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handoutMasterIdLst>
    <p:handoutMasterId r:id="rId9"/>
  </p:handoutMasterIdLst>
  <p:sldIdLst>
    <p:sldId id="264" r:id="rId4"/>
    <p:sldId id="266" r:id="rId6"/>
    <p:sldId id="265" r:id="rId7"/>
    <p:sldId id="271" r:id="rId8"/>
  </p:sldIdLst>
  <p:sldSz cx="12192000" cy="6858000" type="screen16x9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  <p:cmAuthor id="2" name="1203496993@qq.com" initials="1" lastIdx="1" clrIdx="1"/>
  <p:cmAuthor id="3" name="W XY" initials="WX" lastIdx="2" clrIdx="2"/>
  <p:cmAuthor id="4" name="黄学丽" initials="黄学丽" lastIdx="2" clrIdx="0"/>
  <p:cmAuthor id="5" name="tonc" initials="t" lastIdx="1" clrIdx="1"/>
  <p:cmAuthor id="6" name="admin" initials="a" lastIdx="1" clrIdx="2"/>
  <p:cmAuthor id="7" name="97080" initials="9" lastIdx="27" clrIdx="3"/>
  <p:cmAuthor id="8" name="besokuse" initials="b" lastIdx="19" clrIdx="4"/>
  <p:cmAuthor id="9" name="赵鑫莹" initials="赵鑫莹" lastIdx="16" clrIdx="5"/>
  <p:cmAuthor id="10" name="顾锋 陆" initials="顾陆" lastIdx="1" clrIdx="6"/>
  <p:cmAuthor id="11" name="8237476691" initials="8" lastIdx="1" clrIdx="7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gs" Target="tags/tag36.xml"/><Relationship Id="rId13" Type="http://schemas.openxmlformats.org/officeDocument/2006/relationships/commentAuthors" Target="commentAuthors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0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691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92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693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685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86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8687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88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689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60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608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626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104862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652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5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5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5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636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3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副标题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31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330" y="1429385"/>
            <a:ext cx="1096835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单击此处编辑副标题</a:t>
            </a:r>
            <a:endParaRPr lang="en-US" altLang="zh-CN" dirty="0"/>
          </a:p>
        </p:txBody>
      </p:sp>
      <p:sp>
        <p:nvSpPr>
          <p:cNvPr id="1048632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3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4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5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5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10487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0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51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5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5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5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0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70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0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4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46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4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4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4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6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3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73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3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740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41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42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43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3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3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3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641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4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4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71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1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1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6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2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04872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72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3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3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6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17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1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1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2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1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22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2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2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2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156616" y="4722257"/>
            <a:ext cx="7035384" cy="227065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657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5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5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6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662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63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64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65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66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668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69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70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71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72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73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74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582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3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4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76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77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679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80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81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82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83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646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8647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48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49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50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4" Type="http://schemas.openxmlformats.org/officeDocument/2006/relationships/theme" Target="../theme/theme2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95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96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1979E-BE78-4DD7-9146-48726BDF8A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9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69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4CECF-E6F4-477F-94C7-37284109CB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6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image" Target="../media/image5.jpeg"/><Relationship Id="rId4" Type="http://schemas.openxmlformats.org/officeDocument/2006/relationships/tags" Target="../tags/tag19.xml"/><Relationship Id="rId3" Type="http://schemas.openxmlformats.org/officeDocument/2006/relationships/image" Target="../media/image4.jpeg"/><Relationship Id="rId2" Type="http://schemas.openxmlformats.org/officeDocument/2006/relationships/tags" Target="../tags/tag18.xml"/><Relationship Id="rId17" Type="http://schemas.openxmlformats.org/officeDocument/2006/relationships/notesSlide" Target="../notesSlides/notesSlide2.xml"/><Relationship Id="rId16" Type="http://schemas.openxmlformats.org/officeDocument/2006/relationships/slideLayout" Target="../slideLayouts/slideLayout6.xml"/><Relationship Id="rId15" Type="http://schemas.openxmlformats.org/officeDocument/2006/relationships/tags" Target="../tags/tag29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7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31.xml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tags" Target="../tags/tag30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https://photo-static-api.fotomore.com/creative/vcg/400/new/VCG41N1500677292.jpg?uid=386&amp;timestamp=1733664222&amp;sign=59698550a2046065eab51003afeb1cd7" descr="手拿土豆的特写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3800000">
            <a:off x="-1926590" y="1326515"/>
            <a:ext cx="7348855" cy="5416550"/>
          </a:xfrm>
          <a:prstGeom prst="rect">
            <a:avLst/>
          </a:prstGeom>
        </p:spPr>
      </p:pic>
      <p:sp>
        <p:nvSpPr>
          <p:cNvPr id="1048585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-9510" y="0"/>
            <a:ext cx="11669380" cy="700405"/>
          </a:xfrm>
        </p:spPr>
        <p:txBody>
          <a:bodyPr>
            <a:noAutofit/>
          </a:bodyPr>
          <a:p>
            <a:r>
              <a:rPr lang="zh-CN" altLang="en-US" sz="3600" i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马铃薯生长习性</a:t>
            </a:r>
            <a:endParaRPr lang="zh-CN" altLang="en-US" sz="3600" i="1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48586" name="平行四边形 90"/>
          <p:cNvSpPr/>
          <p:nvPr>
            <p:custDataLst>
              <p:tags r:id="rId3"/>
            </p:custDataLst>
          </p:nvPr>
        </p:nvSpPr>
        <p:spPr>
          <a:xfrm>
            <a:off x="9699625" y="2919730"/>
            <a:ext cx="2223770" cy="2489200"/>
          </a:xfrm>
          <a:prstGeom prst="parallelogram">
            <a:avLst>
              <a:gd name="adj" fmla="val 58133"/>
            </a:avLst>
          </a:prstGeom>
          <a:solidFill>
            <a:schemeClr val="accent1">
              <a:lumMod val="20000"/>
              <a:lumOff val="8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>
              <a:cs typeface="微软雅黑" panose="020B0503020204020204" charset="-122"/>
              <a:sym typeface="+mn-ea"/>
            </a:endParaRPr>
          </a:p>
        </p:txBody>
      </p:sp>
      <p:sp>
        <p:nvSpPr>
          <p:cNvPr id="1048587" name="任意多边形 91"/>
          <p:cNvSpPr/>
          <p:nvPr>
            <p:custDataLst>
              <p:tags r:id="rId4"/>
            </p:custDataLst>
          </p:nvPr>
        </p:nvSpPr>
        <p:spPr>
          <a:xfrm flipH="1">
            <a:off x="9224645" y="1965960"/>
            <a:ext cx="2699385" cy="1233170"/>
          </a:xfrm>
          <a:custGeom>
            <a:avLst/>
            <a:gdLst>
              <a:gd name="connsiteX0" fmla="*/ 1000 w 3940"/>
              <a:gd name="connsiteY0" fmla="*/ 390 h 1800"/>
              <a:gd name="connsiteX1" fmla="*/ 3040 w 3940"/>
              <a:gd name="connsiteY1" fmla="*/ 390 h 1800"/>
              <a:gd name="connsiteX2" fmla="*/ 3040 w 3940"/>
              <a:gd name="connsiteY2" fmla="*/ 0 h 1800"/>
              <a:gd name="connsiteX3" fmla="*/ 3940 w 3940"/>
              <a:gd name="connsiteY3" fmla="*/ 900 h 1800"/>
              <a:gd name="connsiteX4" fmla="*/ 3040 w 3940"/>
              <a:gd name="connsiteY4" fmla="*/ 1800 h 1800"/>
              <a:gd name="connsiteX5" fmla="*/ 3040 w 3940"/>
              <a:gd name="connsiteY5" fmla="*/ 1410 h 1800"/>
              <a:gd name="connsiteX6" fmla="*/ 0 w 3940"/>
              <a:gd name="connsiteY6" fmla="*/ 1400 h 1800"/>
              <a:gd name="connsiteX7" fmla="*/ 1000 w 3940"/>
              <a:gd name="connsiteY7" fmla="*/ 390 h 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0" h="1800">
                <a:moveTo>
                  <a:pt x="1000" y="390"/>
                </a:moveTo>
                <a:lnTo>
                  <a:pt x="3040" y="390"/>
                </a:lnTo>
                <a:lnTo>
                  <a:pt x="3040" y="0"/>
                </a:lnTo>
                <a:lnTo>
                  <a:pt x="3940" y="900"/>
                </a:lnTo>
                <a:lnTo>
                  <a:pt x="3040" y="1800"/>
                </a:lnTo>
                <a:lnTo>
                  <a:pt x="3040" y="1410"/>
                </a:lnTo>
                <a:lnTo>
                  <a:pt x="0" y="1400"/>
                </a:lnTo>
                <a:lnTo>
                  <a:pt x="1000" y="39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35990" tIns="252095" rIns="539750" bIns="252095" numCol="1" spcCol="0" rtlCol="0" fromWordArt="0" anchor="ctr" anchorCtr="0" forceAA="0" compatLnSpc="1">
            <a:noAutofit/>
          </a:bodyPr>
          <a:p>
            <a:pPr lvl="0" algn="l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3600" b="1" i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1</a:t>
            </a:r>
            <a:endParaRPr lang="en-US" altLang="zh-CN" sz="3600" b="1" i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588" name="平行四边形 93"/>
          <p:cNvSpPr/>
          <p:nvPr>
            <p:custDataLst>
              <p:tags r:id="rId5"/>
            </p:custDataLst>
          </p:nvPr>
        </p:nvSpPr>
        <p:spPr>
          <a:xfrm>
            <a:off x="9535795" y="3919855"/>
            <a:ext cx="1737995" cy="1489075"/>
          </a:xfrm>
          <a:prstGeom prst="parallelogram">
            <a:avLst>
              <a:gd name="adj" fmla="val 53069"/>
            </a:avLst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>
              <a:cs typeface="微软雅黑" panose="020B0503020204020204" charset="-122"/>
              <a:sym typeface="+mn-ea"/>
            </a:endParaRPr>
          </a:p>
        </p:txBody>
      </p:sp>
      <p:sp>
        <p:nvSpPr>
          <p:cNvPr id="1048589" name="任意多边形 94"/>
          <p:cNvSpPr/>
          <p:nvPr>
            <p:custDataLst>
              <p:tags r:id="rId6"/>
            </p:custDataLst>
          </p:nvPr>
        </p:nvSpPr>
        <p:spPr>
          <a:xfrm flipH="1">
            <a:off x="7821295" y="3950335"/>
            <a:ext cx="2699385" cy="1233170"/>
          </a:xfrm>
          <a:custGeom>
            <a:avLst/>
            <a:gdLst>
              <a:gd name="connsiteX0" fmla="*/ 1000 w 3940"/>
              <a:gd name="connsiteY0" fmla="*/ 390 h 1800"/>
              <a:gd name="connsiteX1" fmla="*/ 3040 w 3940"/>
              <a:gd name="connsiteY1" fmla="*/ 390 h 1800"/>
              <a:gd name="connsiteX2" fmla="*/ 3040 w 3940"/>
              <a:gd name="connsiteY2" fmla="*/ 0 h 1800"/>
              <a:gd name="connsiteX3" fmla="*/ 3940 w 3940"/>
              <a:gd name="connsiteY3" fmla="*/ 900 h 1800"/>
              <a:gd name="connsiteX4" fmla="*/ 3040 w 3940"/>
              <a:gd name="connsiteY4" fmla="*/ 1800 h 1800"/>
              <a:gd name="connsiteX5" fmla="*/ 3040 w 3940"/>
              <a:gd name="connsiteY5" fmla="*/ 1410 h 1800"/>
              <a:gd name="connsiteX6" fmla="*/ 0 w 3940"/>
              <a:gd name="connsiteY6" fmla="*/ 1400 h 1800"/>
              <a:gd name="connsiteX7" fmla="*/ 1000 w 3940"/>
              <a:gd name="connsiteY7" fmla="*/ 390 h 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0" h="1800">
                <a:moveTo>
                  <a:pt x="1000" y="390"/>
                </a:moveTo>
                <a:lnTo>
                  <a:pt x="3040" y="390"/>
                </a:lnTo>
                <a:lnTo>
                  <a:pt x="3040" y="0"/>
                </a:lnTo>
                <a:lnTo>
                  <a:pt x="3940" y="900"/>
                </a:lnTo>
                <a:lnTo>
                  <a:pt x="3040" y="1800"/>
                </a:lnTo>
                <a:lnTo>
                  <a:pt x="3040" y="1410"/>
                </a:lnTo>
                <a:lnTo>
                  <a:pt x="0" y="1400"/>
                </a:lnTo>
                <a:lnTo>
                  <a:pt x="1000" y="39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35990" tIns="252095" rIns="539750" bIns="252095" numCol="1" spcCol="0" rtlCol="0" fromWordArt="0" anchor="ctr" anchorCtr="0" forceAA="0" compatLnSpc="1">
            <a:noAutofit/>
          </a:bodyPr>
          <a:p>
            <a:pPr lvl="0" algn="l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3600" b="1" i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3</a:t>
            </a:r>
            <a:endParaRPr lang="en-US" altLang="zh-CN" sz="3600" b="1" i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590" name="任意多边形 95"/>
          <p:cNvSpPr/>
          <p:nvPr>
            <p:custDataLst>
              <p:tags r:id="rId7"/>
            </p:custDataLst>
          </p:nvPr>
        </p:nvSpPr>
        <p:spPr>
          <a:xfrm flipH="1">
            <a:off x="8574405" y="2961005"/>
            <a:ext cx="2699385" cy="1233170"/>
          </a:xfrm>
          <a:custGeom>
            <a:avLst/>
            <a:gdLst>
              <a:gd name="connsiteX0" fmla="*/ 1000 w 3940"/>
              <a:gd name="connsiteY0" fmla="*/ 390 h 1800"/>
              <a:gd name="connsiteX1" fmla="*/ 3040 w 3940"/>
              <a:gd name="connsiteY1" fmla="*/ 390 h 1800"/>
              <a:gd name="connsiteX2" fmla="*/ 3040 w 3940"/>
              <a:gd name="connsiteY2" fmla="*/ 0 h 1800"/>
              <a:gd name="connsiteX3" fmla="*/ 3940 w 3940"/>
              <a:gd name="connsiteY3" fmla="*/ 900 h 1800"/>
              <a:gd name="connsiteX4" fmla="*/ 3040 w 3940"/>
              <a:gd name="connsiteY4" fmla="*/ 1800 h 1800"/>
              <a:gd name="connsiteX5" fmla="*/ 3040 w 3940"/>
              <a:gd name="connsiteY5" fmla="*/ 1410 h 1800"/>
              <a:gd name="connsiteX6" fmla="*/ 0 w 3940"/>
              <a:gd name="connsiteY6" fmla="*/ 1400 h 1800"/>
              <a:gd name="connsiteX7" fmla="*/ 1000 w 3940"/>
              <a:gd name="connsiteY7" fmla="*/ 390 h 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0" h="1800">
                <a:moveTo>
                  <a:pt x="1000" y="390"/>
                </a:moveTo>
                <a:lnTo>
                  <a:pt x="3040" y="390"/>
                </a:lnTo>
                <a:lnTo>
                  <a:pt x="3040" y="0"/>
                </a:lnTo>
                <a:lnTo>
                  <a:pt x="3940" y="900"/>
                </a:lnTo>
                <a:lnTo>
                  <a:pt x="3040" y="1800"/>
                </a:lnTo>
                <a:lnTo>
                  <a:pt x="3040" y="1410"/>
                </a:lnTo>
                <a:lnTo>
                  <a:pt x="0" y="1400"/>
                </a:lnTo>
                <a:lnTo>
                  <a:pt x="1000" y="39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35990" tIns="252095" rIns="539750" bIns="252095" numCol="1" spcCol="0" rtlCol="0" fromWordArt="0" anchor="ctr" anchorCtr="0" forceAA="0" compatLnSpc="1">
            <a:noAutofit/>
          </a:bodyPr>
          <a:p>
            <a:pPr lvl="0" algn="l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3600" b="1" i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2</a:t>
            </a:r>
            <a:endParaRPr lang="en-US" altLang="zh-CN" sz="3600" b="1" i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591" name="平行四边形 96"/>
          <p:cNvSpPr/>
          <p:nvPr>
            <p:custDataLst>
              <p:tags r:id="rId8"/>
            </p:custDataLst>
          </p:nvPr>
        </p:nvSpPr>
        <p:spPr>
          <a:xfrm>
            <a:off x="9326880" y="4907915"/>
            <a:ext cx="1194435" cy="500380"/>
          </a:xfrm>
          <a:prstGeom prst="parallelogram">
            <a:avLst>
              <a:gd name="adj" fmla="val 50771"/>
            </a:avLst>
          </a:prstGeom>
          <a:solidFill>
            <a:schemeClr val="accent1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>
              <a:cs typeface="微软雅黑" panose="020B0503020204020204" charset="-122"/>
              <a:sym typeface="+mn-ea"/>
            </a:endParaRPr>
          </a:p>
        </p:txBody>
      </p:sp>
      <p:sp>
        <p:nvSpPr>
          <p:cNvPr id="1048592" name="矩形 2"/>
          <p:cNvSpPr/>
          <p:nvPr>
            <p:custDataLst>
              <p:tags r:id="rId9"/>
            </p:custDataLst>
          </p:nvPr>
        </p:nvSpPr>
        <p:spPr>
          <a:xfrm>
            <a:off x="4215130" y="2112645"/>
            <a:ext cx="4575175" cy="80518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285750" indent="-285750"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  <a:sym typeface="+mn-ea"/>
              </a:rPr>
              <a:t>马铃薯性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  <a:sym typeface="+mn-ea"/>
              </a:rPr>
              <a:t>喜凉</a:t>
            </a:r>
            <a:endParaRPr lang="zh-CN" altLang="en-US" b="1">
              <a:solidFill>
                <a:schemeClr val="accent3">
                  <a:lumMod val="75000"/>
                </a:schemeClr>
              </a:solidFill>
              <a:latin typeface="+mn-ea"/>
              <a:cs typeface="+mn-ea"/>
              <a:sym typeface="+mn-ea"/>
            </a:endParaRPr>
          </a:p>
          <a:p>
            <a:pPr marL="285750" indent="-285750"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  <a:sym typeface="+mn-ea"/>
              </a:rPr>
              <a:t>适宜生活在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  <a:sym typeface="+mn-ea"/>
              </a:rPr>
              <a:t>气候冷、光照强度大</a:t>
            </a: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  <a:sym typeface="+mn-ea"/>
              </a:rPr>
              <a:t>的环境中</a:t>
            </a:r>
            <a:endParaRPr lang="zh-CN" altLang="en-US" b="1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593" name="矩形 3"/>
          <p:cNvSpPr/>
          <p:nvPr>
            <p:custDataLst>
              <p:tags r:id="rId10"/>
            </p:custDataLst>
          </p:nvPr>
        </p:nvSpPr>
        <p:spPr>
          <a:xfrm>
            <a:off x="4215130" y="3152140"/>
            <a:ext cx="4168140" cy="66865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285750" indent="-285750"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  <a:sym typeface="+mn-ea"/>
              </a:rPr>
              <a:t>块茎生长适温为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  <a:sym typeface="+mn-ea"/>
              </a:rPr>
              <a:t>16℃~18℃</a:t>
            </a:r>
            <a:endParaRPr lang="zh-CN" altLang="en-US" b="1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  <a:sym typeface="+mn-ea"/>
            </a:endParaRPr>
          </a:p>
          <a:p>
            <a:pPr marL="285750" indent="-285750"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  <a:sym typeface="+mn-ea"/>
              </a:rPr>
              <a:t>茎叶生长适温为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  <a:sym typeface="+mn-ea"/>
              </a:rPr>
              <a:t>15℃~25℃</a:t>
            </a:r>
            <a:endParaRPr lang="zh-CN" altLang="en-US" b="1">
              <a:solidFill>
                <a:schemeClr val="accent1">
                  <a:lumMod val="7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594" name="矩形 4"/>
          <p:cNvSpPr/>
          <p:nvPr>
            <p:custDataLst>
              <p:tags r:id="rId11"/>
            </p:custDataLst>
          </p:nvPr>
        </p:nvSpPr>
        <p:spPr>
          <a:xfrm>
            <a:off x="4215130" y="4239260"/>
            <a:ext cx="4168140" cy="66865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285750" indent="-285750"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需要使用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</a:rPr>
              <a:t>疏松湿润</a:t>
            </a: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土壤</a:t>
            </a:r>
            <a:endParaRPr lang="zh-CN" altLang="en-US" b="1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+mn-ea"/>
            </a:endParaRPr>
          </a:p>
          <a:p>
            <a:pPr marL="285750" indent="-285750"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养护管理时要控制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</a:rPr>
              <a:t>浇水</a:t>
            </a:r>
            <a:endParaRPr lang="zh-CN" altLang="en-US" b="1">
              <a:solidFill>
                <a:schemeClr val="accent1">
                  <a:lumMod val="7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048595" name="圆角矩形 8"/>
          <p:cNvSpPr/>
          <p:nvPr/>
        </p:nvSpPr>
        <p:spPr>
          <a:xfrm>
            <a:off x="3648075" y="1693545"/>
            <a:ext cx="8428355" cy="4192270"/>
          </a:xfrm>
          <a:prstGeom prst="round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596" name="圆角矩形 10"/>
          <p:cNvSpPr/>
          <p:nvPr/>
        </p:nvSpPr>
        <p:spPr>
          <a:xfrm>
            <a:off x="4139565" y="1337945"/>
            <a:ext cx="3225165" cy="56515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597" name="文本框 11"/>
          <p:cNvSpPr txBox="1"/>
          <p:nvPr/>
        </p:nvSpPr>
        <p:spPr>
          <a:xfrm>
            <a:off x="4140200" y="1320800"/>
            <a:ext cx="3225165" cy="5848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3600" i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生长习性</a:t>
            </a:r>
            <a:endParaRPr lang="zh-CN" altLang="en-US" sz="3600" i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zh-CN" altLang="en-US" sz="3600" i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145728" name="直接连接符 13"/>
          <p:cNvCxnSpPr/>
          <p:nvPr/>
        </p:nvCxnSpPr>
        <p:spPr>
          <a:xfrm flipV="1">
            <a:off x="-9525" y="683895"/>
            <a:ext cx="12223115" cy="501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0" y="0"/>
            <a:ext cx="11142456" cy="734023"/>
          </a:xfrm>
        </p:spPr>
        <p:txBody>
          <a:bodyPr/>
          <a:p>
            <a:pPr indent="0" algn="l" defTabSz="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3600" i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  马铃薯生长需求</a:t>
            </a:r>
            <a:endParaRPr lang="zh-CN" altLang="en-US" sz="3600" i="1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pic>
        <p:nvPicPr>
          <p:cNvPr id="2097155" name="图片 22" descr="E:/设计图片素材/7967224_新中式水墨山水画.jpg7967224_新中式水墨山水画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38571" r="38571"/>
          <a:stretch>
            <a:fillRect/>
          </a:stretch>
        </p:blipFill>
        <p:spPr>
          <a:xfrm>
            <a:off x="7076218" y="1358280"/>
            <a:ext cx="1910080" cy="493966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08" h="7912">
                <a:moveTo>
                  <a:pt x="1689" y="7883"/>
                </a:moveTo>
                <a:cubicBezTo>
                  <a:pt x="1690" y="7883"/>
                  <a:pt x="1691" y="7883"/>
                  <a:pt x="1692" y="7883"/>
                </a:cubicBezTo>
                <a:cubicBezTo>
                  <a:pt x="1699" y="7884"/>
                  <a:pt x="1706" y="7890"/>
                  <a:pt x="1711" y="7893"/>
                </a:cubicBezTo>
                <a:cubicBezTo>
                  <a:pt x="1716" y="7896"/>
                  <a:pt x="1711" y="7906"/>
                  <a:pt x="1706" y="7908"/>
                </a:cubicBezTo>
                <a:cubicBezTo>
                  <a:pt x="1694" y="7913"/>
                  <a:pt x="1681" y="7917"/>
                  <a:pt x="1674" y="7898"/>
                </a:cubicBezTo>
                <a:cubicBezTo>
                  <a:pt x="1674" y="7896"/>
                  <a:pt x="1677" y="7883"/>
                  <a:pt x="1689" y="7883"/>
                </a:cubicBezTo>
                <a:close/>
                <a:moveTo>
                  <a:pt x="1595" y="7850"/>
                </a:moveTo>
                <a:cubicBezTo>
                  <a:pt x="1596" y="7849"/>
                  <a:pt x="1597" y="7850"/>
                  <a:pt x="1598" y="7850"/>
                </a:cubicBezTo>
                <a:cubicBezTo>
                  <a:pt x="1603" y="7850"/>
                  <a:pt x="1608" y="7852"/>
                  <a:pt x="1611" y="7854"/>
                </a:cubicBezTo>
                <a:cubicBezTo>
                  <a:pt x="1615" y="7865"/>
                  <a:pt x="1588" y="7866"/>
                  <a:pt x="1589" y="7854"/>
                </a:cubicBezTo>
                <a:cubicBezTo>
                  <a:pt x="1589" y="7851"/>
                  <a:pt x="1591" y="7850"/>
                  <a:pt x="1595" y="7850"/>
                </a:cubicBezTo>
                <a:close/>
                <a:moveTo>
                  <a:pt x="2205" y="7826"/>
                </a:moveTo>
                <a:cubicBezTo>
                  <a:pt x="2209" y="7825"/>
                  <a:pt x="2214" y="7826"/>
                  <a:pt x="2219" y="7827"/>
                </a:cubicBezTo>
                <a:cubicBezTo>
                  <a:pt x="2235" y="7829"/>
                  <a:pt x="2248" y="7836"/>
                  <a:pt x="2254" y="7846"/>
                </a:cubicBezTo>
                <a:cubicBezTo>
                  <a:pt x="2257" y="7850"/>
                  <a:pt x="2262" y="7862"/>
                  <a:pt x="2260" y="7863"/>
                </a:cubicBezTo>
                <a:cubicBezTo>
                  <a:pt x="2244" y="7872"/>
                  <a:pt x="2223" y="7867"/>
                  <a:pt x="2203" y="7862"/>
                </a:cubicBezTo>
                <a:cubicBezTo>
                  <a:pt x="2192" y="7859"/>
                  <a:pt x="2178" y="7827"/>
                  <a:pt x="2205" y="7826"/>
                </a:cubicBezTo>
                <a:close/>
                <a:moveTo>
                  <a:pt x="2156" y="7753"/>
                </a:moveTo>
                <a:lnTo>
                  <a:pt x="2156" y="7776"/>
                </a:lnTo>
                <a:cubicBezTo>
                  <a:pt x="2148" y="7776"/>
                  <a:pt x="2144" y="7753"/>
                  <a:pt x="2156" y="7753"/>
                </a:cubicBezTo>
                <a:close/>
                <a:moveTo>
                  <a:pt x="2342" y="7744"/>
                </a:moveTo>
                <a:cubicBezTo>
                  <a:pt x="2369" y="7753"/>
                  <a:pt x="2358" y="7774"/>
                  <a:pt x="2342" y="7771"/>
                </a:cubicBezTo>
                <a:cubicBezTo>
                  <a:pt x="2335" y="7770"/>
                  <a:pt x="2330" y="7766"/>
                  <a:pt x="2328" y="7762"/>
                </a:cubicBezTo>
                <a:cubicBezTo>
                  <a:pt x="2325" y="7754"/>
                  <a:pt x="2331" y="7747"/>
                  <a:pt x="2342" y="7744"/>
                </a:cubicBezTo>
                <a:close/>
                <a:moveTo>
                  <a:pt x="2126" y="7717"/>
                </a:moveTo>
                <a:cubicBezTo>
                  <a:pt x="2134" y="7717"/>
                  <a:pt x="2133" y="7738"/>
                  <a:pt x="2131" y="7741"/>
                </a:cubicBezTo>
                <a:cubicBezTo>
                  <a:pt x="2121" y="7738"/>
                  <a:pt x="2126" y="7720"/>
                  <a:pt x="2126" y="7717"/>
                </a:cubicBezTo>
                <a:close/>
                <a:moveTo>
                  <a:pt x="1557" y="7573"/>
                </a:moveTo>
                <a:cubicBezTo>
                  <a:pt x="1563" y="7576"/>
                  <a:pt x="1561" y="7590"/>
                  <a:pt x="1561" y="7594"/>
                </a:cubicBezTo>
                <a:cubicBezTo>
                  <a:pt x="1557" y="7601"/>
                  <a:pt x="1551" y="7577"/>
                  <a:pt x="1557" y="7573"/>
                </a:cubicBezTo>
                <a:close/>
                <a:moveTo>
                  <a:pt x="2254" y="7453"/>
                </a:moveTo>
                <a:cubicBezTo>
                  <a:pt x="2257" y="7453"/>
                  <a:pt x="2264" y="7454"/>
                  <a:pt x="2261" y="7462"/>
                </a:cubicBezTo>
                <a:cubicBezTo>
                  <a:pt x="2260" y="7467"/>
                  <a:pt x="2256" y="7472"/>
                  <a:pt x="2251" y="7476"/>
                </a:cubicBezTo>
                <a:cubicBezTo>
                  <a:pt x="2244" y="7476"/>
                  <a:pt x="2239" y="7454"/>
                  <a:pt x="2252" y="7453"/>
                </a:cubicBezTo>
                <a:cubicBezTo>
                  <a:pt x="2252" y="7453"/>
                  <a:pt x="2253" y="7453"/>
                  <a:pt x="2254" y="7453"/>
                </a:cubicBezTo>
                <a:close/>
                <a:moveTo>
                  <a:pt x="1034" y="7441"/>
                </a:moveTo>
                <a:cubicBezTo>
                  <a:pt x="1044" y="7462"/>
                  <a:pt x="1055" y="7486"/>
                  <a:pt x="1066" y="7506"/>
                </a:cubicBezTo>
                <a:cubicBezTo>
                  <a:pt x="1070" y="7515"/>
                  <a:pt x="1065" y="7521"/>
                  <a:pt x="1059" y="7515"/>
                </a:cubicBezTo>
                <a:cubicBezTo>
                  <a:pt x="1042" y="7492"/>
                  <a:pt x="1034" y="7467"/>
                  <a:pt x="1034" y="7441"/>
                </a:cubicBezTo>
                <a:close/>
                <a:moveTo>
                  <a:pt x="1027" y="7420"/>
                </a:moveTo>
                <a:cubicBezTo>
                  <a:pt x="1032" y="7423"/>
                  <a:pt x="1034" y="7431"/>
                  <a:pt x="1034" y="7435"/>
                </a:cubicBezTo>
                <a:cubicBezTo>
                  <a:pt x="1030" y="7431"/>
                  <a:pt x="1021" y="7424"/>
                  <a:pt x="1027" y="7420"/>
                </a:cubicBezTo>
                <a:close/>
                <a:moveTo>
                  <a:pt x="2525" y="7359"/>
                </a:moveTo>
                <a:cubicBezTo>
                  <a:pt x="2524" y="7359"/>
                  <a:pt x="2523" y="7359"/>
                  <a:pt x="2521" y="7359"/>
                </a:cubicBezTo>
                <a:lnTo>
                  <a:pt x="2522" y="7360"/>
                </a:lnTo>
                <a:cubicBezTo>
                  <a:pt x="2522" y="7360"/>
                  <a:pt x="2522" y="7360"/>
                  <a:pt x="2522" y="7360"/>
                </a:cubicBezTo>
                <a:cubicBezTo>
                  <a:pt x="2519" y="7363"/>
                  <a:pt x="2520" y="7367"/>
                  <a:pt x="2525" y="7369"/>
                </a:cubicBezTo>
                <a:cubicBezTo>
                  <a:pt x="2529" y="7366"/>
                  <a:pt x="2533" y="7359"/>
                  <a:pt x="2525" y="7359"/>
                </a:cubicBezTo>
                <a:close/>
                <a:moveTo>
                  <a:pt x="2625" y="7357"/>
                </a:moveTo>
                <a:cubicBezTo>
                  <a:pt x="2624" y="7357"/>
                  <a:pt x="2622" y="7357"/>
                  <a:pt x="2621" y="7357"/>
                </a:cubicBezTo>
                <a:cubicBezTo>
                  <a:pt x="2623" y="7363"/>
                  <a:pt x="2620" y="7371"/>
                  <a:pt x="2630" y="7370"/>
                </a:cubicBezTo>
                <a:lnTo>
                  <a:pt x="2630" y="7364"/>
                </a:lnTo>
                <a:lnTo>
                  <a:pt x="2631" y="7365"/>
                </a:lnTo>
                <a:cubicBezTo>
                  <a:pt x="2631" y="7364"/>
                  <a:pt x="2632" y="7362"/>
                  <a:pt x="2631" y="7361"/>
                </a:cubicBezTo>
                <a:cubicBezTo>
                  <a:pt x="2630" y="7359"/>
                  <a:pt x="2628" y="7357"/>
                  <a:pt x="2625" y="7357"/>
                </a:cubicBezTo>
                <a:close/>
                <a:moveTo>
                  <a:pt x="2509" y="7328"/>
                </a:moveTo>
                <a:cubicBezTo>
                  <a:pt x="2502" y="7329"/>
                  <a:pt x="2491" y="7337"/>
                  <a:pt x="2491" y="7341"/>
                </a:cubicBezTo>
                <a:lnTo>
                  <a:pt x="2492" y="7342"/>
                </a:lnTo>
                <a:cubicBezTo>
                  <a:pt x="2492" y="7342"/>
                  <a:pt x="2519" y="7336"/>
                  <a:pt x="2515" y="7330"/>
                </a:cubicBezTo>
                <a:cubicBezTo>
                  <a:pt x="2514" y="7328"/>
                  <a:pt x="2512" y="7328"/>
                  <a:pt x="2509" y="7328"/>
                </a:cubicBezTo>
                <a:close/>
                <a:moveTo>
                  <a:pt x="870" y="7300"/>
                </a:moveTo>
                <a:lnTo>
                  <a:pt x="870" y="7301"/>
                </a:lnTo>
                <a:cubicBezTo>
                  <a:pt x="869" y="7299"/>
                  <a:pt x="870" y="7308"/>
                  <a:pt x="871" y="7310"/>
                </a:cubicBezTo>
                <a:cubicBezTo>
                  <a:pt x="873" y="7316"/>
                  <a:pt x="878" y="7334"/>
                  <a:pt x="881" y="7326"/>
                </a:cubicBezTo>
                <a:cubicBezTo>
                  <a:pt x="882" y="7317"/>
                  <a:pt x="878" y="7308"/>
                  <a:pt x="870" y="7300"/>
                </a:cubicBezTo>
                <a:close/>
                <a:moveTo>
                  <a:pt x="2534" y="7286"/>
                </a:moveTo>
                <a:lnTo>
                  <a:pt x="2534" y="7290"/>
                </a:lnTo>
                <a:lnTo>
                  <a:pt x="2540" y="7288"/>
                </a:lnTo>
                <a:lnTo>
                  <a:pt x="2542" y="7288"/>
                </a:lnTo>
                <a:lnTo>
                  <a:pt x="2541" y="7288"/>
                </a:lnTo>
                <a:lnTo>
                  <a:pt x="2540" y="7288"/>
                </a:lnTo>
                <a:lnTo>
                  <a:pt x="2534" y="7286"/>
                </a:lnTo>
                <a:close/>
                <a:moveTo>
                  <a:pt x="962" y="7241"/>
                </a:moveTo>
                <a:cubicBezTo>
                  <a:pt x="971" y="7254"/>
                  <a:pt x="962" y="7277"/>
                  <a:pt x="969" y="7292"/>
                </a:cubicBezTo>
                <a:cubicBezTo>
                  <a:pt x="970" y="7295"/>
                  <a:pt x="982" y="7316"/>
                  <a:pt x="989" y="7298"/>
                </a:cubicBezTo>
                <a:cubicBezTo>
                  <a:pt x="979" y="7288"/>
                  <a:pt x="973" y="7276"/>
                  <a:pt x="970" y="7264"/>
                </a:cubicBezTo>
                <a:lnTo>
                  <a:pt x="970" y="7265"/>
                </a:lnTo>
                <a:cubicBezTo>
                  <a:pt x="970" y="7258"/>
                  <a:pt x="970" y="7244"/>
                  <a:pt x="962" y="7241"/>
                </a:cubicBezTo>
                <a:close/>
                <a:moveTo>
                  <a:pt x="1226" y="7147"/>
                </a:moveTo>
                <a:cubicBezTo>
                  <a:pt x="1224" y="7147"/>
                  <a:pt x="1222" y="7148"/>
                  <a:pt x="1220" y="7148"/>
                </a:cubicBezTo>
                <a:cubicBezTo>
                  <a:pt x="1232" y="7157"/>
                  <a:pt x="1220" y="7179"/>
                  <a:pt x="1234" y="7185"/>
                </a:cubicBezTo>
                <a:lnTo>
                  <a:pt x="1239" y="7164"/>
                </a:lnTo>
                <a:cubicBezTo>
                  <a:pt x="1229" y="7161"/>
                  <a:pt x="1237" y="7148"/>
                  <a:pt x="1226" y="7147"/>
                </a:cubicBezTo>
                <a:close/>
                <a:moveTo>
                  <a:pt x="317" y="7114"/>
                </a:moveTo>
                <a:cubicBezTo>
                  <a:pt x="334" y="7114"/>
                  <a:pt x="358" y="7124"/>
                  <a:pt x="346" y="7132"/>
                </a:cubicBezTo>
                <a:cubicBezTo>
                  <a:pt x="326" y="7145"/>
                  <a:pt x="308" y="7144"/>
                  <a:pt x="302" y="7125"/>
                </a:cubicBezTo>
                <a:cubicBezTo>
                  <a:pt x="301" y="7120"/>
                  <a:pt x="304" y="7117"/>
                  <a:pt x="310" y="7115"/>
                </a:cubicBezTo>
                <a:cubicBezTo>
                  <a:pt x="312" y="7115"/>
                  <a:pt x="314" y="7114"/>
                  <a:pt x="317" y="7114"/>
                </a:cubicBezTo>
                <a:close/>
                <a:moveTo>
                  <a:pt x="2547" y="7097"/>
                </a:moveTo>
                <a:cubicBezTo>
                  <a:pt x="2544" y="7097"/>
                  <a:pt x="2540" y="7100"/>
                  <a:pt x="2542" y="7103"/>
                </a:cubicBezTo>
                <a:cubicBezTo>
                  <a:pt x="2551" y="7105"/>
                  <a:pt x="2547" y="7100"/>
                  <a:pt x="2550" y="7099"/>
                </a:cubicBezTo>
                <a:lnTo>
                  <a:pt x="2550" y="7098"/>
                </a:lnTo>
                <a:cubicBezTo>
                  <a:pt x="2549" y="7098"/>
                  <a:pt x="2548" y="7097"/>
                  <a:pt x="2547" y="7097"/>
                </a:cubicBezTo>
                <a:close/>
                <a:moveTo>
                  <a:pt x="360" y="7095"/>
                </a:moveTo>
                <a:cubicBezTo>
                  <a:pt x="362" y="7095"/>
                  <a:pt x="364" y="7096"/>
                  <a:pt x="366" y="7097"/>
                </a:cubicBezTo>
                <a:cubicBezTo>
                  <a:pt x="377" y="7101"/>
                  <a:pt x="352" y="7110"/>
                  <a:pt x="352" y="7100"/>
                </a:cubicBezTo>
                <a:cubicBezTo>
                  <a:pt x="354" y="7097"/>
                  <a:pt x="357" y="7095"/>
                  <a:pt x="360" y="7095"/>
                </a:cubicBezTo>
                <a:close/>
                <a:moveTo>
                  <a:pt x="1106" y="7067"/>
                </a:moveTo>
                <a:cubicBezTo>
                  <a:pt x="1107" y="7067"/>
                  <a:pt x="1108" y="7067"/>
                  <a:pt x="1109" y="7068"/>
                </a:cubicBezTo>
                <a:cubicBezTo>
                  <a:pt x="1111" y="7070"/>
                  <a:pt x="1114" y="7074"/>
                  <a:pt x="1113" y="7075"/>
                </a:cubicBezTo>
                <a:cubicBezTo>
                  <a:pt x="1111" y="7078"/>
                  <a:pt x="1107" y="7077"/>
                  <a:pt x="1106" y="7073"/>
                </a:cubicBezTo>
                <a:cubicBezTo>
                  <a:pt x="1104" y="7068"/>
                  <a:pt x="1105" y="7067"/>
                  <a:pt x="1106" y="7067"/>
                </a:cubicBezTo>
                <a:close/>
                <a:moveTo>
                  <a:pt x="1253" y="7023"/>
                </a:moveTo>
                <a:cubicBezTo>
                  <a:pt x="1236" y="7024"/>
                  <a:pt x="1227" y="7060"/>
                  <a:pt x="1227" y="7070"/>
                </a:cubicBezTo>
                <a:cubicBezTo>
                  <a:pt x="1233" y="7081"/>
                  <a:pt x="1243" y="7090"/>
                  <a:pt x="1256" y="7097"/>
                </a:cubicBezTo>
                <a:cubicBezTo>
                  <a:pt x="1267" y="7100"/>
                  <a:pt x="1244" y="7118"/>
                  <a:pt x="1254" y="7125"/>
                </a:cubicBezTo>
                <a:cubicBezTo>
                  <a:pt x="1261" y="7132"/>
                  <a:pt x="1274" y="7135"/>
                  <a:pt x="1285" y="7130"/>
                </a:cubicBezTo>
                <a:cubicBezTo>
                  <a:pt x="1295" y="7126"/>
                  <a:pt x="1298" y="7116"/>
                  <a:pt x="1292" y="7109"/>
                </a:cubicBezTo>
                <a:cubicBezTo>
                  <a:pt x="1275" y="7106"/>
                  <a:pt x="1284" y="7101"/>
                  <a:pt x="1287" y="7094"/>
                </a:cubicBezTo>
                <a:cubicBezTo>
                  <a:pt x="1293" y="7083"/>
                  <a:pt x="1260" y="7060"/>
                  <a:pt x="1274" y="7047"/>
                </a:cubicBezTo>
                <a:cubicBezTo>
                  <a:pt x="1266" y="7050"/>
                  <a:pt x="1261" y="7056"/>
                  <a:pt x="1261" y="7062"/>
                </a:cubicBezTo>
                <a:cubicBezTo>
                  <a:pt x="1242" y="7054"/>
                  <a:pt x="1261" y="7035"/>
                  <a:pt x="1261" y="7024"/>
                </a:cubicBezTo>
                <a:lnTo>
                  <a:pt x="1261" y="7024"/>
                </a:lnTo>
                <a:cubicBezTo>
                  <a:pt x="1258" y="7023"/>
                  <a:pt x="1255" y="7022"/>
                  <a:pt x="1253" y="7023"/>
                </a:cubicBezTo>
                <a:close/>
                <a:moveTo>
                  <a:pt x="1088" y="7006"/>
                </a:moveTo>
                <a:lnTo>
                  <a:pt x="1088" y="7006"/>
                </a:lnTo>
                <a:cubicBezTo>
                  <a:pt x="1084" y="7013"/>
                  <a:pt x="1087" y="7021"/>
                  <a:pt x="1095" y="7025"/>
                </a:cubicBezTo>
                <a:cubicBezTo>
                  <a:pt x="1097" y="7021"/>
                  <a:pt x="1098" y="7007"/>
                  <a:pt x="1088" y="7006"/>
                </a:cubicBezTo>
                <a:close/>
                <a:moveTo>
                  <a:pt x="1231" y="6997"/>
                </a:moveTo>
                <a:cubicBezTo>
                  <a:pt x="1221" y="6998"/>
                  <a:pt x="1226" y="7010"/>
                  <a:pt x="1231" y="7024"/>
                </a:cubicBezTo>
                <a:cubicBezTo>
                  <a:pt x="1249" y="7023"/>
                  <a:pt x="1242" y="7009"/>
                  <a:pt x="1247" y="7000"/>
                </a:cubicBezTo>
                <a:lnTo>
                  <a:pt x="1247" y="7000"/>
                </a:lnTo>
                <a:cubicBezTo>
                  <a:pt x="1239" y="6998"/>
                  <a:pt x="1234" y="6997"/>
                  <a:pt x="1231" y="6997"/>
                </a:cubicBezTo>
                <a:close/>
                <a:moveTo>
                  <a:pt x="576" y="6954"/>
                </a:moveTo>
                <a:cubicBezTo>
                  <a:pt x="565" y="6954"/>
                  <a:pt x="564" y="6971"/>
                  <a:pt x="569" y="6977"/>
                </a:cubicBezTo>
                <a:cubicBezTo>
                  <a:pt x="573" y="6984"/>
                  <a:pt x="580" y="6989"/>
                  <a:pt x="589" y="6992"/>
                </a:cubicBezTo>
                <a:lnTo>
                  <a:pt x="586" y="6983"/>
                </a:lnTo>
                <a:lnTo>
                  <a:pt x="576" y="6954"/>
                </a:lnTo>
                <a:close/>
                <a:moveTo>
                  <a:pt x="364" y="6898"/>
                </a:moveTo>
                <a:cubicBezTo>
                  <a:pt x="366" y="6897"/>
                  <a:pt x="370" y="6898"/>
                  <a:pt x="371" y="6898"/>
                </a:cubicBezTo>
                <a:cubicBezTo>
                  <a:pt x="374" y="6899"/>
                  <a:pt x="375" y="6901"/>
                  <a:pt x="375" y="6904"/>
                </a:cubicBezTo>
                <a:cubicBezTo>
                  <a:pt x="374" y="6904"/>
                  <a:pt x="373" y="6905"/>
                  <a:pt x="372" y="6905"/>
                </a:cubicBezTo>
                <a:cubicBezTo>
                  <a:pt x="367" y="6906"/>
                  <a:pt x="362" y="6904"/>
                  <a:pt x="361" y="6900"/>
                </a:cubicBezTo>
                <a:cubicBezTo>
                  <a:pt x="360" y="6898"/>
                  <a:pt x="362" y="6898"/>
                  <a:pt x="364" y="6898"/>
                </a:cubicBezTo>
                <a:close/>
                <a:moveTo>
                  <a:pt x="2790" y="6879"/>
                </a:moveTo>
                <a:cubicBezTo>
                  <a:pt x="2786" y="6879"/>
                  <a:pt x="2781" y="6882"/>
                  <a:pt x="2779" y="6884"/>
                </a:cubicBezTo>
                <a:lnTo>
                  <a:pt x="2786" y="6890"/>
                </a:lnTo>
                <a:lnTo>
                  <a:pt x="2786" y="6890"/>
                </a:lnTo>
                <a:lnTo>
                  <a:pt x="2786" y="6891"/>
                </a:lnTo>
                <a:lnTo>
                  <a:pt x="2786" y="6890"/>
                </a:lnTo>
                <a:lnTo>
                  <a:pt x="2790" y="6879"/>
                </a:lnTo>
                <a:close/>
                <a:moveTo>
                  <a:pt x="389" y="6861"/>
                </a:moveTo>
                <a:cubicBezTo>
                  <a:pt x="391" y="6861"/>
                  <a:pt x="395" y="6862"/>
                  <a:pt x="399" y="6862"/>
                </a:cubicBezTo>
                <a:cubicBezTo>
                  <a:pt x="412" y="6877"/>
                  <a:pt x="373" y="6889"/>
                  <a:pt x="377" y="6871"/>
                </a:cubicBezTo>
                <a:cubicBezTo>
                  <a:pt x="377" y="6865"/>
                  <a:pt x="380" y="6861"/>
                  <a:pt x="389" y="6861"/>
                </a:cubicBezTo>
                <a:close/>
                <a:moveTo>
                  <a:pt x="2792" y="6844"/>
                </a:moveTo>
                <a:cubicBezTo>
                  <a:pt x="2784" y="6844"/>
                  <a:pt x="2790" y="6860"/>
                  <a:pt x="2788" y="6864"/>
                </a:cubicBezTo>
                <a:cubicBezTo>
                  <a:pt x="2796" y="6859"/>
                  <a:pt x="2797" y="6851"/>
                  <a:pt x="2792" y="6844"/>
                </a:cubicBezTo>
                <a:lnTo>
                  <a:pt x="2792" y="6844"/>
                </a:lnTo>
                <a:close/>
                <a:moveTo>
                  <a:pt x="2842" y="6821"/>
                </a:moveTo>
                <a:cubicBezTo>
                  <a:pt x="2836" y="6821"/>
                  <a:pt x="2837" y="6828"/>
                  <a:pt x="2833" y="6830"/>
                </a:cubicBezTo>
                <a:cubicBezTo>
                  <a:pt x="2865" y="6838"/>
                  <a:pt x="2808" y="6870"/>
                  <a:pt x="2835" y="6874"/>
                </a:cubicBezTo>
                <a:cubicBezTo>
                  <a:pt x="2854" y="6876"/>
                  <a:pt x="2847" y="6843"/>
                  <a:pt x="2845" y="6836"/>
                </a:cubicBezTo>
                <a:cubicBezTo>
                  <a:pt x="2844" y="6831"/>
                  <a:pt x="2855" y="6825"/>
                  <a:pt x="2846" y="6822"/>
                </a:cubicBezTo>
                <a:cubicBezTo>
                  <a:pt x="2844" y="6821"/>
                  <a:pt x="2843" y="6821"/>
                  <a:pt x="2842" y="6821"/>
                </a:cubicBezTo>
                <a:close/>
                <a:moveTo>
                  <a:pt x="2787" y="6808"/>
                </a:moveTo>
                <a:cubicBezTo>
                  <a:pt x="2791" y="6815"/>
                  <a:pt x="2787" y="6825"/>
                  <a:pt x="2798" y="6828"/>
                </a:cubicBezTo>
                <a:lnTo>
                  <a:pt x="2798" y="6824"/>
                </a:lnTo>
                <a:lnTo>
                  <a:pt x="2797" y="6824"/>
                </a:lnTo>
                <a:cubicBezTo>
                  <a:pt x="2795" y="6820"/>
                  <a:pt x="2795" y="6810"/>
                  <a:pt x="2787" y="6808"/>
                </a:cubicBezTo>
                <a:close/>
                <a:moveTo>
                  <a:pt x="327" y="6801"/>
                </a:moveTo>
                <a:cubicBezTo>
                  <a:pt x="335" y="6800"/>
                  <a:pt x="343" y="6811"/>
                  <a:pt x="345" y="6815"/>
                </a:cubicBezTo>
                <a:cubicBezTo>
                  <a:pt x="339" y="6823"/>
                  <a:pt x="311" y="6819"/>
                  <a:pt x="320" y="6806"/>
                </a:cubicBezTo>
                <a:cubicBezTo>
                  <a:pt x="322" y="6803"/>
                  <a:pt x="325" y="6801"/>
                  <a:pt x="327" y="6801"/>
                </a:cubicBezTo>
                <a:close/>
                <a:moveTo>
                  <a:pt x="2786" y="6792"/>
                </a:moveTo>
                <a:cubicBezTo>
                  <a:pt x="2786" y="6796"/>
                  <a:pt x="2782" y="6803"/>
                  <a:pt x="2790" y="6803"/>
                </a:cubicBezTo>
                <a:cubicBezTo>
                  <a:pt x="2801" y="6802"/>
                  <a:pt x="2795" y="6792"/>
                  <a:pt x="2786" y="6792"/>
                </a:cubicBezTo>
                <a:lnTo>
                  <a:pt x="2786" y="6792"/>
                </a:lnTo>
                <a:close/>
                <a:moveTo>
                  <a:pt x="2846" y="6774"/>
                </a:moveTo>
                <a:cubicBezTo>
                  <a:pt x="2841" y="6778"/>
                  <a:pt x="2838" y="6786"/>
                  <a:pt x="2838" y="6793"/>
                </a:cubicBezTo>
                <a:lnTo>
                  <a:pt x="2850" y="6807"/>
                </a:lnTo>
                <a:lnTo>
                  <a:pt x="2850" y="6809"/>
                </a:lnTo>
                <a:lnTo>
                  <a:pt x="2851" y="6809"/>
                </a:lnTo>
                <a:lnTo>
                  <a:pt x="2850" y="6807"/>
                </a:lnTo>
                <a:lnTo>
                  <a:pt x="2846" y="6791"/>
                </a:lnTo>
                <a:cubicBezTo>
                  <a:pt x="2848" y="6785"/>
                  <a:pt x="2850" y="6779"/>
                  <a:pt x="2846" y="6774"/>
                </a:cubicBezTo>
                <a:close/>
                <a:moveTo>
                  <a:pt x="2853" y="6719"/>
                </a:moveTo>
                <a:cubicBezTo>
                  <a:pt x="2845" y="6723"/>
                  <a:pt x="2844" y="6731"/>
                  <a:pt x="2845" y="6738"/>
                </a:cubicBezTo>
                <a:lnTo>
                  <a:pt x="2850" y="6755"/>
                </a:lnTo>
                <a:lnTo>
                  <a:pt x="2850" y="6758"/>
                </a:lnTo>
                <a:lnTo>
                  <a:pt x="2851" y="6758"/>
                </a:lnTo>
                <a:lnTo>
                  <a:pt x="2850" y="6755"/>
                </a:lnTo>
                <a:lnTo>
                  <a:pt x="2853" y="6719"/>
                </a:lnTo>
                <a:close/>
                <a:moveTo>
                  <a:pt x="2855" y="6655"/>
                </a:moveTo>
                <a:cubicBezTo>
                  <a:pt x="2840" y="6656"/>
                  <a:pt x="2836" y="6682"/>
                  <a:pt x="2836" y="6682"/>
                </a:cubicBezTo>
                <a:cubicBezTo>
                  <a:pt x="2838" y="6687"/>
                  <a:pt x="2864" y="6730"/>
                  <a:pt x="2864" y="6704"/>
                </a:cubicBezTo>
                <a:lnTo>
                  <a:pt x="2862" y="6703"/>
                </a:lnTo>
                <a:cubicBezTo>
                  <a:pt x="2848" y="6687"/>
                  <a:pt x="2874" y="6668"/>
                  <a:pt x="2855" y="6655"/>
                </a:cubicBezTo>
                <a:close/>
                <a:moveTo>
                  <a:pt x="2865" y="6641"/>
                </a:moveTo>
                <a:cubicBezTo>
                  <a:pt x="2863" y="6645"/>
                  <a:pt x="2862" y="6649"/>
                  <a:pt x="2864" y="6652"/>
                </a:cubicBezTo>
                <a:cubicBezTo>
                  <a:pt x="2871" y="6654"/>
                  <a:pt x="2871" y="6648"/>
                  <a:pt x="2873" y="6645"/>
                </a:cubicBezTo>
                <a:lnTo>
                  <a:pt x="2871" y="6645"/>
                </a:lnTo>
                <a:cubicBezTo>
                  <a:pt x="2870" y="6643"/>
                  <a:pt x="2868" y="6642"/>
                  <a:pt x="2865" y="6641"/>
                </a:cubicBezTo>
                <a:close/>
                <a:moveTo>
                  <a:pt x="2948" y="6579"/>
                </a:moveTo>
                <a:cubicBezTo>
                  <a:pt x="2939" y="6579"/>
                  <a:pt x="2943" y="6586"/>
                  <a:pt x="2948" y="6587"/>
                </a:cubicBezTo>
                <a:lnTo>
                  <a:pt x="2948" y="6579"/>
                </a:lnTo>
                <a:close/>
                <a:moveTo>
                  <a:pt x="416" y="6542"/>
                </a:moveTo>
                <a:cubicBezTo>
                  <a:pt x="415" y="6542"/>
                  <a:pt x="413" y="6543"/>
                  <a:pt x="412" y="6543"/>
                </a:cubicBezTo>
                <a:lnTo>
                  <a:pt x="412" y="6543"/>
                </a:lnTo>
                <a:cubicBezTo>
                  <a:pt x="411" y="6548"/>
                  <a:pt x="416" y="6546"/>
                  <a:pt x="421" y="6544"/>
                </a:cubicBezTo>
                <a:cubicBezTo>
                  <a:pt x="420" y="6543"/>
                  <a:pt x="418" y="6542"/>
                  <a:pt x="416" y="6542"/>
                </a:cubicBezTo>
                <a:close/>
                <a:moveTo>
                  <a:pt x="424" y="6526"/>
                </a:moveTo>
                <a:lnTo>
                  <a:pt x="424" y="6526"/>
                </a:lnTo>
                <a:cubicBezTo>
                  <a:pt x="423" y="6530"/>
                  <a:pt x="428" y="6537"/>
                  <a:pt x="433" y="6535"/>
                </a:cubicBezTo>
                <a:cubicBezTo>
                  <a:pt x="433" y="6532"/>
                  <a:pt x="430" y="6526"/>
                  <a:pt x="424" y="6526"/>
                </a:cubicBezTo>
                <a:close/>
                <a:moveTo>
                  <a:pt x="422" y="6511"/>
                </a:moveTo>
                <a:cubicBezTo>
                  <a:pt x="420" y="6511"/>
                  <a:pt x="419" y="6514"/>
                  <a:pt x="417" y="6516"/>
                </a:cubicBezTo>
                <a:lnTo>
                  <a:pt x="417" y="6516"/>
                </a:lnTo>
                <a:cubicBezTo>
                  <a:pt x="421" y="6516"/>
                  <a:pt x="425" y="6514"/>
                  <a:pt x="423" y="6511"/>
                </a:cubicBezTo>
                <a:cubicBezTo>
                  <a:pt x="422" y="6511"/>
                  <a:pt x="422" y="6511"/>
                  <a:pt x="422" y="6511"/>
                </a:cubicBezTo>
                <a:close/>
                <a:moveTo>
                  <a:pt x="2868" y="6494"/>
                </a:moveTo>
                <a:cubicBezTo>
                  <a:pt x="2835" y="6505"/>
                  <a:pt x="2845" y="6534"/>
                  <a:pt x="2847" y="6559"/>
                </a:cubicBezTo>
                <a:cubicBezTo>
                  <a:pt x="2848" y="6565"/>
                  <a:pt x="2828" y="6623"/>
                  <a:pt x="2846" y="6626"/>
                </a:cubicBezTo>
                <a:cubicBezTo>
                  <a:pt x="2871" y="6624"/>
                  <a:pt x="2855" y="6602"/>
                  <a:pt x="2854" y="6592"/>
                </a:cubicBezTo>
                <a:lnTo>
                  <a:pt x="2862" y="6592"/>
                </a:lnTo>
                <a:cubicBezTo>
                  <a:pt x="2876" y="6577"/>
                  <a:pt x="2881" y="6559"/>
                  <a:pt x="2875" y="6543"/>
                </a:cubicBezTo>
                <a:lnTo>
                  <a:pt x="2875" y="6542"/>
                </a:lnTo>
                <a:cubicBezTo>
                  <a:pt x="2870" y="6534"/>
                  <a:pt x="2894" y="6497"/>
                  <a:pt x="2864" y="6500"/>
                </a:cubicBezTo>
                <a:lnTo>
                  <a:pt x="2868" y="6494"/>
                </a:lnTo>
                <a:close/>
                <a:moveTo>
                  <a:pt x="283" y="6228"/>
                </a:moveTo>
                <a:cubicBezTo>
                  <a:pt x="285" y="6229"/>
                  <a:pt x="290" y="6240"/>
                  <a:pt x="282" y="6239"/>
                </a:cubicBezTo>
                <a:cubicBezTo>
                  <a:pt x="282" y="6238"/>
                  <a:pt x="275" y="6228"/>
                  <a:pt x="283" y="6228"/>
                </a:cubicBezTo>
                <a:close/>
                <a:moveTo>
                  <a:pt x="298" y="6139"/>
                </a:moveTo>
                <a:lnTo>
                  <a:pt x="298" y="6139"/>
                </a:lnTo>
                <a:cubicBezTo>
                  <a:pt x="292" y="6140"/>
                  <a:pt x="289" y="6145"/>
                  <a:pt x="291" y="6149"/>
                </a:cubicBezTo>
                <a:cubicBezTo>
                  <a:pt x="292" y="6153"/>
                  <a:pt x="299" y="6155"/>
                  <a:pt x="305" y="6154"/>
                </a:cubicBezTo>
                <a:cubicBezTo>
                  <a:pt x="308" y="6149"/>
                  <a:pt x="309" y="6139"/>
                  <a:pt x="298" y="6139"/>
                </a:cubicBezTo>
                <a:close/>
                <a:moveTo>
                  <a:pt x="266" y="6130"/>
                </a:moveTo>
                <a:cubicBezTo>
                  <a:pt x="269" y="6130"/>
                  <a:pt x="270" y="6133"/>
                  <a:pt x="273" y="6134"/>
                </a:cubicBezTo>
                <a:lnTo>
                  <a:pt x="273" y="6138"/>
                </a:lnTo>
                <a:cubicBezTo>
                  <a:pt x="268" y="6143"/>
                  <a:pt x="260" y="6133"/>
                  <a:pt x="264" y="6130"/>
                </a:cubicBezTo>
                <a:cubicBezTo>
                  <a:pt x="265" y="6130"/>
                  <a:pt x="266" y="6130"/>
                  <a:pt x="266" y="6130"/>
                </a:cubicBezTo>
                <a:close/>
                <a:moveTo>
                  <a:pt x="2904" y="6096"/>
                </a:moveTo>
                <a:cubicBezTo>
                  <a:pt x="2906" y="6098"/>
                  <a:pt x="2918" y="6105"/>
                  <a:pt x="2911" y="6110"/>
                </a:cubicBezTo>
                <a:cubicBezTo>
                  <a:pt x="2909" y="6110"/>
                  <a:pt x="2903" y="6111"/>
                  <a:pt x="2901" y="6108"/>
                </a:cubicBezTo>
                <a:cubicBezTo>
                  <a:pt x="2900" y="6104"/>
                  <a:pt x="2901" y="6100"/>
                  <a:pt x="2904" y="6096"/>
                </a:cubicBezTo>
                <a:close/>
                <a:moveTo>
                  <a:pt x="278" y="6092"/>
                </a:moveTo>
                <a:cubicBezTo>
                  <a:pt x="290" y="6092"/>
                  <a:pt x="288" y="6101"/>
                  <a:pt x="284" y="6105"/>
                </a:cubicBezTo>
                <a:cubicBezTo>
                  <a:pt x="272" y="6108"/>
                  <a:pt x="278" y="6096"/>
                  <a:pt x="278" y="6092"/>
                </a:cubicBezTo>
                <a:close/>
                <a:moveTo>
                  <a:pt x="281" y="6063"/>
                </a:moveTo>
                <a:cubicBezTo>
                  <a:pt x="278" y="6063"/>
                  <a:pt x="274" y="6065"/>
                  <a:pt x="273" y="6070"/>
                </a:cubicBezTo>
                <a:lnTo>
                  <a:pt x="273" y="6070"/>
                </a:lnTo>
                <a:cubicBezTo>
                  <a:pt x="283" y="6075"/>
                  <a:pt x="285" y="6068"/>
                  <a:pt x="295" y="6071"/>
                </a:cubicBezTo>
                <a:cubicBezTo>
                  <a:pt x="295" y="6068"/>
                  <a:pt x="290" y="6064"/>
                  <a:pt x="285" y="6063"/>
                </a:cubicBezTo>
                <a:cubicBezTo>
                  <a:pt x="284" y="6063"/>
                  <a:pt x="283" y="6062"/>
                  <a:pt x="281" y="6063"/>
                </a:cubicBezTo>
                <a:close/>
                <a:moveTo>
                  <a:pt x="3000" y="6024"/>
                </a:moveTo>
                <a:cubicBezTo>
                  <a:pt x="3018" y="6092"/>
                  <a:pt x="3001" y="6168"/>
                  <a:pt x="2996" y="6237"/>
                </a:cubicBezTo>
                <a:cubicBezTo>
                  <a:pt x="2994" y="6272"/>
                  <a:pt x="2992" y="6306"/>
                  <a:pt x="2989" y="6341"/>
                </a:cubicBezTo>
                <a:cubicBezTo>
                  <a:pt x="2988" y="6360"/>
                  <a:pt x="2997" y="6407"/>
                  <a:pt x="2975" y="6420"/>
                </a:cubicBezTo>
                <a:cubicBezTo>
                  <a:pt x="2964" y="6414"/>
                  <a:pt x="2978" y="6354"/>
                  <a:pt x="2978" y="6343"/>
                </a:cubicBezTo>
                <a:cubicBezTo>
                  <a:pt x="2979" y="6311"/>
                  <a:pt x="2980" y="6278"/>
                  <a:pt x="2986" y="6246"/>
                </a:cubicBezTo>
                <a:cubicBezTo>
                  <a:pt x="2969" y="6220"/>
                  <a:pt x="2989" y="6168"/>
                  <a:pt x="2992" y="6139"/>
                </a:cubicBezTo>
                <a:cubicBezTo>
                  <a:pt x="2995" y="6101"/>
                  <a:pt x="2998" y="6062"/>
                  <a:pt x="3000" y="6024"/>
                </a:cubicBezTo>
                <a:close/>
                <a:moveTo>
                  <a:pt x="218" y="5974"/>
                </a:moveTo>
                <a:cubicBezTo>
                  <a:pt x="220" y="5974"/>
                  <a:pt x="221" y="5975"/>
                  <a:pt x="221" y="5977"/>
                </a:cubicBezTo>
                <a:cubicBezTo>
                  <a:pt x="219" y="6012"/>
                  <a:pt x="223" y="6047"/>
                  <a:pt x="233" y="6081"/>
                </a:cubicBezTo>
                <a:cubicBezTo>
                  <a:pt x="223" y="6099"/>
                  <a:pt x="237" y="6124"/>
                  <a:pt x="232" y="6137"/>
                </a:cubicBezTo>
                <a:cubicBezTo>
                  <a:pt x="225" y="6138"/>
                  <a:pt x="227" y="6130"/>
                  <a:pt x="225" y="6118"/>
                </a:cubicBezTo>
                <a:cubicBezTo>
                  <a:pt x="221" y="6094"/>
                  <a:pt x="214" y="6054"/>
                  <a:pt x="214" y="6030"/>
                </a:cubicBezTo>
                <a:cubicBezTo>
                  <a:pt x="214" y="6022"/>
                  <a:pt x="212" y="5999"/>
                  <a:pt x="214" y="5977"/>
                </a:cubicBezTo>
                <a:cubicBezTo>
                  <a:pt x="214" y="5975"/>
                  <a:pt x="216" y="5974"/>
                  <a:pt x="218" y="5974"/>
                </a:cubicBezTo>
                <a:close/>
                <a:moveTo>
                  <a:pt x="3002" y="5964"/>
                </a:moveTo>
                <a:cubicBezTo>
                  <a:pt x="3009" y="5966"/>
                  <a:pt x="3006" y="5974"/>
                  <a:pt x="3002" y="5977"/>
                </a:cubicBezTo>
                <a:cubicBezTo>
                  <a:pt x="2998" y="5973"/>
                  <a:pt x="2998" y="5968"/>
                  <a:pt x="3002" y="5964"/>
                </a:cubicBezTo>
                <a:close/>
                <a:moveTo>
                  <a:pt x="2907" y="5961"/>
                </a:moveTo>
                <a:cubicBezTo>
                  <a:pt x="2919" y="6005"/>
                  <a:pt x="2911" y="6048"/>
                  <a:pt x="2914" y="6094"/>
                </a:cubicBezTo>
                <a:cubicBezTo>
                  <a:pt x="2886" y="6082"/>
                  <a:pt x="2903" y="5980"/>
                  <a:pt x="2907" y="5961"/>
                </a:cubicBezTo>
                <a:close/>
                <a:moveTo>
                  <a:pt x="266" y="5951"/>
                </a:moveTo>
                <a:cubicBezTo>
                  <a:pt x="257" y="5951"/>
                  <a:pt x="266" y="5957"/>
                  <a:pt x="260" y="5959"/>
                </a:cubicBezTo>
                <a:cubicBezTo>
                  <a:pt x="268" y="5959"/>
                  <a:pt x="268" y="5955"/>
                  <a:pt x="266" y="5951"/>
                </a:cubicBezTo>
                <a:close/>
                <a:moveTo>
                  <a:pt x="3006" y="5938"/>
                </a:moveTo>
                <a:cubicBezTo>
                  <a:pt x="3006" y="5938"/>
                  <a:pt x="3008" y="5958"/>
                  <a:pt x="3002" y="5957"/>
                </a:cubicBezTo>
                <a:cubicBezTo>
                  <a:pt x="2995" y="5955"/>
                  <a:pt x="3001" y="5937"/>
                  <a:pt x="3006" y="5938"/>
                </a:cubicBezTo>
                <a:close/>
                <a:moveTo>
                  <a:pt x="270" y="5933"/>
                </a:moveTo>
                <a:cubicBezTo>
                  <a:pt x="270" y="5932"/>
                  <a:pt x="269" y="5932"/>
                  <a:pt x="268" y="5933"/>
                </a:cubicBezTo>
                <a:lnTo>
                  <a:pt x="268" y="5933"/>
                </a:lnTo>
                <a:cubicBezTo>
                  <a:pt x="261" y="5934"/>
                  <a:pt x="266" y="5944"/>
                  <a:pt x="266" y="5944"/>
                </a:cubicBezTo>
                <a:lnTo>
                  <a:pt x="273" y="5939"/>
                </a:lnTo>
                <a:cubicBezTo>
                  <a:pt x="271" y="5939"/>
                  <a:pt x="274" y="5933"/>
                  <a:pt x="270" y="5933"/>
                </a:cubicBezTo>
                <a:close/>
                <a:moveTo>
                  <a:pt x="216" y="5922"/>
                </a:moveTo>
                <a:cubicBezTo>
                  <a:pt x="220" y="5933"/>
                  <a:pt x="221" y="5945"/>
                  <a:pt x="218" y="5957"/>
                </a:cubicBezTo>
                <a:cubicBezTo>
                  <a:pt x="216" y="5957"/>
                  <a:pt x="214" y="5958"/>
                  <a:pt x="214" y="5952"/>
                </a:cubicBezTo>
                <a:cubicBezTo>
                  <a:pt x="213" y="5949"/>
                  <a:pt x="216" y="5944"/>
                  <a:pt x="216" y="5940"/>
                </a:cubicBezTo>
                <a:cubicBezTo>
                  <a:pt x="216" y="5932"/>
                  <a:pt x="211" y="5924"/>
                  <a:pt x="216" y="5922"/>
                </a:cubicBezTo>
                <a:close/>
                <a:moveTo>
                  <a:pt x="262" y="5886"/>
                </a:moveTo>
                <a:cubicBezTo>
                  <a:pt x="264" y="5893"/>
                  <a:pt x="257" y="5909"/>
                  <a:pt x="268" y="5916"/>
                </a:cubicBezTo>
                <a:cubicBezTo>
                  <a:pt x="274" y="5906"/>
                  <a:pt x="272" y="5894"/>
                  <a:pt x="262" y="5886"/>
                </a:cubicBezTo>
                <a:close/>
                <a:moveTo>
                  <a:pt x="2852" y="5822"/>
                </a:moveTo>
                <a:cubicBezTo>
                  <a:pt x="2858" y="5829"/>
                  <a:pt x="2860" y="5838"/>
                  <a:pt x="2856" y="5846"/>
                </a:cubicBezTo>
                <a:cubicBezTo>
                  <a:pt x="2855" y="5851"/>
                  <a:pt x="2853" y="5860"/>
                  <a:pt x="2852" y="5855"/>
                </a:cubicBezTo>
                <a:cubicBezTo>
                  <a:pt x="2849" y="5844"/>
                  <a:pt x="2849" y="5833"/>
                  <a:pt x="2852" y="5822"/>
                </a:cubicBezTo>
                <a:close/>
                <a:moveTo>
                  <a:pt x="2904" y="5768"/>
                </a:moveTo>
                <a:cubicBezTo>
                  <a:pt x="2909" y="5812"/>
                  <a:pt x="2927" y="5882"/>
                  <a:pt x="2913" y="5929"/>
                </a:cubicBezTo>
                <a:cubicBezTo>
                  <a:pt x="2911" y="5935"/>
                  <a:pt x="2902" y="5930"/>
                  <a:pt x="2902" y="5921"/>
                </a:cubicBezTo>
                <a:cubicBezTo>
                  <a:pt x="2903" y="5896"/>
                  <a:pt x="2905" y="5870"/>
                  <a:pt x="2903" y="5845"/>
                </a:cubicBezTo>
                <a:cubicBezTo>
                  <a:pt x="2902" y="5832"/>
                  <a:pt x="2889" y="5775"/>
                  <a:pt x="2904" y="5768"/>
                </a:cubicBezTo>
                <a:close/>
                <a:moveTo>
                  <a:pt x="2858" y="5739"/>
                </a:moveTo>
                <a:cubicBezTo>
                  <a:pt x="2868" y="5752"/>
                  <a:pt x="2860" y="5802"/>
                  <a:pt x="2854" y="5817"/>
                </a:cubicBezTo>
                <a:cubicBezTo>
                  <a:pt x="2845" y="5794"/>
                  <a:pt x="2847" y="5737"/>
                  <a:pt x="2858" y="5739"/>
                </a:cubicBezTo>
                <a:close/>
                <a:moveTo>
                  <a:pt x="2907" y="5735"/>
                </a:moveTo>
                <a:lnTo>
                  <a:pt x="2905" y="5756"/>
                </a:lnTo>
                <a:cubicBezTo>
                  <a:pt x="2895" y="5750"/>
                  <a:pt x="2902" y="5739"/>
                  <a:pt x="2907" y="5735"/>
                </a:cubicBezTo>
                <a:close/>
                <a:moveTo>
                  <a:pt x="2900" y="5711"/>
                </a:moveTo>
                <a:cubicBezTo>
                  <a:pt x="2904" y="5712"/>
                  <a:pt x="2913" y="5717"/>
                  <a:pt x="2909" y="5722"/>
                </a:cubicBezTo>
                <a:cubicBezTo>
                  <a:pt x="2898" y="5728"/>
                  <a:pt x="2896" y="5715"/>
                  <a:pt x="2900" y="5711"/>
                </a:cubicBezTo>
                <a:close/>
                <a:moveTo>
                  <a:pt x="2900" y="5696"/>
                </a:moveTo>
                <a:cubicBezTo>
                  <a:pt x="2909" y="5696"/>
                  <a:pt x="2904" y="5702"/>
                  <a:pt x="2905" y="5706"/>
                </a:cubicBezTo>
                <a:cubicBezTo>
                  <a:pt x="2898" y="5706"/>
                  <a:pt x="2896" y="5699"/>
                  <a:pt x="2900" y="5696"/>
                </a:cubicBezTo>
                <a:close/>
                <a:moveTo>
                  <a:pt x="2866" y="5660"/>
                </a:moveTo>
                <a:cubicBezTo>
                  <a:pt x="2880" y="5670"/>
                  <a:pt x="2859" y="5702"/>
                  <a:pt x="2868" y="5715"/>
                </a:cubicBezTo>
                <a:cubicBezTo>
                  <a:pt x="2865" y="5715"/>
                  <a:pt x="2863" y="5730"/>
                  <a:pt x="2855" y="5722"/>
                </a:cubicBezTo>
                <a:cubicBezTo>
                  <a:pt x="2854" y="5712"/>
                  <a:pt x="2854" y="5702"/>
                  <a:pt x="2857" y="5692"/>
                </a:cubicBezTo>
                <a:cubicBezTo>
                  <a:pt x="2859" y="5678"/>
                  <a:pt x="2857" y="5665"/>
                  <a:pt x="2866" y="5660"/>
                </a:cubicBezTo>
                <a:close/>
                <a:moveTo>
                  <a:pt x="2900" y="5555"/>
                </a:moveTo>
                <a:cubicBezTo>
                  <a:pt x="2904" y="5568"/>
                  <a:pt x="2905" y="5582"/>
                  <a:pt x="2904" y="5596"/>
                </a:cubicBezTo>
                <a:cubicBezTo>
                  <a:pt x="2905" y="5608"/>
                  <a:pt x="2910" y="5619"/>
                  <a:pt x="2907" y="5619"/>
                </a:cubicBezTo>
                <a:cubicBezTo>
                  <a:pt x="2898" y="5621"/>
                  <a:pt x="2900" y="5602"/>
                  <a:pt x="2898" y="5602"/>
                </a:cubicBezTo>
                <a:cubicBezTo>
                  <a:pt x="2901" y="5595"/>
                  <a:pt x="2892" y="5561"/>
                  <a:pt x="2900" y="5555"/>
                </a:cubicBezTo>
                <a:close/>
                <a:moveTo>
                  <a:pt x="2897" y="5455"/>
                </a:moveTo>
                <a:cubicBezTo>
                  <a:pt x="2897" y="5462"/>
                  <a:pt x="2905" y="5510"/>
                  <a:pt x="2898" y="5509"/>
                </a:cubicBezTo>
                <a:cubicBezTo>
                  <a:pt x="2892" y="5508"/>
                  <a:pt x="2891" y="5466"/>
                  <a:pt x="2897" y="5455"/>
                </a:cubicBezTo>
                <a:close/>
                <a:moveTo>
                  <a:pt x="2873" y="5396"/>
                </a:moveTo>
                <a:cubicBezTo>
                  <a:pt x="2887" y="5402"/>
                  <a:pt x="2880" y="5456"/>
                  <a:pt x="2881" y="5467"/>
                </a:cubicBezTo>
                <a:cubicBezTo>
                  <a:pt x="2882" y="5493"/>
                  <a:pt x="2880" y="5512"/>
                  <a:pt x="2883" y="5540"/>
                </a:cubicBezTo>
                <a:cubicBezTo>
                  <a:pt x="2885" y="5553"/>
                  <a:pt x="2863" y="5563"/>
                  <a:pt x="2868" y="5572"/>
                </a:cubicBezTo>
                <a:cubicBezTo>
                  <a:pt x="2883" y="5577"/>
                  <a:pt x="2873" y="5589"/>
                  <a:pt x="2869" y="5595"/>
                </a:cubicBezTo>
                <a:cubicBezTo>
                  <a:pt x="2864" y="5604"/>
                  <a:pt x="2879" y="5600"/>
                  <a:pt x="2879" y="5612"/>
                </a:cubicBezTo>
                <a:cubicBezTo>
                  <a:pt x="2881" y="5624"/>
                  <a:pt x="2874" y="5637"/>
                  <a:pt x="2861" y="5647"/>
                </a:cubicBezTo>
                <a:cubicBezTo>
                  <a:pt x="2850" y="5637"/>
                  <a:pt x="2849" y="5625"/>
                  <a:pt x="2859" y="5615"/>
                </a:cubicBezTo>
                <a:cubicBezTo>
                  <a:pt x="2845" y="5584"/>
                  <a:pt x="2866" y="5552"/>
                  <a:pt x="2868" y="5521"/>
                </a:cubicBezTo>
                <a:cubicBezTo>
                  <a:pt x="2871" y="5482"/>
                  <a:pt x="2859" y="5443"/>
                  <a:pt x="2865" y="5404"/>
                </a:cubicBezTo>
                <a:cubicBezTo>
                  <a:pt x="2866" y="5402"/>
                  <a:pt x="2873" y="5399"/>
                  <a:pt x="2873" y="5396"/>
                </a:cubicBezTo>
                <a:close/>
                <a:moveTo>
                  <a:pt x="169" y="5392"/>
                </a:moveTo>
                <a:cubicBezTo>
                  <a:pt x="174" y="5392"/>
                  <a:pt x="173" y="5425"/>
                  <a:pt x="173" y="5429"/>
                </a:cubicBezTo>
                <a:cubicBezTo>
                  <a:pt x="172" y="5428"/>
                  <a:pt x="171" y="5430"/>
                  <a:pt x="169" y="5427"/>
                </a:cubicBezTo>
                <a:cubicBezTo>
                  <a:pt x="168" y="5421"/>
                  <a:pt x="167" y="5415"/>
                  <a:pt x="167" y="5409"/>
                </a:cubicBezTo>
                <a:cubicBezTo>
                  <a:pt x="165" y="5400"/>
                  <a:pt x="163" y="5392"/>
                  <a:pt x="169" y="5392"/>
                </a:cubicBezTo>
                <a:close/>
                <a:moveTo>
                  <a:pt x="2882" y="5327"/>
                </a:moveTo>
                <a:cubicBezTo>
                  <a:pt x="2875" y="5333"/>
                  <a:pt x="2884" y="5338"/>
                  <a:pt x="2884" y="5343"/>
                </a:cubicBezTo>
                <a:cubicBezTo>
                  <a:pt x="2885" y="5337"/>
                  <a:pt x="2884" y="5332"/>
                  <a:pt x="2882" y="5327"/>
                </a:cubicBezTo>
                <a:lnTo>
                  <a:pt x="2882" y="5327"/>
                </a:lnTo>
                <a:close/>
                <a:moveTo>
                  <a:pt x="160" y="5315"/>
                </a:moveTo>
                <a:lnTo>
                  <a:pt x="160" y="5323"/>
                </a:lnTo>
                <a:cubicBezTo>
                  <a:pt x="159" y="5322"/>
                  <a:pt x="153" y="5316"/>
                  <a:pt x="160" y="5315"/>
                </a:cubicBezTo>
                <a:close/>
                <a:moveTo>
                  <a:pt x="153" y="5273"/>
                </a:moveTo>
                <a:cubicBezTo>
                  <a:pt x="155" y="5274"/>
                  <a:pt x="152" y="5294"/>
                  <a:pt x="155" y="5294"/>
                </a:cubicBezTo>
                <a:cubicBezTo>
                  <a:pt x="149" y="5298"/>
                  <a:pt x="147" y="5280"/>
                  <a:pt x="151" y="5274"/>
                </a:cubicBezTo>
                <a:cubicBezTo>
                  <a:pt x="152" y="5273"/>
                  <a:pt x="152" y="5273"/>
                  <a:pt x="153" y="5273"/>
                </a:cubicBezTo>
                <a:close/>
                <a:moveTo>
                  <a:pt x="145" y="5233"/>
                </a:moveTo>
                <a:cubicBezTo>
                  <a:pt x="150" y="5233"/>
                  <a:pt x="148" y="5261"/>
                  <a:pt x="150" y="5263"/>
                </a:cubicBezTo>
                <a:cubicBezTo>
                  <a:pt x="146" y="5263"/>
                  <a:pt x="131" y="5236"/>
                  <a:pt x="145" y="5233"/>
                </a:cubicBezTo>
                <a:close/>
                <a:moveTo>
                  <a:pt x="123" y="5093"/>
                </a:moveTo>
                <a:cubicBezTo>
                  <a:pt x="132" y="5097"/>
                  <a:pt x="127" y="5117"/>
                  <a:pt x="130" y="5130"/>
                </a:cubicBezTo>
                <a:cubicBezTo>
                  <a:pt x="139" y="5157"/>
                  <a:pt x="143" y="5184"/>
                  <a:pt x="144" y="5211"/>
                </a:cubicBezTo>
                <a:cubicBezTo>
                  <a:pt x="144" y="5219"/>
                  <a:pt x="137" y="5215"/>
                  <a:pt x="136" y="5207"/>
                </a:cubicBezTo>
                <a:cubicBezTo>
                  <a:pt x="128" y="5169"/>
                  <a:pt x="124" y="5131"/>
                  <a:pt x="123" y="5093"/>
                </a:cubicBezTo>
                <a:close/>
                <a:moveTo>
                  <a:pt x="112" y="5002"/>
                </a:moveTo>
                <a:cubicBezTo>
                  <a:pt x="129" y="5013"/>
                  <a:pt x="116" y="5052"/>
                  <a:pt x="123" y="5071"/>
                </a:cubicBezTo>
                <a:cubicBezTo>
                  <a:pt x="105" y="5071"/>
                  <a:pt x="117" y="5022"/>
                  <a:pt x="112" y="5002"/>
                </a:cubicBezTo>
                <a:close/>
                <a:moveTo>
                  <a:pt x="103" y="4953"/>
                </a:moveTo>
                <a:cubicBezTo>
                  <a:pt x="122" y="4962"/>
                  <a:pt x="109" y="4982"/>
                  <a:pt x="114" y="4994"/>
                </a:cubicBezTo>
                <a:cubicBezTo>
                  <a:pt x="107" y="4981"/>
                  <a:pt x="104" y="4967"/>
                  <a:pt x="103" y="4953"/>
                </a:cubicBezTo>
                <a:close/>
                <a:moveTo>
                  <a:pt x="102" y="4928"/>
                </a:moveTo>
                <a:cubicBezTo>
                  <a:pt x="115" y="4932"/>
                  <a:pt x="105" y="4942"/>
                  <a:pt x="107" y="4949"/>
                </a:cubicBezTo>
                <a:cubicBezTo>
                  <a:pt x="98" y="4943"/>
                  <a:pt x="103" y="4935"/>
                  <a:pt x="102" y="4928"/>
                </a:cubicBezTo>
                <a:close/>
                <a:moveTo>
                  <a:pt x="95" y="4842"/>
                </a:moveTo>
                <a:cubicBezTo>
                  <a:pt x="102" y="4844"/>
                  <a:pt x="105" y="4889"/>
                  <a:pt x="100" y="4892"/>
                </a:cubicBezTo>
                <a:cubicBezTo>
                  <a:pt x="95" y="4896"/>
                  <a:pt x="98" y="4878"/>
                  <a:pt x="97" y="4864"/>
                </a:cubicBezTo>
                <a:cubicBezTo>
                  <a:pt x="96" y="4853"/>
                  <a:pt x="90" y="4844"/>
                  <a:pt x="93" y="4842"/>
                </a:cubicBezTo>
                <a:cubicBezTo>
                  <a:pt x="94" y="4842"/>
                  <a:pt x="94" y="4842"/>
                  <a:pt x="95" y="4842"/>
                </a:cubicBezTo>
                <a:close/>
                <a:moveTo>
                  <a:pt x="91" y="4756"/>
                </a:moveTo>
                <a:cubicBezTo>
                  <a:pt x="96" y="4769"/>
                  <a:pt x="98" y="4782"/>
                  <a:pt x="96" y="4795"/>
                </a:cubicBezTo>
                <a:cubicBezTo>
                  <a:pt x="87" y="4795"/>
                  <a:pt x="86" y="4761"/>
                  <a:pt x="91" y="4756"/>
                </a:cubicBezTo>
                <a:close/>
                <a:moveTo>
                  <a:pt x="2831" y="4715"/>
                </a:moveTo>
                <a:cubicBezTo>
                  <a:pt x="2828" y="4715"/>
                  <a:pt x="2826" y="4717"/>
                  <a:pt x="2826" y="4719"/>
                </a:cubicBezTo>
                <a:lnTo>
                  <a:pt x="2825" y="4719"/>
                </a:lnTo>
                <a:cubicBezTo>
                  <a:pt x="2828" y="4719"/>
                  <a:pt x="2822" y="4742"/>
                  <a:pt x="2830" y="4740"/>
                </a:cubicBezTo>
                <a:cubicBezTo>
                  <a:pt x="2838" y="4737"/>
                  <a:pt x="2833" y="4717"/>
                  <a:pt x="2833" y="4715"/>
                </a:cubicBezTo>
                <a:cubicBezTo>
                  <a:pt x="2832" y="4715"/>
                  <a:pt x="2831" y="4715"/>
                  <a:pt x="2831" y="4715"/>
                </a:cubicBezTo>
                <a:close/>
                <a:moveTo>
                  <a:pt x="2856" y="4393"/>
                </a:moveTo>
                <a:cubicBezTo>
                  <a:pt x="2823" y="4393"/>
                  <a:pt x="2871" y="4488"/>
                  <a:pt x="2842" y="4495"/>
                </a:cubicBezTo>
                <a:cubicBezTo>
                  <a:pt x="2859" y="4497"/>
                  <a:pt x="2849" y="4562"/>
                  <a:pt x="2846" y="4565"/>
                </a:cubicBezTo>
                <a:lnTo>
                  <a:pt x="2853" y="4568"/>
                </a:lnTo>
                <a:cubicBezTo>
                  <a:pt x="2842" y="4573"/>
                  <a:pt x="2838" y="4582"/>
                  <a:pt x="2842" y="4590"/>
                </a:cubicBezTo>
                <a:cubicBezTo>
                  <a:pt x="2848" y="4604"/>
                  <a:pt x="2838" y="4619"/>
                  <a:pt x="2842" y="4635"/>
                </a:cubicBezTo>
                <a:cubicBezTo>
                  <a:pt x="2844" y="4645"/>
                  <a:pt x="2852" y="4695"/>
                  <a:pt x="2834" y="4699"/>
                </a:cubicBezTo>
                <a:cubicBezTo>
                  <a:pt x="2829" y="4693"/>
                  <a:pt x="2826" y="4695"/>
                  <a:pt x="2821" y="4692"/>
                </a:cubicBezTo>
                <a:cubicBezTo>
                  <a:pt x="2820" y="4701"/>
                  <a:pt x="2827" y="4707"/>
                  <a:pt x="2841" y="4705"/>
                </a:cubicBezTo>
                <a:cubicBezTo>
                  <a:pt x="2847" y="4712"/>
                  <a:pt x="2832" y="4720"/>
                  <a:pt x="2850" y="4721"/>
                </a:cubicBezTo>
                <a:cubicBezTo>
                  <a:pt x="2850" y="4725"/>
                  <a:pt x="2852" y="4729"/>
                  <a:pt x="2856" y="4732"/>
                </a:cubicBezTo>
                <a:cubicBezTo>
                  <a:pt x="2860" y="4743"/>
                  <a:pt x="2854" y="4754"/>
                  <a:pt x="2841" y="4760"/>
                </a:cubicBezTo>
                <a:cubicBezTo>
                  <a:pt x="2840" y="4760"/>
                  <a:pt x="2823" y="4778"/>
                  <a:pt x="2836" y="4775"/>
                </a:cubicBezTo>
                <a:cubicBezTo>
                  <a:pt x="2843" y="4758"/>
                  <a:pt x="2853" y="4760"/>
                  <a:pt x="2857" y="4778"/>
                </a:cubicBezTo>
                <a:cubicBezTo>
                  <a:pt x="2857" y="4774"/>
                  <a:pt x="2828" y="4799"/>
                  <a:pt x="2823" y="4802"/>
                </a:cubicBezTo>
                <a:cubicBezTo>
                  <a:pt x="2834" y="4804"/>
                  <a:pt x="2827" y="4839"/>
                  <a:pt x="2834" y="4849"/>
                </a:cubicBezTo>
                <a:cubicBezTo>
                  <a:pt x="2848" y="4854"/>
                  <a:pt x="2840" y="4794"/>
                  <a:pt x="2848" y="4791"/>
                </a:cubicBezTo>
                <a:cubicBezTo>
                  <a:pt x="2856" y="4788"/>
                  <a:pt x="2870" y="4845"/>
                  <a:pt x="2871" y="4854"/>
                </a:cubicBezTo>
                <a:cubicBezTo>
                  <a:pt x="2878" y="4915"/>
                  <a:pt x="2862" y="4988"/>
                  <a:pt x="2878" y="5048"/>
                </a:cubicBezTo>
                <a:cubicBezTo>
                  <a:pt x="2895" y="5115"/>
                  <a:pt x="2889" y="5186"/>
                  <a:pt x="2892" y="5254"/>
                </a:cubicBezTo>
                <a:cubicBezTo>
                  <a:pt x="2892" y="5274"/>
                  <a:pt x="2906" y="5439"/>
                  <a:pt x="2894" y="5439"/>
                </a:cubicBezTo>
                <a:cubicBezTo>
                  <a:pt x="2881" y="5416"/>
                  <a:pt x="2890" y="5393"/>
                  <a:pt x="2872" y="5372"/>
                </a:cubicBezTo>
                <a:cubicBezTo>
                  <a:pt x="2858" y="5355"/>
                  <a:pt x="2866" y="5324"/>
                  <a:pt x="2871" y="5305"/>
                </a:cubicBezTo>
                <a:cubicBezTo>
                  <a:pt x="2880" y="5307"/>
                  <a:pt x="2878" y="5317"/>
                  <a:pt x="2881" y="5320"/>
                </a:cubicBezTo>
                <a:cubicBezTo>
                  <a:pt x="2885" y="5303"/>
                  <a:pt x="2887" y="5292"/>
                  <a:pt x="2873" y="5297"/>
                </a:cubicBezTo>
                <a:cubicBezTo>
                  <a:pt x="2852" y="5281"/>
                  <a:pt x="2886" y="5262"/>
                  <a:pt x="2874" y="5246"/>
                </a:cubicBezTo>
                <a:cubicBezTo>
                  <a:pt x="2862" y="5231"/>
                  <a:pt x="2874" y="5227"/>
                  <a:pt x="2874" y="5210"/>
                </a:cubicBezTo>
                <a:cubicBezTo>
                  <a:pt x="2874" y="5192"/>
                  <a:pt x="2863" y="5174"/>
                  <a:pt x="2866" y="5154"/>
                </a:cubicBezTo>
                <a:cubicBezTo>
                  <a:pt x="2867" y="5138"/>
                  <a:pt x="2863" y="5121"/>
                  <a:pt x="2866" y="5104"/>
                </a:cubicBezTo>
                <a:cubicBezTo>
                  <a:pt x="2860" y="5101"/>
                  <a:pt x="2860" y="5081"/>
                  <a:pt x="2860" y="5077"/>
                </a:cubicBezTo>
                <a:cubicBezTo>
                  <a:pt x="2859" y="5065"/>
                  <a:pt x="2856" y="5053"/>
                  <a:pt x="2856" y="5042"/>
                </a:cubicBezTo>
                <a:cubicBezTo>
                  <a:pt x="2856" y="5031"/>
                  <a:pt x="2841" y="4985"/>
                  <a:pt x="2856" y="4981"/>
                </a:cubicBezTo>
                <a:cubicBezTo>
                  <a:pt x="2843" y="4977"/>
                  <a:pt x="2845" y="4911"/>
                  <a:pt x="2843" y="4901"/>
                </a:cubicBezTo>
                <a:cubicBezTo>
                  <a:pt x="2841" y="4890"/>
                  <a:pt x="2848" y="4870"/>
                  <a:pt x="2840" y="4860"/>
                </a:cubicBezTo>
                <a:cubicBezTo>
                  <a:pt x="2829" y="4846"/>
                  <a:pt x="2827" y="4872"/>
                  <a:pt x="2827" y="4877"/>
                </a:cubicBezTo>
                <a:lnTo>
                  <a:pt x="2827" y="4877"/>
                </a:lnTo>
                <a:lnTo>
                  <a:pt x="2827" y="4877"/>
                </a:lnTo>
                <a:cubicBezTo>
                  <a:pt x="2827" y="4877"/>
                  <a:pt x="2827" y="4877"/>
                  <a:pt x="2827" y="4877"/>
                </a:cubicBezTo>
                <a:lnTo>
                  <a:pt x="2827" y="4877"/>
                </a:lnTo>
                <a:lnTo>
                  <a:pt x="2827" y="4881"/>
                </a:lnTo>
                <a:cubicBezTo>
                  <a:pt x="2830" y="4899"/>
                  <a:pt x="2839" y="4940"/>
                  <a:pt x="2824" y="4951"/>
                </a:cubicBezTo>
                <a:cubicBezTo>
                  <a:pt x="2834" y="4966"/>
                  <a:pt x="2821" y="4986"/>
                  <a:pt x="2824" y="5003"/>
                </a:cubicBezTo>
                <a:cubicBezTo>
                  <a:pt x="2831" y="5009"/>
                  <a:pt x="2838" y="5017"/>
                  <a:pt x="2827" y="5023"/>
                </a:cubicBezTo>
                <a:lnTo>
                  <a:pt x="2843" y="5025"/>
                </a:lnTo>
                <a:cubicBezTo>
                  <a:pt x="2845" y="5030"/>
                  <a:pt x="2823" y="5033"/>
                  <a:pt x="2823" y="5046"/>
                </a:cubicBezTo>
                <a:cubicBezTo>
                  <a:pt x="2823" y="5058"/>
                  <a:pt x="2823" y="5071"/>
                  <a:pt x="2823" y="5083"/>
                </a:cubicBezTo>
                <a:cubicBezTo>
                  <a:pt x="2823" y="5111"/>
                  <a:pt x="2824" y="5140"/>
                  <a:pt x="2827" y="5168"/>
                </a:cubicBezTo>
                <a:cubicBezTo>
                  <a:pt x="2829" y="5183"/>
                  <a:pt x="2833" y="5198"/>
                  <a:pt x="2839" y="5213"/>
                </a:cubicBezTo>
                <a:cubicBezTo>
                  <a:pt x="2828" y="5217"/>
                  <a:pt x="2820" y="5224"/>
                  <a:pt x="2828" y="5232"/>
                </a:cubicBezTo>
                <a:cubicBezTo>
                  <a:pt x="2825" y="5241"/>
                  <a:pt x="2823" y="5250"/>
                  <a:pt x="2823" y="5259"/>
                </a:cubicBezTo>
                <a:cubicBezTo>
                  <a:pt x="2822" y="5270"/>
                  <a:pt x="2814" y="5287"/>
                  <a:pt x="2831" y="5293"/>
                </a:cubicBezTo>
                <a:cubicBezTo>
                  <a:pt x="2829" y="5315"/>
                  <a:pt x="2808" y="5338"/>
                  <a:pt x="2821" y="5361"/>
                </a:cubicBezTo>
                <a:cubicBezTo>
                  <a:pt x="2822" y="5376"/>
                  <a:pt x="2820" y="5390"/>
                  <a:pt x="2816" y="5405"/>
                </a:cubicBezTo>
                <a:cubicBezTo>
                  <a:pt x="2816" y="5419"/>
                  <a:pt x="2822" y="5433"/>
                  <a:pt x="2822" y="5447"/>
                </a:cubicBezTo>
                <a:cubicBezTo>
                  <a:pt x="2823" y="5464"/>
                  <a:pt x="2815" y="5491"/>
                  <a:pt x="2821" y="5508"/>
                </a:cubicBezTo>
                <a:cubicBezTo>
                  <a:pt x="2823" y="5514"/>
                  <a:pt x="2822" y="5519"/>
                  <a:pt x="2817" y="5524"/>
                </a:cubicBezTo>
                <a:cubicBezTo>
                  <a:pt x="2822" y="5530"/>
                  <a:pt x="2826" y="5536"/>
                  <a:pt x="2827" y="5542"/>
                </a:cubicBezTo>
                <a:cubicBezTo>
                  <a:pt x="2827" y="5553"/>
                  <a:pt x="2826" y="5564"/>
                  <a:pt x="2822" y="5574"/>
                </a:cubicBezTo>
                <a:cubicBezTo>
                  <a:pt x="2820" y="5598"/>
                  <a:pt x="2822" y="5621"/>
                  <a:pt x="2828" y="5644"/>
                </a:cubicBezTo>
                <a:cubicBezTo>
                  <a:pt x="2832" y="5661"/>
                  <a:pt x="2822" y="5664"/>
                  <a:pt x="2836" y="5681"/>
                </a:cubicBezTo>
                <a:cubicBezTo>
                  <a:pt x="2843" y="5690"/>
                  <a:pt x="2818" y="5712"/>
                  <a:pt x="2823" y="5728"/>
                </a:cubicBezTo>
                <a:cubicBezTo>
                  <a:pt x="2832" y="5742"/>
                  <a:pt x="2833" y="5758"/>
                  <a:pt x="2828" y="5773"/>
                </a:cubicBezTo>
                <a:cubicBezTo>
                  <a:pt x="2836" y="5775"/>
                  <a:pt x="2844" y="5778"/>
                  <a:pt x="2839" y="5785"/>
                </a:cubicBezTo>
                <a:cubicBezTo>
                  <a:pt x="2828" y="5795"/>
                  <a:pt x="2825" y="5808"/>
                  <a:pt x="2831" y="5820"/>
                </a:cubicBezTo>
                <a:cubicBezTo>
                  <a:pt x="2838" y="5836"/>
                  <a:pt x="2841" y="5853"/>
                  <a:pt x="2840" y="5870"/>
                </a:cubicBezTo>
                <a:cubicBezTo>
                  <a:pt x="2841" y="5874"/>
                  <a:pt x="2825" y="5869"/>
                  <a:pt x="2835" y="5878"/>
                </a:cubicBezTo>
                <a:cubicBezTo>
                  <a:pt x="2838" y="5882"/>
                  <a:pt x="2837" y="5923"/>
                  <a:pt x="2849" y="5916"/>
                </a:cubicBezTo>
                <a:cubicBezTo>
                  <a:pt x="2845" y="5927"/>
                  <a:pt x="2845" y="5939"/>
                  <a:pt x="2849" y="5951"/>
                </a:cubicBezTo>
                <a:cubicBezTo>
                  <a:pt x="2856" y="5962"/>
                  <a:pt x="2846" y="5958"/>
                  <a:pt x="2845" y="5973"/>
                </a:cubicBezTo>
                <a:cubicBezTo>
                  <a:pt x="2844" y="5988"/>
                  <a:pt x="2864" y="5993"/>
                  <a:pt x="2852" y="6010"/>
                </a:cubicBezTo>
                <a:cubicBezTo>
                  <a:pt x="2857" y="6018"/>
                  <a:pt x="2857" y="6029"/>
                  <a:pt x="2872" y="6033"/>
                </a:cubicBezTo>
                <a:cubicBezTo>
                  <a:pt x="2848" y="6039"/>
                  <a:pt x="2854" y="6071"/>
                  <a:pt x="2857" y="6081"/>
                </a:cubicBezTo>
                <a:cubicBezTo>
                  <a:pt x="2858" y="6101"/>
                  <a:pt x="2855" y="6120"/>
                  <a:pt x="2847" y="6139"/>
                </a:cubicBezTo>
                <a:cubicBezTo>
                  <a:pt x="2844" y="6154"/>
                  <a:pt x="2831" y="6210"/>
                  <a:pt x="2851" y="6220"/>
                </a:cubicBezTo>
                <a:cubicBezTo>
                  <a:pt x="2872" y="6230"/>
                  <a:pt x="2855" y="6232"/>
                  <a:pt x="2850" y="6245"/>
                </a:cubicBezTo>
                <a:cubicBezTo>
                  <a:pt x="2846" y="6254"/>
                  <a:pt x="2864" y="6260"/>
                  <a:pt x="2857" y="6270"/>
                </a:cubicBezTo>
                <a:cubicBezTo>
                  <a:pt x="2851" y="6282"/>
                  <a:pt x="2849" y="6295"/>
                  <a:pt x="2853" y="6308"/>
                </a:cubicBezTo>
                <a:cubicBezTo>
                  <a:pt x="2857" y="6333"/>
                  <a:pt x="2840" y="6354"/>
                  <a:pt x="2844" y="6380"/>
                </a:cubicBezTo>
                <a:cubicBezTo>
                  <a:pt x="2846" y="6392"/>
                  <a:pt x="2849" y="6404"/>
                  <a:pt x="2852" y="6417"/>
                </a:cubicBezTo>
                <a:cubicBezTo>
                  <a:pt x="2855" y="6429"/>
                  <a:pt x="2847" y="6436"/>
                  <a:pt x="2847" y="6449"/>
                </a:cubicBezTo>
                <a:cubicBezTo>
                  <a:pt x="2847" y="6458"/>
                  <a:pt x="2840" y="6480"/>
                  <a:pt x="2857" y="6481"/>
                </a:cubicBezTo>
                <a:cubicBezTo>
                  <a:pt x="2896" y="6474"/>
                  <a:pt x="2878" y="6462"/>
                  <a:pt x="2879" y="6444"/>
                </a:cubicBezTo>
                <a:cubicBezTo>
                  <a:pt x="2880" y="6426"/>
                  <a:pt x="2885" y="6408"/>
                  <a:pt x="2888" y="6390"/>
                </a:cubicBezTo>
                <a:cubicBezTo>
                  <a:pt x="2892" y="6372"/>
                  <a:pt x="2889" y="6353"/>
                  <a:pt x="2879" y="6336"/>
                </a:cubicBezTo>
                <a:cubicBezTo>
                  <a:pt x="2883" y="6334"/>
                  <a:pt x="2888" y="6333"/>
                  <a:pt x="2893" y="6332"/>
                </a:cubicBezTo>
                <a:cubicBezTo>
                  <a:pt x="2892" y="6324"/>
                  <a:pt x="2892" y="6317"/>
                  <a:pt x="2893" y="6309"/>
                </a:cubicBezTo>
                <a:cubicBezTo>
                  <a:pt x="2894" y="6302"/>
                  <a:pt x="2892" y="6294"/>
                  <a:pt x="2886" y="6288"/>
                </a:cubicBezTo>
                <a:lnTo>
                  <a:pt x="2900" y="6283"/>
                </a:lnTo>
                <a:cubicBezTo>
                  <a:pt x="2903" y="6276"/>
                  <a:pt x="2903" y="6221"/>
                  <a:pt x="2897" y="6219"/>
                </a:cubicBezTo>
                <a:cubicBezTo>
                  <a:pt x="2901" y="6212"/>
                  <a:pt x="2913" y="6220"/>
                  <a:pt x="2915" y="6211"/>
                </a:cubicBezTo>
                <a:cubicBezTo>
                  <a:pt x="2891" y="6208"/>
                  <a:pt x="2901" y="6135"/>
                  <a:pt x="2909" y="6124"/>
                </a:cubicBezTo>
                <a:cubicBezTo>
                  <a:pt x="2922" y="6133"/>
                  <a:pt x="2920" y="6153"/>
                  <a:pt x="2918" y="6172"/>
                </a:cubicBezTo>
                <a:cubicBezTo>
                  <a:pt x="2917" y="6185"/>
                  <a:pt x="2926" y="6182"/>
                  <a:pt x="2928" y="6170"/>
                </a:cubicBezTo>
                <a:cubicBezTo>
                  <a:pt x="2934" y="6140"/>
                  <a:pt x="2938" y="6110"/>
                  <a:pt x="2941" y="6081"/>
                </a:cubicBezTo>
                <a:cubicBezTo>
                  <a:pt x="2945" y="6037"/>
                  <a:pt x="2934" y="5994"/>
                  <a:pt x="2943" y="5951"/>
                </a:cubicBezTo>
                <a:cubicBezTo>
                  <a:pt x="2925" y="5939"/>
                  <a:pt x="2939" y="5870"/>
                  <a:pt x="2941" y="5851"/>
                </a:cubicBezTo>
                <a:cubicBezTo>
                  <a:pt x="2953" y="5822"/>
                  <a:pt x="2941" y="5780"/>
                  <a:pt x="2943" y="5747"/>
                </a:cubicBezTo>
                <a:cubicBezTo>
                  <a:pt x="2946" y="5675"/>
                  <a:pt x="2936" y="5603"/>
                  <a:pt x="2937" y="5531"/>
                </a:cubicBezTo>
                <a:cubicBezTo>
                  <a:pt x="2939" y="5458"/>
                  <a:pt x="2931" y="5385"/>
                  <a:pt x="2926" y="5314"/>
                </a:cubicBezTo>
                <a:cubicBezTo>
                  <a:pt x="2925" y="5299"/>
                  <a:pt x="2925" y="5283"/>
                  <a:pt x="2928" y="5268"/>
                </a:cubicBezTo>
                <a:cubicBezTo>
                  <a:pt x="2932" y="5253"/>
                  <a:pt x="2920" y="5237"/>
                  <a:pt x="2929" y="5222"/>
                </a:cubicBezTo>
                <a:cubicBezTo>
                  <a:pt x="2915" y="5204"/>
                  <a:pt x="2923" y="5182"/>
                  <a:pt x="2924" y="5165"/>
                </a:cubicBezTo>
                <a:cubicBezTo>
                  <a:pt x="2926" y="5147"/>
                  <a:pt x="2916" y="5134"/>
                  <a:pt x="2918" y="5117"/>
                </a:cubicBezTo>
                <a:cubicBezTo>
                  <a:pt x="2921" y="5094"/>
                  <a:pt x="2910" y="5072"/>
                  <a:pt x="2911" y="5050"/>
                </a:cubicBezTo>
                <a:cubicBezTo>
                  <a:pt x="2899" y="5037"/>
                  <a:pt x="2914" y="5022"/>
                  <a:pt x="2911" y="5008"/>
                </a:cubicBezTo>
                <a:cubicBezTo>
                  <a:pt x="2908" y="4998"/>
                  <a:pt x="2907" y="4987"/>
                  <a:pt x="2910" y="4976"/>
                </a:cubicBezTo>
                <a:cubicBezTo>
                  <a:pt x="2912" y="4964"/>
                  <a:pt x="2898" y="4954"/>
                  <a:pt x="2900" y="4941"/>
                </a:cubicBezTo>
                <a:cubicBezTo>
                  <a:pt x="2909" y="4886"/>
                  <a:pt x="2878" y="4813"/>
                  <a:pt x="2900" y="4752"/>
                </a:cubicBezTo>
                <a:cubicBezTo>
                  <a:pt x="2868" y="4733"/>
                  <a:pt x="2895" y="4696"/>
                  <a:pt x="2883" y="4673"/>
                </a:cubicBezTo>
                <a:cubicBezTo>
                  <a:pt x="2877" y="4660"/>
                  <a:pt x="2884" y="4650"/>
                  <a:pt x="2881" y="4637"/>
                </a:cubicBezTo>
                <a:cubicBezTo>
                  <a:pt x="2876" y="4621"/>
                  <a:pt x="2881" y="4605"/>
                  <a:pt x="2879" y="4589"/>
                </a:cubicBezTo>
                <a:lnTo>
                  <a:pt x="2879" y="4589"/>
                </a:lnTo>
                <a:cubicBezTo>
                  <a:pt x="2866" y="4525"/>
                  <a:pt x="2871" y="4458"/>
                  <a:pt x="2856" y="4393"/>
                </a:cubicBezTo>
                <a:close/>
                <a:moveTo>
                  <a:pt x="2850" y="4342"/>
                </a:moveTo>
                <a:cubicBezTo>
                  <a:pt x="2847" y="4354"/>
                  <a:pt x="2843" y="4381"/>
                  <a:pt x="2857" y="4386"/>
                </a:cubicBezTo>
                <a:lnTo>
                  <a:pt x="2857" y="4385"/>
                </a:lnTo>
                <a:cubicBezTo>
                  <a:pt x="2853" y="4371"/>
                  <a:pt x="2851" y="4356"/>
                  <a:pt x="2850" y="4342"/>
                </a:cubicBezTo>
                <a:close/>
                <a:moveTo>
                  <a:pt x="2851" y="4331"/>
                </a:moveTo>
                <a:cubicBezTo>
                  <a:pt x="2851" y="4331"/>
                  <a:pt x="2850" y="4331"/>
                  <a:pt x="2850" y="4331"/>
                </a:cubicBezTo>
                <a:cubicBezTo>
                  <a:pt x="2843" y="4332"/>
                  <a:pt x="2852" y="4336"/>
                  <a:pt x="2852" y="4336"/>
                </a:cubicBezTo>
                <a:lnTo>
                  <a:pt x="2852" y="4335"/>
                </a:lnTo>
                <a:cubicBezTo>
                  <a:pt x="2852" y="4334"/>
                  <a:pt x="2853" y="4330"/>
                  <a:pt x="2851" y="4331"/>
                </a:cubicBezTo>
                <a:close/>
                <a:moveTo>
                  <a:pt x="163" y="4179"/>
                </a:moveTo>
                <a:cubicBezTo>
                  <a:pt x="157" y="4181"/>
                  <a:pt x="152" y="4188"/>
                  <a:pt x="163" y="4187"/>
                </a:cubicBezTo>
                <a:lnTo>
                  <a:pt x="163" y="4179"/>
                </a:lnTo>
                <a:close/>
                <a:moveTo>
                  <a:pt x="159" y="4102"/>
                </a:moveTo>
                <a:cubicBezTo>
                  <a:pt x="156" y="4108"/>
                  <a:pt x="156" y="4114"/>
                  <a:pt x="164" y="4115"/>
                </a:cubicBezTo>
                <a:lnTo>
                  <a:pt x="164" y="4115"/>
                </a:lnTo>
                <a:cubicBezTo>
                  <a:pt x="166" y="4112"/>
                  <a:pt x="169" y="4103"/>
                  <a:pt x="159" y="4102"/>
                </a:cubicBezTo>
                <a:close/>
                <a:moveTo>
                  <a:pt x="165" y="4065"/>
                </a:moveTo>
                <a:cubicBezTo>
                  <a:pt x="159" y="4065"/>
                  <a:pt x="160" y="4080"/>
                  <a:pt x="161" y="4083"/>
                </a:cubicBezTo>
                <a:cubicBezTo>
                  <a:pt x="165" y="4084"/>
                  <a:pt x="164" y="4080"/>
                  <a:pt x="166" y="4076"/>
                </a:cubicBezTo>
                <a:lnTo>
                  <a:pt x="166" y="4066"/>
                </a:lnTo>
                <a:cubicBezTo>
                  <a:pt x="166" y="4066"/>
                  <a:pt x="165" y="4066"/>
                  <a:pt x="165" y="4065"/>
                </a:cubicBezTo>
                <a:close/>
                <a:moveTo>
                  <a:pt x="159" y="4035"/>
                </a:moveTo>
                <a:cubicBezTo>
                  <a:pt x="155" y="4038"/>
                  <a:pt x="155" y="4045"/>
                  <a:pt x="157" y="4050"/>
                </a:cubicBezTo>
                <a:lnTo>
                  <a:pt x="169" y="4055"/>
                </a:lnTo>
                <a:lnTo>
                  <a:pt x="169" y="4056"/>
                </a:lnTo>
                <a:lnTo>
                  <a:pt x="169" y="4055"/>
                </a:lnTo>
                <a:lnTo>
                  <a:pt x="169" y="4055"/>
                </a:lnTo>
                <a:lnTo>
                  <a:pt x="167" y="4044"/>
                </a:lnTo>
                <a:cubicBezTo>
                  <a:pt x="168" y="4040"/>
                  <a:pt x="168" y="4037"/>
                  <a:pt x="159" y="4035"/>
                </a:cubicBezTo>
                <a:close/>
                <a:moveTo>
                  <a:pt x="166" y="3912"/>
                </a:moveTo>
                <a:lnTo>
                  <a:pt x="166" y="3912"/>
                </a:lnTo>
                <a:lnTo>
                  <a:pt x="166" y="3912"/>
                </a:lnTo>
                <a:lnTo>
                  <a:pt x="166" y="3912"/>
                </a:lnTo>
                <a:close/>
                <a:moveTo>
                  <a:pt x="156" y="3873"/>
                </a:moveTo>
                <a:cubicBezTo>
                  <a:pt x="145" y="3902"/>
                  <a:pt x="159" y="3926"/>
                  <a:pt x="156" y="3954"/>
                </a:cubicBezTo>
                <a:cubicBezTo>
                  <a:pt x="153" y="3978"/>
                  <a:pt x="147" y="4008"/>
                  <a:pt x="167" y="4029"/>
                </a:cubicBezTo>
                <a:cubicBezTo>
                  <a:pt x="170" y="4008"/>
                  <a:pt x="170" y="3986"/>
                  <a:pt x="167" y="3965"/>
                </a:cubicBezTo>
                <a:cubicBezTo>
                  <a:pt x="167" y="3953"/>
                  <a:pt x="172" y="3931"/>
                  <a:pt x="168" y="3917"/>
                </a:cubicBezTo>
                <a:lnTo>
                  <a:pt x="166" y="3912"/>
                </a:lnTo>
                <a:lnTo>
                  <a:pt x="167" y="3907"/>
                </a:lnTo>
                <a:cubicBezTo>
                  <a:pt x="169" y="3895"/>
                  <a:pt x="165" y="3883"/>
                  <a:pt x="156" y="3873"/>
                </a:cubicBezTo>
                <a:close/>
                <a:moveTo>
                  <a:pt x="3" y="3547"/>
                </a:moveTo>
                <a:cubicBezTo>
                  <a:pt x="3" y="3556"/>
                  <a:pt x="11" y="3565"/>
                  <a:pt x="4" y="3574"/>
                </a:cubicBezTo>
                <a:cubicBezTo>
                  <a:pt x="-1" y="3565"/>
                  <a:pt x="-1" y="3556"/>
                  <a:pt x="3" y="3547"/>
                </a:cubicBezTo>
                <a:close/>
                <a:moveTo>
                  <a:pt x="9" y="3462"/>
                </a:moveTo>
                <a:cubicBezTo>
                  <a:pt x="12" y="3469"/>
                  <a:pt x="15" y="3474"/>
                  <a:pt x="7" y="3477"/>
                </a:cubicBezTo>
                <a:cubicBezTo>
                  <a:pt x="9" y="3472"/>
                  <a:pt x="0" y="3466"/>
                  <a:pt x="9" y="3462"/>
                </a:cubicBezTo>
                <a:close/>
                <a:moveTo>
                  <a:pt x="2832" y="3426"/>
                </a:moveTo>
                <a:cubicBezTo>
                  <a:pt x="2842" y="3429"/>
                  <a:pt x="2851" y="3436"/>
                  <a:pt x="2844" y="3440"/>
                </a:cubicBezTo>
                <a:cubicBezTo>
                  <a:pt x="2831" y="3448"/>
                  <a:pt x="2849" y="3463"/>
                  <a:pt x="2839" y="3470"/>
                </a:cubicBezTo>
                <a:cubicBezTo>
                  <a:pt x="2829" y="3475"/>
                  <a:pt x="2823" y="3424"/>
                  <a:pt x="2832" y="3426"/>
                </a:cubicBezTo>
                <a:close/>
                <a:moveTo>
                  <a:pt x="9" y="3403"/>
                </a:moveTo>
                <a:cubicBezTo>
                  <a:pt x="20" y="3404"/>
                  <a:pt x="9" y="3434"/>
                  <a:pt x="11" y="3436"/>
                </a:cubicBezTo>
                <a:cubicBezTo>
                  <a:pt x="4" y="3436"/>
                  <a:pt x="4" y="3423"/>
                  <a:pt x="6" y="3413"/>
                </a:cubicBezTo>
                <a:cubicBezTo>
                  <a:pt x="7" y="3407"/>
                  <a:pt x="6" y="3403"/>
                  <a:pt x="9" y="3403"/>
                </a:cubicBezTo>
                <a:close/>
                <a:moveTo>
                  <a:pt x="2837" y="3378"/>
                </a:moveTo>
                <a:cubicBezTo>
                  <a:pt x="2838" y="3378"/>
                  <a:pt x="2839" y="3378"/>
                  <a:pt x="2839" y="3378"/>
                </a:cubicBezTo>
                <a:cubicBezTo>
                  <a:pt x="2841" y="3392"/>
                  <a:pt x="2841" y="3405"/>
                  <a:pt x="2839" y="3419"/>
                </a:cubicBezTo>
                <a:cubicBezTo>
                  <a:pt x="2825" y="3415"/>
                  <a:pt x="2828" y="3378"/>
                  <a:pt x="2837" y="3378"/>
                </a:cubicBezTo>
                <a:close/>
                <a:moveTo>
                  <a:pt x="13" y="3365"/>
                </a:moveTo>
                <a:cubicBezTo>
                  <a:pt x="13" y="3365"/>
                  <a:pt x="14" y="3365"/>
                  <a:pt x="14" y="3365"/>
                </a:cubicBezTo>
                <a:cubicBezTo>
                  <a:pt x="21" y="3368"/>
                  <a:pt x="16" y="3386"/>
                  <a:pt x="16" y="3397"/>
                </a:cubicBezTo>
                <a:lnTo>
                  <a:pt x="9" y="3394"/>
                </a:lnTo>
                <a:cubicBezTo>
                  <a:pt x="9" y="3394"/>
                  <a:pt x="7" y="3366"/>
                  <a:pt x="13" y="3365"/>
                </a:cubicBezTo>
                <a:close/>
                <a:moveTo>
                  <a:pt x="14" y="3324"/>
                </a:moveTo>
                <a:cubicBezTo>
                  <a:pt x="14" y="3323"/>
                  <a:pt x="14" y="3324"/>
                  <a:pt x="15" y="3324"/>
                </a:cubicBezTo>
                <a:cubicBezTo>
                  <a:pt x="21" y="3326"/>
                  <a:pt x="19" y="3344"/>
                  <a:pt x="15" y="3350"/>
                </a:cubicBezTo>
                <a:cubicBezTo>
                  <a:pt x="14" y="3350"/>
                  <a:pt x="12" y="3352"/>
                  <a:pt x="10" y="3350"/>
                </a:cubicBezTo>
                <a:cubicBezTo>
                  <a:pt x="9" y="3348"/>
                  <a:pt x="14" y="3342"/>
                  <a:pt x="15" y="3335"/>
                </a:cubicBezTo>
                <a:cubicBezTo>
                  <a:pt x="16" y="3329"/>
                  <a:pt x="13" y="3324"/>
                  <a:pt x="14" y="3324"/>
                </a:cubicBezTo>
                <a:close/>
                <a:moveTo>
                  <a:pt x="2825" y="3248"/>
                </a:moveTo>
                <a:cubicBezTo>
                  <a:pt x="2827" y="3248"/>
                  <a:pt x="2829" y="3250"/>
                  <a:pt x="2828" y="3252"/>
                </a:cubicBezTo>
                <a:cubicBezTo>
                  <a:pt x="2828" y="3262"/>
                  <a:pt x="2824" y="3275"/>
                  <a:pt x="2811" y="3267"/>
                </a:cubicBezTo>
                <a:cubicBezTo>
                  <a:pt x="2809" y="3260"/>
                  <a:pt x="2814" y="3253"/>
                  <a:pt x="2822" y="3249"/>
                </a:cubicBezTo>
                <a:cubicBezTo>
                  <a:pt x="2823" y="3248"/>
                  <a:pt x="2824" y="3248"/>
                  <a:pt x="2825" y="3248"/>
                </a:cubicBezTo>
                <a:close/>
                <a:moveTo>
                  <a:pt x="178" y="3215"/>
                </a:moveTo>
                <a:cubicBezTo>
                  <a:pt x="175" y="3219"/>
                  <a:pt x="174" y="3224"/>
                  <a:pt x="174" y="3228"/>
                </a:cubicBezTo>
                <a:cubicBezTo>
                  <a:pt x="176" y="3229"/>
                  <a:pt x="176" y="3236"/>
                  <a:pt x="178" y="3244"/>
                </a:cubicBezTo>
                <a:lnTo>
                  <a:pt x="183" y="3256"/>
                </a:lnTo>
                <a:lnTo>
                  <a:pt x="183" y="3256"/>
                </a:lnTo>
                <a:lnTo>
                  <a:pt x="183" y="3256"/>
                </a:lnTo>
                <a:lnTo>
                  <a:pt x="183" y="3256"/>
                </a:lnTo>
                <a:lnTo>
                  <a:pt x="178" y="3215"/>
                </a:lnTo>
                <a:close/>
                <a:moveTo>
                  <a:pt x="2691" y="2955"/>
                </a:moveTo>
                <a:cubicBezTo>
                  <a:pt x="2692" y="2957"/>
                  <a:pt x="2694" y="2958"/>
                  <a:pt x="2696" y="2958"/>
                </a:cubicBezTo>
                <a:cubicBezTo>
                  <a:pt x="2700" y="2959"/>
                  <a:pt x="2703" y="2957"/>
                  <a:pt x="2704" y="2955"/>
                </a:cubicBezTo>
                <a:lnTo>
                  <a:pt x="2691" y="2955"/>
                </a:lnTo>
                <a:close/>
                <a:moveTo>
                  <a:pt x="2832" y="2947"/>
                </a:moveTo>
                <a:cubicBezTo>
                  <a:pt x="2831" y="2948"/>
                  <a:pt x="2844" y="2960"/>
                  <a:pt x="2817" y="2956"/>
                </a:cubicBezTo>
                <a:cubicBezTo>
                  <a:pt x="2824" y="2954"/>
                  <a:pt x="2824" y="2948"/>
                  <a:pt x="2832" y="2947"/>
                </a:cubicBezTo>
                <a:close/>
                <a:moveTo>
                  <a:pt x="168" y="2894"/>
                </a:moveTo>
                <a:cubicBezTo>
                  <a:pt x="177" y="2896"/>
                  <a:pt x="171" y="2924"/>
                  <a:pt x="169" y="2937"/>
                </a:cubicBezTo>
                <a:cubicBezTo>
                  <a:pt x="163" y="2927"/>
                  <a:pt x="161" y="2916"/>
                  <a:pt x="162" y="2906"/>
                </a:cubicBezTo>
                <a:cubicBezTo>
                  <a:pt x="162" y="2900"/>
                  <a:pt x="161" y="2895"/>
                  <a:pt x="166" y="2894"/>
                </a:cubicBezTo>
                <a:cubicBezTo>
                  <a:pt x="167" y="2894"/>
                  <a:pt x="167" y="2894"/>
                  <a:pt x="168" y="2894"/>
                </a:cubicBezTo>
                <a:close/>
                <a:moveTo>
                  <a:pt x="2759" y="2550"/>
                </a:moveTo>
                <a:cubicBezTo>
                  <a:pt x="2758" y="2550"/>
                  <a:pt x="2757" y="2551"/>
                  <a:pt x="2755" y="2551"/>
                </a:cubicBezTo>
                <a:cubicBezTo>
                  <a:pt x="2750" y="2554"/>
                  <a:pt x="2761" y="2561"/>
                  <a:pt x="2764" y="2557"/>
                </a:cubicBezTo>
                <a:lnTo>
                  <a:pt x="2764" y="2554"/>
                </a:lnTo>
                <a:cubicBezTo>
                  <a:pt x="2762" y="2553"/>
                  <a:pt x="2761" y="2551"/>
                  <a:pt x="2759" y="2550"/>
                </a:cubicBezTo>
                <a:close/>
                <a:moveTo>
                  <a:pt x="999" y="2259"/>
                </a:moveTo>
                <a:cubicBezTo>
                  <a:pt x="995" y="2262"/>
                  <a:pt x="991" y="2263"/>
                  <a:pt x="993" y="2265"/>
                </a:cubicBezTo>
                <a:lnTo>
                  <a:pt x="993" y="2267"/>
                </a:lnTo>
                <a:cubicBezTo>
                  <a:pt x="990" y="2269"/>
                  <a:pt x="993" y="2277"/>
                  <a:pt x="999" y="2274"/>
                </a:cubicBezTo>
                <a:lnTo>
                  <a:pt x="999" y="2259"/>
                </a:lnTo>
                <a:close/>
                <a:moveTo>
                  <a:pt x="2783" y="2225"/>
                </a:moveTo>
                <a:cubicBezTo>
                  <a:pt x="2777" y="2241"/>
                  <a:pt x="2777" y="2259"/>
                  <a:pt x="2783" y="2276"/>
                </a:cubicBezTo>
                <a:lnTo>
                  <a:pt x="2790" y="2253"/>
                </a:lnTo>
                <a:lnTo>
                  <a:pt x="2790" y="2255"/>
                </a:lnTo>
                <a:lnTo>
                  <a:pt x="2790" y="2253"/>
                </a:lnTo>
                <a:lnTo>
                  <a:pt x="2790" y="2253"/>
                </a:lnTo>
                <a:lnTo>
                  <a:pt x="2793" y="2239"/>
                </a:lnTo>
                <a:cubicBezTo>
                  <a:pt x="2795" y="2233"/>
                  <a:pt x="2795" y="2228"/>
                  <a:pt x="2783" y="2225"/>
                </a:cubicBezTo>
                <a:close/>
                <a:moveTo>
                  <a:pt x="854" y="2211"/>
                </a:moveTo>
                <a:lnTo>
                  <a:pt x="854" y="2211"/>
                </a:lnTo>
                <a:cubicBezTo>
                  <a:pt x="848" y="2211"/>
                  <a:pt x="849" y="2213"/>
                  <a:pt x="849" y="2217"/>
                </a:cubicBezTo>
                <a:cubicBezTo>
                  <a:pt x="851" y="2215"/>
                  <a:pt x="857" y="2217"/>
                  <a:pt x="854" y="2211"/>
                </a:cubicBezTo>
                <a:close/>
                <a:moveTo>
                  <a:pt x="959" y="2208"/>
                </a:moveTo>
                <a:lnTo>
                  <a:pt x="961" y="2214"/>
                </a:lnTo>
                <a:lnTo>
                  <a:pt x="968" y="2210"/>
                </a:lnTo>
                <a:lnTo>
                  <a:pt x="968" y="2210"/>
                </a:lnTo>
                <a:lnTo>
                  <a:pt x="968" y="2209"/>
                </a:lnTo>
                <a:lnTo>
                  <a:pt x="968" y="2210"/>
                </a:lnTo>
                <a:lnTo>
                  <a:pt x="959" y="2208"/>
                </a:lnTo>
                <a:close/>
                <a:moveTo>
                  <a:pt x="2786" y="2188"/>
                </a:moveTo>
                <a:cubicBezTo>
                  <a:pt x="2760" y="2195"/>
                  <a:pt x="2786" y="2210"/>
                  <a:pt x="2777" y="2223"/>
                </a:cubicBezTo>
                <a:lnTo>
                  <a:pt x="2788" y="2218"/>
                </a:lnTo>
                <a:lnTo>
                  <a:pt x="2788" y="2219"/>
                </a:lnTo>
                <a:lnTo>
                  <a:pt x="2788" y="2217"/>
                </a:lnTo>
                <a:lnTo>
                  <a:pt x="2788" y="2218"/>
                </a:lnTo>
                <a:lnTo>
                  <a:pt x="2786" y="2188"/>
                </a:lnTo>
                <a:close/>
                <a:moveTo>
                  <a:pt x="995" y="2181"/>
                </a:moveTo>
                <a:lnTo>
                  <a:pt x="995" y="2182"/>
                </a:lnTo>
                <a:cubicBezTo>
                  <a:pt x="974" y="2195"/>
                  <a:pt x="995" y="2216"/>
                  <a:pt x="985" y="2231"/>
                </a:cubicBezTo>
                <a:cubicBezTo>
                  <a:pt x="1005" y="2223"/>
                  <a:pt x="1006" y="2194"/>
                  <a:pt x="995" y="2181"/>
                </a:cubicBezTo>
                <a:close/>
                <a:moveTo>
                  <a:pt x="1028" y="2174"/>
                </a:moveTo>
                <a:cubicBezTo>
                  <a:pt x="1031" y="2179"/>
                  <a:pt x="1022" y="2193"/>
                  <a:pt x="1035" y="2195"/>
                </a:cubicBezTo>
                <a:lnTo>
                  <a:pt x="1034" y="2198"/>
                </a:lnTo>
                <a:cubicBezTo>
                  <a:pt x="1038" y="2192"/>
                  <a:pt x="1041" y="2178"/>
                  <a:pt x="1028" y="2174"/>
                </a:cubicBezTo>
                <a:close/>
                <a:moveTo>
                  <a:pt x="121" y="2118"/>
                </a:moveTo>
                <a:cubicBezTo>
                  <a:pt x="132" y="2118"/>
                  <a:pt x="127" y="2126"/>
                  <a:pt x="128" y="2130"/>
                </a:cubicBezTo>
                <a:lnTo>
                  <a:pt x="128" y="2155"/>
                </a:lnTo>
                <a:cubicBezTo>
                  <a:pt x="115" y="2161"/>
                  <a:pt x="118" y="2125"/>
                  <a:pt x="121" y="2118"/>
                </a:cubicBezTo>
                <a:close/>
                <a:moveTo>
                  <a:pt x="958" y="2106"/>
                </a:moveTo>
                <a:cubicBezTo>
                  <a:pt x="957" y="2107"/>
                  <a:pt x="957" y="2107"/>
                  <a:pt x="957" y="2107"/>
                </a:cubicBezTo>
                <a:cubicBezTo>
                  <a:pt x="954" y="2109"/>
                  <a:pt x="954" y="2113"/>
                  <a:pt x="958" y="2115"/>
                </a:cubicBezTo>
                <a:lnTo>
                  <a:pt x="958" y="2106"/>
                </a:lnTo>
                <a:close/>
                <a:moveTo>
                  <a:pt x="2775" y="2095"/>
                </a:moveTo>
                <a:cubicBezTo>
                  <a:pt x="2760" y="2106"/>
                  <a:pt x="2772" y="2147"/>
                  <a:pt x="2776" y="2157"/>
                </a:cubicBezTo>
                <a:cubicBezTo>
                  <a:pt x="2778" y="2160"/>
                  <a:pt x="2774" y="2167"/>
                  <a:pt x="2774" y="2173"/>
                </a:cubicBezTo>
                <a:lnTo>
                  <a:pt x="2788" y="2182"/>
                </a:lnTo>
                <a:lnTo>
                  <a:pt x="2790" y="2185"/>
                </a:lnTo>
                <a:lnTo>
                  <a:pt x="2790" y="2183"/>
                </a:lnTo>
                <a:lnTo>
                  <a:pt x="2788" y="2182"/>
                </a:lnTo>
                <a:lnTo>
                  <a:pt x="2782" y="2167"/>
                </a:lnTo>
                <a:cubicBezTo>
                  <a:pt x="2781" y="2143"/>
                  <a:pt x="2793" y="2108"/>
                  <a:pt x="2775" y="2095"/>
                </a:cubicBezTo>
                <a:close/>
                <a:moveTo>
                  <a:pt x="972" y="2094"/>
                </a:moveTo>
                <a:cubicBezTo>
                  <a:pt x="972" y="2116"/>
                  <a:pt x="976" y="2139"/>
                  <a:pt x="978" y="2163"/>
                </a:cubicBezTo>
                <a:cubicBezTo>
                  <a:pt x="979" y="2187"/>
                  <a:pt x="1005" y="2173"/>
                  <a:pt x="1002" y="2167"/>
                </a:cubicBezTo>
                <a:cubicBezTo>
                  <a:pt x="971" y="2167"/>
                  <a:pt x="1017" y="2148"/>
                  <a:pt x="995" y="2130"/>
                </a:cubicBezTo>
                <a:cubicBezTo>
                  <a:pt x="963" y="2122"/>
                  <a:pt x="1010" y="2100"/>
                  <a:pt x="972" y="2094"/>
                </a:cubicBezTo>
                <a:close/>
                <a:moveTo>
                  <a:pt x="977" y="2079"/>
                </a:moveTo>
                <a:cubicBezTo>
                  <a:pt x="972" y="2081"/>
                  <a:pt x="976" y="2088"/>
                  <a:pt x="981" y="2087"/>
                </a:cubicBezTo>
                <a:lnTo>
                  <a:pt x="981" y="2087"/>
                </a:lnTo>
                <a:cubicBezTo>
                  <a:pt x="986" y="2085"/>
                  <a:pt x="981" y="2080"/>
                  <a:pt x="977" y="2079"/>
                </a:cubicBezTo>
                <a:close/>
                <a:moveTo>
                  <a:pt x="125" y="2071"/>
                </a:moveTo>
                <a:cubicBezTo>
                  <a:pt x="130" y="2074"/>
                  <a:pt x="128" y="2077"/>
                  <a:pt x="128" y="2080"/>
                </a:cubicBezTo>
                <a:cubicBezTo>
                  <a:pt x="119" y="2082"/>
                  <a:pt x="123" y="2074"/>
                  <a:pt x="125" y="2071"/>
                </a:cubicBezTo>
                <a:close/>
                <a:moveTo>
                  <a:pt x="124" y="2043"/>
                </a:moveTo>
                <a:cubicBezTo>
                  <a:pt x="125" y="2043"/>
                  <a:pt x="126" y="2043"/>
                  <a:pt x="127" y="2044"/>
                </a:cubicBezTo>
                <a:cubicBezTo>
                  <a:pt x="133" y="2049"/>
                  <a:pt x="127" y="2062"/>
                  <a:pt x="127" y="2064"/>
                </a:cubicBezTo>
                <a:cubicBezTo>
                  <a:pt x="123" y="2064"/>
                  <a:pt x="120" y="2063"/>
                  <a:pt x="119" y="2061"/>
                </a:cubicBezTo>
                <a:cubicBezTo>
                  <a:pt x="118" y="2057"/>
                  <a:pt x="119" y="2043"/>
                  <a:pt x="124" y="2043"/>
                </a:cubicBezTo>
                <a:close/>
                <a:moveTo>
                  <a:pt x="977" y="2036"/>
                </a:moveTo>
                <a:cubicBezTo>
                  <a:pt x="988" y="2048"/>
                  <a:pt x="951" y="2075"/>
                  <a:pt x="988" y="2072"/>
                </a:cubicBezTo>
                <a:cubicBezTo>
                  <a:pt x="985" y="2061"/>
                  <a:pt x="994" y="2053"/>
                  <a:pt x="991" y="2042"/>
                </a:cubicBezTo>
                <a:lnTo>
                  <a:pt x="991" y="2042"/>
                </a:lnTo>
                <a:cubicBezTo>
                  <a:pt x="990" y="2038"/>
                  <a:pt x="984" y="2035"/>
                  <a:pt x="977" y="2036"/>
                </a:cubicBezTo>
                <a:close/>
                <a:moveTo>
                  <a:pt x="981" y="2007"/>
                </a:moveTo>
                <a:cubicBezTo>
                  <a:pt x="985" y="2014"/>
                  <a:pt x="972" y="2022"/>
                  <a:pt x="985" y="2025"/>
                </a:cubicBezTo>
                <a:cubicBezTo>
                  <a:pt x="985" y="2020"/>
                  <a:pt x="990" y="2008"/>
                  <a:pt x="981" y="2007"/>
                </a:cubicBezTo>
                <a:close/>
                <a:moveTo>
                  <a:pt x="2886" y="1909"/>
                </a:moveTo>
                <a:cubicBezTo>
                  <a:pt x="2899" y="1914"/>
                  <a:pt x="2894" y="1929"/>
                  <a:pt x="2877" y="1923"/>
                </a:cubicBezTo>
                <a:cubicBezTo>
                  <a:pt x="2875" y="1917"/>
                  <a:pt x="2880" y="1913"/>
                  <a:pt x="2886" y="1909"/>
                </a:cubicBezTo>
                <a:close/>
                <a:moveTo>
                  <a:pt x="2840" y="1875"/>
                </a:moveTo>
                <a:cubicBezTo>
                  <a:pt x="2842" y="1895"/>
                  <a:pt x="2853" y="1915"/>
                  <a:pt x="2845" y="1934"/>
                </a:cubicBezTo>
                <a:cubicBezTo>
                  <a:pt x="2818" y="1937"/>
                  <a:pt x="2833" y="1885"/>
                  <a:pt x="2840" y="1875"/>
                </a:cubicBezTo>
                <a:close/>
                <a:moveTo>
                  <a:pt x="2886" y="1853"/>
                </a:moveTo>
                <a:lnTo>
                  <a:pt x="2886" y="1903"/>
                </a:lnTo>
                <a:cubicBezTo>
                  <a:pt x="2879" y="1889"/>
                  <a:pt x="2870" y="1863"/>
                  <a:pt x="2886" y="1853"/>
                </a:cubicBezTo>
                <a:close/>
                <a:moveTo>
                  <a:pt x="127" y="1847"/>
                </a:moveTo>
                <a:cubicBezTo>
                  <a:pt x="127" y="1847"/>
                  <a:pt x="128" y="1847"/>
                  <a:pt x="128" y="1847"/>
                </a:cubicBezTo>
                <a:cubicBezTo>
                  <a:pt x="130" y="1856"/>
                  <a:pt x="134" y="1876"/>
                  <a:pt x="126" y="1878"/>
                </a:cubicBezTo>
                <a:cubicBezTo>
                  <a:pt x="125" y="1872"/>
                  <a:pt x="120" y="1848"/>
                  <a:pt x="127" y="1847"/>
                </a:cubicBezTo>
                <a:close/>
                <a:moveTo>
                  <a:pt x="981" y="1839"/>
                </a:moveTo>
                <a:cubicBezTo>
                  <a:pt x="981" y="1842"/>
                  <a:pt x="981" y="1844"/>
                  <a:pt x="985" y="1844"/>
                </a:cubicBezTo>
                <a:lnTo>
                  <a:pt x="985" y="1841"/>
                </a:lnTo>
                <a:lnTo>
                  <a:pt x="985" y="1840"/>
                </a:lnTo>
                <a:cubicBezTo>
                  <a:pt x="983" y="1840"/>
                  <a:pt x="982" y="1839"/>
                  <a:pt x="981" y="1839"/>
                </a:cubicBezTo>
                <a:close/>
                <a:moveTo>
                  <a:pt x="2800" y="1822"/>
                </a:moveTo>
                <a:cubicBezTo>
                  <a:pt x="2800" y="1822"/>
                  <a:pt x="2812" y="1854"/>
                  <a:pt x="2800" y="1862"/>
                </a:cubicBezTo>
                <a:cubicBezTo>
                  <a:pt x="2788" y="1871"/>
                  <a:pt x="2792" y="1821"/>
                  <a:pt x="2800" y="1822"/>
                </a:cubicBezTo>
                <a:close/>
                <a:moveTo>
                  <a:pt x="985" y="1818"/>
                </a:moveTo>
                <a:cubicBezTo>
                  <a:pt x="984" y="1818"/>
                  <a:pt x="982" y="1819"/>
                  <a:pt x="981" y="1822"/>
                </a:cubicBezTo>
                <a:cubicBezTo>
                  <a:pt x="978" y="1830"/>
                  <a:pt x="993" y="1834"/>
                  <a:pt x="995" y="1828"/>
                </a:cubicBezTo>
                <a:lnTo>
                  <a:pt x="995" y="1828"/>
                </a:lnTo>
                <a:cubicBezTo>
                  <a:pt x="995" y="1827"/>
                  <a:pt x="990" y="1817"/>
                  <a:pt x="985" y="1818"/>
                </a:cubicBezTo>
                <a:close/>
                <a:moveTo>
                  <a:pt x="985" y="1778"/>
                </a:moveTo>
                <a:cubicBezTo>
                  <a:pt x="978" y="1781"/>
                  <a:pt x="971" y="1793"/>
                  <a:pt x="985" y="1796"/>
                </a:cubicBezTo>
                <a:lnTo>
                  <a:pt x="985" y="1778"/>
                </a:lnTo>
                <a:close/>
                <a:moveTo>
                  <a:pt x="984" y="1761"/>
                </a:moveTo>
                <a:cubicBezTo>
                  <a:pt x="981" y="1762"/>
                  <a:pt x="981" y="1764"/>
                  <a:pt x="981" y="1765"/>
                </a:cubicBezTo>
                <a:lnTo>
                  <a:pt x="982" y="1766"/>
                </a:lnTo>
                <a:lnTo>
                  <a:pt x="981" y="1766"/>
                </a:lnTo>
                <a:lnTo>
                  <a:pt x="982" y="1767"/>
                </a:lnTo>
                <a:lnTo>
                  <a:pt x="982" y="1766"/>
                </a:lnTo>
                <a:lnTo>
                  <a:pt x="983" y="1766"/>
                </a:lnTo>
                <a:cubicBezTo>
                  <a:pt x="988" y="1767"/>
                  <a:pt x="986" y="1761"/>
                  <a:pt x="984" y="1761"/>
                </a:cubicBezTo>
                <a:close/>
                <a:moveTo>
                  <a:pt x="197" y="1757"/>
                </a:moveTo>
                <a:cubicBezTo>
                  <a:pt x="197" y="1767"/>
                  <a:pt x="193" y="1782"/>
                  <a:pt x="208" y="1789"/>
                </a:cubicBezTo>
                <a:lnTo>
                  <a:pt x="213" y="1785"/>
                </a:lnTo>
                <a:lnTo>
                  <a:pt x="212" y="1784"/>
                </a:lnTo>
                <a:cubicBezTo>
                  <a:pt x="198" y="1776"/>
                  <a:pt x="218" y="1760"/>
                  <a:pt x="197" y="1757"/>
                </a:cubicBezTo>
                <a:close/>
                <a:moveTo>
                  <a:pt x="964" y="1731"/>
                </a:moveTo>
                <a:cubicBezTo>
                  <a:pt x="961" y="1733"/>
                  <a:pt x="959" y="1735"/>
                  <a:pt x="957" y="1738"/>
                </a:cubicBezTo>
                <a:lnTo>
                  <a:pt x="968" y="1756"/>
                </a:lnTo>
                <a:lnTo>
                  <a:pt x="968" y="1756"/>
                </a:lnTo>
                <a:lnTo>
                  <a:pt x="969" y="1757"/>
                </a:lnTo>
                <a:lnTo>
                  <a:pt x="968" y="1756"/>
                </a:lnTo>
                <a:lnTo>
                  <a:pt x="971" y="1743"/>
                </a:lnTo>
                <a:cubicBezTo>
                  <a:pt x="971" y="1738"/>
                  <a:pt x="970" y="1734"/>
                  <a:pt x="964" y="1731"/>
                </a:cubicBezTo>
                <a:close/>
                <a:moveTo>
                  <a:pt x="2790" y="1726"/>
                </a:moveTo>
                <a:cubicBezTo>
                  <a:pt x="2800" y="1726"/>
                  <a:pt x="2797" y="1782"/>
                  <a:pt x="2799" y="1810"/>
                </a:cubicBezTo>
                <a:cubicBezTo>
                  <a:pt x="2784" y="1811"/>
                  <a:pt x="2786" y="1788"/>
                  <a:pt x="2786" y="1766"/>
                </a:cubicBezTo>
                <a:cubicBezTo>
                  <a:pt x="2787" y="1746"/>
                  <a:pt x="2785" y="1726"/>
                  <a:pt x="2790" y="1726"/>
                </a:cubicBezTo>
                <a:close/>
                <a:moveTo>
                  <a:pt x="207" y="1711"/>
                </a:moveTo>
                <a:cubicBezTo>
                  <a:pt x="212" y="1720"/>
                  <a:pt x="194" y="1722"/>
                  <a:pt x="201" y="1734"/>
                </a:cubicBezTo>
                <a:cubicBezTo>
                  <a:pt x="228" y="1737"/>
                  <a:pt x="218" y="1710"/>
                  <a:pt x="208" y="1713"/>
                </a:cubicBezTo>
                <a:lnTo>
                  <a:pt x="207" y="1711"/>
                </a:lnTo>
                <a:close/>
                <a:moveTo>
                  <a:pt x="2789" y="1684"/>
                </a:moveTo>
                <a:cubicBezTo>
                  <a:pt x="2796" y="1684"/>
                  <a:pt x="2796" y="1705"/>
                  <a:pt x="2791" y="1714"/>
                </a:cubicBezTo>
                <a:cubicBezTo>
                  <a:pt x="2784" y="1707"/>
                  <a:pt x="2780" y="1686"/>
                  <a:pt x="2788" y="1684"/>
                </a:cubicBezTo>
                <a:cubicBezTo>
                  <a:pt x="2789" y="1684"/>
                  <a:pt x="2789" y="1684"/>
                  <a:pt x="2789" y="1684"/>
                </a:cubicBezTo>
                <a:close/>
                <a:moveTo>
                  <a:pt x="202" y="1683"/>
                </a:moveTo>
                <a:cubicBezTo>
                  <a:pt x="202" y="1683"/>
                  <a:pt x="205" y="1701"/>
                  <a:pt x="211" y="1699"/>
                </a:cubicBezTo>
                <a:cubicBezTo>
                  <a:pt x="217" y="1697"/>
                  <a:pt x="211" y="1682"/>
                  <a:pt x="202" y="1683"/>
                </a:cubicBezTo>
                <a:close/>
                <a:moveTo>
                  <a:pt x="292" y="1672"/>
                </a:moveTo>
                <a:cubicBezTo>
                  <a:pt x="289" y="1676"/>
                  <a:pt x="290" y="1681"/>
                  <a:pt x="294" y="1685"/>
                </a:cubicBezTo>
                <a:cubicBezTo>
                  <a:pt x="296" y="1683"/>
                  <a:pt x="299" y="1674"/>
                  <a:pt x="292" y="1673"/>
                </a:cubicBezTo>
                <a:lnTo>
                  <a:pt x="292" y="1672"/>
                </a:lnTo>
                <a:close/>
                <a:moveTo>
                  <a:pt x="978" y="1668"/>
                </a:moveTo>
                <a:cubicBezTo>
                  <a:pt x="976" y="1668"/>
                  <a:pt x="974" y="1670"/>
                  <a:pt x="975" y="1675"/>
                </a:cubicBezTo>
                <a:lnTo>
                  <a:pt x="991" y="1682"/>
                </a:lnTo>
                <a:lnTo>
                  <a:pt x="991" y="1683"/>
                </a:lnTo>
                <a:lnTo>
                  <a:pt x="992" y="1683"/>
                </a:lnTo>
                <a:lnTo>
                  <a:pt x="991" y="1682"/>
                </a:lnTo>
                <a:lnTo>
                  <a:pt x="982" y="1670"/>
                </a:lnTo>
                <a:cubicBezTo>
                  <a:pt x="980" y="1669"/>
                  <a:pt x="979" y="1668"/>
                  <a:pt x="978" y="1668"/>
                </a:cubicBezTo>
                <a:close/>
                <a:moveTo>
                  <a:pt x="943" y="1660"/>
                </a:moveTo>
                <a:cubicBezTo>
                  <a:pt x="942" y="1660"/>
                  <a:pt x="940" y="1661"/>
                  <a:pt x="939" y="1663"/>
                </a:cubicBezTo>
                <a:cubicBezTo>
                  <a:pt x="933" y="1689"/>
                  <a:pt x="933" y="1715"/>
                  <a:pt x="939" y="1741"/>
                </a:cubicBezTo>
                <a:cubicBezTo>
                  <a:pt x="956" y="1732"/>
                  <a:pt x="944" y="1714"/>
                  <a:pt x="952" y="1702"/>
                </a:cubicBezTo>
                <a:cubicBezTo>
                  <a:pt x="955" y="1705"/>
                  <a:pt x="961" y="1707"/>
                  <a:pt x="964" y="1710"/>
                </a:cubicBezTo>
                <a:cubicBezTo>
                  <a:pt x="968" y="1708"/>
                  <a:pt x="971" y="1704"/>
                  <a:pt x="969" y="1701"/>
                </a:cubicBezTo>
                <a:lnTo>
                  <a:pt x="968" y="1700"/>
                </a:lnTo>
                <a:cubicBezTo>
                  <a:pt x="950" y="1698"/>
                  <a:pt x="949" y="1688"/>
                  <a:pt x="950" y="1678"/>
                </a:cubicBezTo>
                <a:cubicBezTo>
                  <a:pt x="950" y="1677"/>
                  <a:pt x="948" y="1661"/>
                  <a:pt x="943" y="1660"/>
                </a:cubicBezTo>
                <a:close/>
                <a:moveTo>
                  <a:pt x="2782" y="1650"/>
                </a:moveTo>
                <a:cubicBezTo>
                  <a:pt x="2795" y="1655"/>
                  <a:pt x="2795" y="1678"/>
                  <a:pt x="2787" y="1680"/>
                </a:cubicBezTo>
                <a:cubicBezTo>
                  <a:pt x="2779" y="1682"/>
                  <a:pt x="2775" y="1659"/>
                  <a:pt x="2782" y="1650"/>
                </a:cubicBezTo>
                <a:close/>
                <a:moveTo>
                  <a:pt x="964" y="1650"/>
                </a:moveTo>
                <a:lnTo>
                  <a:pt x="970" y="1670"/>
                </a:lnTo>
                <a:lnTo>
                  <a:pt x="970" y="1670"/>
                </a:lnTo>
                <a:lnTo>
                  <a:pt x="971" y="1671"/>
                </a:lnTo>
                <a:lnTo>
                  <a:pt x="970" y="1670"/>
                </a:lnTo>
                <a:lnTo>
                  <a:pt x="973" y="1658"/>
                </a:lnTo>
                <a:cubicBezTo>
                  <a:pt x="973" y="1654"/>
                  <a:pt x="971" y="1651"/>
                  <a:pt x="964" y="1650"/>
                </a:cubicBezTo>
                <a:close/>
                <a:moveTo>
                  <a:pt x="290" y="1637"/>
                </a:moveTo>
                <a:cubicBezTo>
                  <a:pt x="274" y="1638"/>
                  <a:pt x="271" y="1667"/>
                  <a:pt x="293" y="1664"/>
                </a:cubicBezTo>
                <a:lnTo>
                  <a:pt x="292" y="1664"/>
                </a:lnTo>
                <a:cubicBezTo>
                  <a:pt x="305" y="1656"/>
                  <a:pt x="291" y="1644"/>
                  <a:pt x="290" y="1637"/>
                </a:cubicBezTo>
                <a:close/>
                <a:moveTo>
                  <a:pt x="402" y="1619"/>
                </a:moveTo>
                <a:cubicBezTo>
                  <a:pt x="402" y="1619"/>
                  <a:pt x="401" y="1619"/>
                  <a:pt x="400" y="1619"/>
                </a:cubicBezTo>
                <a:lnTo>
                  <a:pt x="400" y="1620"/>
                </a:lnTo>
                <a:cubicBezTo>
                  <a:pt x="400" y="1620"/>
                  <a:pt x="395" y="1641"/>
                  <a:pt x="404" y="1643"/>
                </a:cubicBezTo>
                <a:cubicBezTo>
                  <a:pt x="412" y="1644"/>
                  <a:pt x="411" y="1620"/>
                  <a:pt x="402" y="1619"/>
                </a:cubicBezTo>
                <a:close/>
                <a:moveTo>
                  <a:pt x="209" y="1615"/>
                </a:moveTo>
                <a:cubicBezTo>
                  <a:pt x="192" y="1617"/>
                  <a:pt x="205" y="1670"/>
                  <a:pt x="209" y="1675"/>
                </a:cubicBezTo>
                <a:cubicBezTo>
                  <a:pt x="216" y="1668"/>
                  <a:pt x="211" y="1621"/>
                  <a:pt x="209" y="1616"/>
                </a:cubicBezTo>
                <a:lnTo>
                  <a:pt x="209" y="1615"/>
                </a:lnTo>
                <a:close/>
                <a:moveTo>
                  <a:pt x="204" y="1591"/>
                </a:moveTo>
                <a:cubicBezTo>
                  <a:pt x="202" y="1592"/>
                  <a:pt x="201" y="1595"/>
                  <a:pt x="202" y="1596"/>
                </a:cubicBezTo>
                <a:cubicBezTo>
                  <a:pt x="203" y="1598"/>
                  <a:pt x="207" y="1599"/>
                  <a:pt x="209" y="1598"/>
                </a:cubicBezTo>
                <a:cubicBezTo>
                  <a:pt x="211" y="1595"/>
                  <a:pt x="210" y="1592"/>
                  <a:pt x="204" y="1592"/>
                </a:cubicBezTo>
                <a:lnTo>
                  <a:pt x="204" y="1591"/>
                </a:lnTo>
                <a:close/>
                <a:moveTo>
                  <a:pt x="2781" y="1587"/>
                </a:moveTo>
                <a:cubicBezTo>
                  <a:pt x="2782" y="1586"/>
                  <a:pt x="2784" y="1587"/>
                  <a:pt x="2786" y="1589"/>
                </a:cubicBezTo>
                <a:cubicBezTo>
                  <a:pt x="2794" y="1597"/>
                  <a:pt x="2782" y="1616"/>
                  <a:pt x="2786" y="1629"/>
                </a:cubicBezTo>
                <a:cubicBezTo>
                  <a:pt x="2770" y="1624"/>
                  <a:pt x="2782" y="1603"/>
                  <a:pt x="2775" y="1594"/>
                </a:cubicBezTo>
                <a:cubicBezTo>
                  <a:pt x="2775" y="1594"/>
                  <a:pt x="2777" y="1587"/>
                  <a:pt x="2781" y="1587"/>
                </a:cubicBezTo>
                <a:close/>
                <a:moveTo>
                  <a:pt x="2653" y="1572"/>
                </a:moveTo>
                <a:cubicBezTo>
                  <a:pt x="2650" y="1572"/>
                  <a:pt x="2648" y="1573"/>
                  <a:pt x="2651" y="1577"/>
                </a:cubicBezTo>
                <a:cubicBezTo>
                  <a:pt x="2655" y="1579"/>
                  <a:pt x="2662" y="1577"/>
                  <a:pt x="2660" y="1574"/>
                </a:cubicBezTo>
                <a:lnTo>
                  <a:pt x="2659" y="1573"/>
                </a:lnTo>
                <a:cubicBezTo>
                  <a:pt x="2659" y="1573"/>
                  <a:pt x="2655" y="1572"/>
                  <a:pt x="2653" y="1572"/>
                </a:cubicBezTo>
                <a:close/>
                <a:moveTo>
                  <a:pt x="207" y="1565"/>
                </a:moveTo>
                <a:lnTo>
                  <a:pt x="207" y="1565"/>
                </a:lnTo>
                <a:cubicBezTo>
                  <a:pt x="203" y="1566"/>
                  <a:pt x="203" y="1571"/>
                  <a:pt x="209" y="1570"/>
                </a:cubicBezTo>
                <a:cubicBezTo>
                  <a:pt x="209" y="1568"/>
                  <a:pt x="210" y="1566"/>
                  <a:pt x="207" y="1565"/>
                </a:cubicBezTo>
                <a:close/>
                <a:moveTo>
                  <a:pt x="2777" y="1557"/>
                </a:moveTo>
                <a:cubicBezTo>
                  <a:pt x="2784" y="1561"/>
                  <a:pt x="2779" y="1577"/>
                  <a:pt x="2777" y="1582"/>
                </a:cubicBezTo>
                <a:cubicBezTo>
                  <a:pt x="2777" y="1582"/>
                  <a:pt x="2766" y="1561"/>
                  <a:pt x="2777" y="1557"/>
                </a:cubicBezTo>
                <a:close/>
                <a:moveTo>
                  <a:pt x="2866" y="1554"/>
                </a:moveTo>
                <a:cubicBezTo>
                  <a:pt x="2876" y="1603"/>
                  <a:pt x="2880" y="1660"/>
                  <a:pt x="2883" y="1712"/>
                </a:cubicBezTo>
                <a:cubicBezTo>
                  <a:pt x="2883" y="1714"/>
                  <a:pt x="2877" y="1716"/>
                  <a:pt x="2877" y="1718"/>
                </a:cubicBezTo>
                <a:cubicBezTo>
                  <a:pt x="2862" y="1718"/>
                  <a:pt x="2879" y="1705"/>
                  <a:pt x="2871" y="1698"/>
                </a:cubicBezTo>
                <a:cubicBezTo>
                  <a:pt x="2862" y="1650"/>
                  <a:pt x="2860" y="1602"/>
                  <a:pt x="2866" y="1554"/>
                </a:cubicBezTo>
                <a:close/>
                <a:moveTo>
                  <a:pt x="2630" y="1519"/>
                </a:moveTo>
                <a:cubicBezTo>
                  <a:pt x="2629" y="1519"/>
                  <a:pt x="2628" y="1519"/>
                  <a:pt x="2627" y="1519"/>
                </a:cubicBezTo>
                <a:cubicBezTo>
                  <a:pt x="2625" y="1524"/>
                  <a:pt x="2630" y="1528"/>
                  <a:pt x="2638" y="1526"/>
                </a:cubicBezTo>
                <a:lnTo>
                  <a:pt x="2638" y="1523"/>
                </a:lnTo>
                <a:lnTo>
                  <a:pt x="2638" y="1521"/>
                </a:lnTo>
                <a:cubicBezTo>
                  <a:pt x="2636" y="1520"/>
                  <a:pt x="2633" y="1519"/>
                  <a:pt x="2630" y="1519"/>
                </a:cubicBezTo>
                <a:close/>
                <a:moveTo>
                  <a:pt x="981" y="1506"/>
                </a:moveTo>
                <a:cubicBezTo>
                  <a:pt x="978" y="1506"/>
                  <a:pt x="975" y="1508"/>
                  <a:pt x="974" y="1510"/>
                </a:cubicBezTo>
                <a:lnTo>
                  <a:pt x="983" y="1510"/>
                </a:lnTo>
                <a:lnTo>
                  <a:pt x="981" y="1506"/>
                </a:lnTo>
                <a:close/>
                <a:moveTo>
                  <a:pt x="2772" y="1496"/>
                </a:moveTo>
                <a:cubicBezTo>
                  <a:pt x="2780" y="1498"/>
                  <a:pt x="2775" y="1524"/>
                  <a:pt x="2772" y="1529"/>
                </a:cubicBezTo>
                <a:cubicBezTo>
                  <a:pt x="2766" y="1531"/>
                  <a:pt x="2770" y="1500"/>
                  <a:pt x="2772" y="1496"/>
                </a:cubicBezTo>
                <a:close/>
                <a:moveTo>
                  <a:pt x="414" y="1465"/>
                </a:moveTo>
                <a:cubicBezTo>
                  <a:pt x="414" y="1465"/>
                  <a:pt x="414" y="1465"/>
                  <a:pt x="415" y="1465"/>
                </a:cubicBezTo>
                <a:cubicBezTo>
                  <a:pt x="420" y="1468"/>
                  <a:pt x="415" y="1501"/>
                  <a:pt x="415" y="1501"/>
                </a:cubicBezTo>
                <a:cubicBezTo>
                  <a:pt x="410" y="1503"/>
                  <a:pt x="414" y="1493"/>
                  <a:pt x="410" y="1489"/>
                </a:cubicBezTo>
                <a:cubicBezTo>
                  <a:pt x="409" y="1486"/>
                  <a:pt x="410" y="1465"/>
                  <a:pt x="414" y="1465"/>
                </a:cubicBezTo>
                <a:close/>
                <a:moveTo>
                  <a:pt x="2769" y="1465"/>
                </a:moveTo>
                <a:cubicBezTo>
                  <a:pt x="2770" y="1465"/>
                  <a:pt x="2770" y="1466"/>
                  <a:pt x="2771" y="1468"/>
                </a:cubicBezTo>
                <a:cubicBezTo>
                  <a:pt x="2772" y="1472"/>
                  <a:pt x="2773" y="1480"/>
                  <a:pt x="2772" y="1482"/>
                </a:cubicBezTo>
                <a:cubicBezTo>
                  <a:pt x="2767" y="1484"/>
                  <a:pt x="2764" y="1479"/>
                  <a:pt x="2764" y="1477"/>
                </a:cubicBezTo>
                <a:cubicBezTo>
                  <a:pt x="2766" y="1468"/>
                  <a:pt x="2768" y="1465"/>
                  <a:pt x="2769" y="1465"/>
                </a:cubicBezTo>
                <a:close/>
                <a:moveTo>
                  <a:pt x="418" y="1427"/>
                </a:moveTo>
                <a:cubicBezTo>
                  <a:pt x="422" y="1427"/>
                  <a:pt x="427" y="1434"/>
                  <a:pt x="416" y="1456"/>
                </a:cubicBezTo>
                <a:cubicBezTo>
                  <a:pt x="403" y="1453"/>
                  <a:pt x="412" y="1437"/>
                  <a:pt x="416" y="1428"/>
                </a:cubicBezTo>
                <a:cubicBezTo>
                  <a:pt x="416" y="1428"/>
                  <a:pt x="417" y="1428"/>
                  <a:pt x="418" y="1427"/>
                </a:cubicBezTo>
                <a:close/>
                <a:moveTo>
                  <a:pt x="889" y="1410"/>
                </a:moveTo>
                <a:cubicBezTo>
                  <a:pt x="887" y="1410"/>
                  <a:pt x="886" y="1410"/>
                  <a:pt x="886" y="1410"/>
                </a:cubicBezTo>
                <a:cubicBezTo>
                  <a:pt x="883" y="1411"/>
                  <a:pt x="882" y="1412"/>
                  <a:pt x="884" y="1416"/>
                </a:cubicBezTo>
                <a:cubicBezTo>
                  <a:pt x="906" y="1418"/>
                  <a:pt x="896" y="1411"/>
                  <a:pt x="889" y="1410"/>
                </a:cubicBezTo>
                <a:close/>
                <a:moveTo>
                  <a:pt x="417" y="1394"/>
                </a:moveTo>
                <a:cubicBezTo>
                  <a:pt x="417" y="1396"/>
                  <a:pt x="423" y="1417"/>
                  <a:pt x="416" y="1419"/>
                </a:cubicBezTo>
                <a:cubicBezTo>
                  <a:pt x="410" y="1420"/>
                  <a:pt x="412" y="1399"/>
                  <a:pt x="410" y="1398"/>
                </a:cubicBezTo>
                <a:lnTo>
                  <a:pt x="417" y="1394"/>
                </a:lnTo>
                <a:close/>
                <a:moveTo>
                  <a:pt x="893" y="1385"/>
                </a:moveTo>
                <a:lnTo>
                  <a:pt x="886" y="1389"/>
                </a:lnTo>
                <a:lnTo>
                  <a:pt x="885" y="1388"/>
                </a:lnTo>
                <a:cubicBezTo>
                  <a:pt x="885" y="1388"/>
                  <a:pt x="883" y="1409"/>
                  <a:pt x="896" y="1403"/>
                </a:cubicBezTo>
                <a:cubicBezTo>
                  <a:pt x="908" y="1397"/>
                  <a:pt x="893" y="1389"/>
                  <a:pt x="893" y="1385"/>
                </a:cubicBezTo>
                <a:close/>
                <a:moveTo>
                  <a:pt x="416" y="1371"/>
                </a:moveTo>
                <a:lnTo>
                  <a:pt x="416" y="1378"/>
                </a:lnTo>
                <a:cubicBezTo>
                  <a:pt x="415" y="1378"/>
                  <a:pt x="415" y="1378"/>
                  <a:pt x="414" y="1377"/>
                </a:cubicBezTo>
                <a:cubicBezTo>
                  <a:pt x="412" y="1375"/>
                  <a:pt x="413" y="1372"/>
                  <a:pt x="416" y="1371"/>
                </a:cubicBezTo>
                <a:close/>
                <a:moveTo>
                  <a:pt x="298" y="1342"/>
                </a:moveTo>
                <a:lnTo>
                  <a:pt x="296" y="1347"/>
                </a:lnTo>
                <a:lnTo>
                  <a:pt x="296" y="1348"/>
                </a:lnTo>
                <a:cubicBezTo>
                  <a:pt x="298" y="1348"/>
                  <a:pt x="303" y="1367"/>
                  <a:pt x="309" y="1357"/>
                </a:cubicBezTo>
                <a:cubicBezTo>
                  <a:pt x="314" y="1347"/>
                  <a:pt x="299" y="1344"/>
                  <a:pt x="298" y="1342"/>
                </a:cubicBezTo>
                <a:close/>
                <a:moveTo>
                  <a:pt x="2838" y="1331"/>
                </a:moveTo>
                <a:cubicBezTo>
                  <a:pt x="2848" y="1329"/>
                  <a:pt x="2842" y="1366"/>
                  <a:pt x="2846" y="1381"/>
                </a:cubicBezTo>
                <a:cubicBezTo>
                  <a:pt x="2852" y="1410"/>
                  <a:pt x="2858" y="1440"/>
                  <a:pt x="2862" y="1470"/>
                </a:cubicBezTo>
                <a:cubicBezTo>
                  <a:pt x="2864" y="1483"/>
                  <a:pt x="2870" y="1534"/>
                  <a:pt x="2861" y="1538"/>
                </a:cubicBezTo>
                <a:cubicBezTo>
                  <a:pt x="2847" y="1485"/>
                  <a:pt x="2838" y="1430"/>
                  <a:pt x="2834" y="1376"/>
                </a:cubicBezTo>
                <a:cubicBezTo>
                  <a:pt x="2848" y="1359"/>
                  <a:pt x="2816" y="1346"/>
                  <a:pt x="2836" y="1332"/>
                </a:cubicBezTo>
                <a:cubicBezTo>
                  <a:pt x="2837" y="1331"/>
                  <a:pt x="2837" y="1331"/>
                  <a:pt x="2838" y="1331"/>
                </a:cubicBezTo>
                <a:close/>
                <a:moveTo>
                  <a:pt x="705" y="1299"/>
                </a:moveTo>
                <a:cubicBezTo>
                  <a:pt x="713" y="1301"/>
                  <a:pt x="708" y="1310"/>
                  <a:pt x="710" y="1315"/>
                </a:cubicBezTo>
                <a:cubicBezTo>
                  <a:pt x="709" y="1314"/>
                  <a:pt x="698" y="1304"/>
                  <a:pt x="705" y="1299"/>
                </a:cubicBezTo>
                <a:close/>
                <a:moveTo>
                  <a:pt x="2825" y="1293"/>
                </a:moveTo>
                <a:cubicBezTo>
                  <a:pt x="2836" y="1294"/>
                  <a:pt x="2846" y="1307"/>
                  <a:pt x="2839" y="1320"/>
                </a:cubicBezTo>
                <a:cubicBezTo>
                  <a:pt x="2821" y="1321"/>
                  <a:pt x="2830" y="1301"/>
                  <a:pt x="2825" y="1293"/>
                </a:cubicBezTo>
                <a:close/>
                <a:moveTo>
                  <a:pt x="168" y="1284"/>
                </a:moveTo>
                <a:lnTo>
                  <a:pt x="168" y="1284"/>
                </a:lnTo>
                <a:cubicBezTo>
                  <a:pt x="167" y="1284"/>
                  <a:pt x="167" y="1285"/>
                  <a:pt x="167" y="1285"/>
                </a:cubicBezTo>
                <a:cubicBezTo>
                  <a:pt x="159" y="1291"/>
                  <a:pt x="160" y="1300"/>
                  <a:pt x="169" y="1306"/>
                </a:cubicBezTo>
                <a:cubicBezTo>
                  <a:pt x="171" y="1298"/>
                  <a:pt x="170" y="1291"/>
                  <a:pt x="168" y="1284"/>
                </a:cubicBezTo>
                <a:close/>
                <a:moveTo>
                  <a:pt x="539" y="1282"/>
                </a:moveTo>
                <a:cubicBezTo>
                  <a:pt x="528" y="1282"/>
                  <a:pt x="531" y="1289"/>
                  <a:pt x="528" y="1293"/>
                </a:cubicBezTo>
                <a:cubicBezTo>
                  <a:pt x="530" y="1303"/>
                  <a:pt x="524" y="1325"/>
                  <a:pt x="531" y="1326"/>
                </a:cubicBezTo>
                <a:cubicBezTo>
                  <a:pt x="539" y="1327"/>
                  <a:pt x="540" y="1298"/>
                  <a:pt x="539" y="1282"/>
                </a:cubicBezTo>
                <a:close/>
                <a:moveTo>
                  <a:pt x="166" y="1259"/>
                </a:moveTo>
                <a:lnTo>
                  <a:pt x="166" y="1260"/>
                </a:lnTo>
                <a:cubicBezTo>
                  <a:pt x="162" y="1267"/>
                  <a:pt x="164" y="1274"/>
                  <a:pt x="169" y="1280"/>
                </a:cubicBezTo>
                <a:cubicBezTo>
                  <a:pt x="174" y="1273"/>
                  <a:pt x="172" y="1265"/>
                  <a:pt x="166" y="1259"/>
                </a:cubicBezTo>
                <a:close/>
                <a:moveTo>
                  <a:pt x="799" y="1254"/>
                </a:moveTo>
                <a:cubicBezTo>
                  <a:pt x="796" y="1258"/>
                  <a:pt x="797" y="1264"/>
                  <a:pt x="802" y="1267"/>
                </a:cubicBezTo>
                <a:cubicBezTo>
                  <a:pt x="805" y="1264"/>
                  <a:pt x="811" y="1255"/>
                  <a:pt x="800" y="1255"/>
                </a:cubicBezTo>
                <a:lnTo>
                  <a:pt x="799" y="1254"/>
                </a:lnTo>
                <a:close/>
                <a:moveTo>
                  <a:pt x="81" y="1245"/>
                </a:moveTo>
                <a:cubicBezTo>
                  <a:pt x="82" y="1245"/>
                  <a:pt x="83" y="1246"/>
                  <a:pt x="83" y="1247"/>
                </a:cubicBezTo>
                <a:cubicBezTo>
                  <a:pt x="84" y="1279"/>
                  <a:pt x="81" y="1310"/>
                  <a:pt x="76" y="1341"/>
                </a:cubicBezTo>
                <a:cubicBezTo>
                  <a:pt x="72" y="1373"/>
                  <a:pt x="69" y="1404"/>
                  <a:pt x="67" y="1435"/>
                </a:cubicBezTo>
                <a:cubicBezTo>
                  <a:pt x="67" y="1451"/>
                  <a:pt x="59" y="1466"/>
                  <a:pt x="59" y="1481"/>
                </a:cubicBezTo>
                <a:cubicBezTo>
                  <a:pt x="56" y="1553"/>
                  <a:pt x="53" y="1625"/>
                  <a:pt x="50" y="1697"/>
                </a:cubicBezTo>
                <a:cubicBezTo>
                  <a:pt x="45" y="1833"/>
                  <a:pt x="41" y="1969"/>
                  <a:pt x="43" y="2105"/>
                </a:cubicBezTo>
                <a:cubicBezTo>
                  <a:pt x="43" y="2171"/>
                  <a:pt x="45" y="2236"/>
                  <a:pt x="43" y="2302"/>
                </a:cubicBezTo>
                <a:cubicBezTo>
                  <a:pt x="54" y="2358"/>
                  <a:pt x="44" y="2414"/>
                  <a:pt x="57" y="2470"/>
                </a:cubicBezTo>
                <a:cubicBezTo>
                  <a:pt x="64" y="2501"/>
                  <a:pt x="55" y="2541"/>
                  <a:pt x="57" y="2574"/>
                </a:cubicBezTo>
                <a:cubicBezTo>
                  <a:pt x="58" y="2605"/>
                  <a:pt x="60" y="2636"/>
                  <a:pt x="61" y="2668"/>
                </a:cubicBezTo>
                <a:cubicBezTo>
                  <a:pt x="63" y="2698"/>
                  <a:pt x="63" y="2729"/>
                  <a:pt x="63" y="2760"/>
                </a:cubicBezTo>
                <a:cubicBezTo>
                  <a:pt x="67" y="2787"/>
                  <a:pt x="68" y="2813"/>
                  <a:pt x="68" y="2840"/>
                </a:cubicBezTo>
                <a:cubicBezTo>
                  <a:pt x="59" y="2888"/>
                  <a:pt x="75" y="2942"/>
                  <a:pt x="66" y="2989"/>
                </a:cubicBezTo>
                <a:cubicBezTo>
                  <a:pt x="61" y="3014"/>
                  <a:pt x="71" y="3044"/>
                  <a:pt x="69" y="3070"/>
                </a:cubicBezTo>
                <a:cubicBezTo>
                  <a:pt x="67" y="3096"/>
                  <a:pt x="67" y="3123"/>
                  <a:pt x="67" y="3149"/>
                </a:cubicBezTo>
                <a:cubicBezTo>
                  <a:pt x="70" y="3165"/>
                  <a:pt x="71" y="3181"/>
                  <a:pt x="70" y="3197"/>
                </a:cubicBezTo>
                <a:cubicBezTo>
                  <a:pt x="64" y="3216"/>
                  <a:pt x="75" y="3205"/>
                  <a:pt x="73" y="3219"/>
                </a:cubicBezTo>
                <a:cubicBezTo>
                  <a:pt x="72" y="3223"/>
                  <a:pt x="68" y="3231"/>
                  <a:pt x="78" y="3232"/>
                </a:cubicBezTo>
                <a:cubicBezTo>
                  <a:pt x="71" y="3240"/>
                  <a:pt x="67" y="3250"/>
                  <a:pt x="69" y="3260"/>
                </a:cubicBezTo>
                <a:cubicBezTo>
                  <a:pt x="70" y="3278"/>
                  <a:pt x="79" y="3301"/>
                  <a:pt x="74" y="3319"/>
                </a:cubicBezTo>
                <a:cubicBezTo>
                  <a:pt x="69" y="3332"/>
                  <a:pt x="87" y="3353"/>
                  <a:pt x="80" y="3365"/>
                </a:cubicBezTo>
                <a:cubicBezTo>
                  <a:pt x="68" y="3385"/>
                  <a:pt x="83" y="3402"/>
                  <a:pt x="73" y="3425"/>
                </a:cubicBezTo>
                <a:cubicBezTo>
                  <a:pt x="82" y="3447"/>
                  <a:pt x="65" y="3470"/>
                  <a:pt x="79" y="3488"/>
                </a:cubicBezTo>
                <a:cubicBezTo>
                  <a:pt x="80" y="3500"/>
                  <a:pt x="79" y="3512"/>
                  <a:pt x="74" y="3524"/>
                </a:cubicBezTo>
                <a:cubicBezTo>
                  <a:pt x="68" y="3547"/>
                  <a:pt x="77" y="3573"/>
                  <a:pt x="75" y="3594"/>
                </a:cubicBezTo>
                <a:cubicBezTo>
                  <a:pt x="74" y="3616"/>
                  <a:pt x="88" y="3666"/>
                  <a:pt x="77" y="3679"/>
                </a:cubicBezTo>
                <a:cubicBezTo>
                  <a:pt x="67" y="3691"/>
                  <a:pt x="95" y="3708"/>
                  <a:pt x="75" y="3719"/>
                </a:cubicBezTo>
                <a:cubicBezTo>
                  <a:pt x="76" y="3722"/>
                  <a:pt x="79" y="3725"/>
                  <a:pt x="84" y="3726"/>
                </a:cubicBezTo>
                <a:cubicBezTo>
                  <a:pt x="82" y="3729"/>
                  <a:pt x="80" y="3732"/>
                  <a:pt x="78" y="3735"/>
                </a:cubicBezTo>
                <a:cubicBezTo>
                  <a:pt x="78" y="3745"/>
                  <a:pt x="78" y="3757"/>
                  <a:pt x="78" y="3768"/>
                </a:cubicBezTo>
                <a:cubicBezTo>
                  <a:pt x="78" y="3776"/>
                  <a:pt x="75" y="3834"/>
                  <a:pt x="89" y="3830"/>
                </a:cubicBezTo>
                <a:cubicBezTo>
                  <a:pt x="79" y="3839"/>
                  <a:pt x="76" y="3850"/>
                  <a:pt x="81" y="3860"/>
                </a:cubicBezTo>
                <a:cubicBezTo>
                  <a:pt x="84" y="3872"/>
                  <a:pt x="74" y="3875"/>
                  <a:pt x="76" y="3885"/>
                </a:cubicBezTo>
                <a:cubicBezTo>
                  <a:pt x="78" y="3892"/>
                  <a:pt x="85" y="3895"/>
                  <a:pt x="87" y="3903"/>
                </a:cubicBezTo>
                <a:cubicBezTo>
                  <a:pt x="90" y="3911"/>
                  <a:pt x="81" y="3925"/>
                  <a:pt x="81" y="3933"/>
                </a:cubicBezTo>
                <a:cubicBezTo>
                  <a:pt x="79" y="3961"/>
                  <a:pt x="83" y="3990"/>
                  <a:pt x="84" y="4018"/>
                </a:cubicBezTo>
                <a:cubicBezTo>
                  <a:pt x="86" y="4047"/>
                  <a:pt x="76" y="4076"/>
                  <a:pt x="81" y="4104"/>
                </a:cubicBezTo>
                <a:cubicBezTo>
                  <a:pt x="85" y="4125"/>
                  <a:pt x="75" y="4138"/>
                  <a:pt x="78" y="4158"/>
                </a:cubicBezTo>
                <a:cubicBezTo>
                  <a:pt x="81" y="4189"/>
                  <a:pt x="83" y="4220"/>
                  <a:pt x="81" y="4251"/>
                </a:cubicBezTo>
                <a:cubicBezTo>
                  <a:pt x="79" y="4307"/>
                  <a:pt x="81" y="4363"/>
                  <a:pt x="86" y="4420"/>
                </a:cubicBezTo>
                <a:cubicBezTo>
                  <a:pt x="86" y="4419"/>
                  <a:pt x="85" y="4419"/>
                  <a:pt x="85" y="4419"/>
                </a:cubicBezTo>
                <a:cubicBezTo>
                  <a:pt x="80" y="4418"/>
                  <a:pt x="75" y="4420"/>
                  <a:pt x="74" y="4423"/>
                </a:cubicBezTo>
                <a:cubicBezTo>
                  <a:pt x="95" y="4427"/>
                  <a:pt x="81" y="4442"/>
                  <a:pt x="78" y="4447"/>
                </a:cubicBezTo>
                <a:cubicBezTo>
                  <a:pt x="68" y="4457"/>
                  <a:pt x="83" y="4472"/>
                  <a:pt x="78" y="4484"/>
                </a:cubicBezTo>
                <a:cubicBezTo>
                  <a:pt x="83" y="4506"/>
                  <a:pt x="83" y="4528"/>
                  <a:pt x="80" y="4550"/>
                </a:cubicBezTo>
                <a:cubicBezTo>
                  <a:pt x="79" y="4572"/>
                  <a:pt x="81" y="4595"/>
                  <a:pt x="82" y="4616"/>
                </a:cubicBezTo>
                <a:cubicBezTo>
                  <a:pt x="83" y="4650"/>
                  <a:pt x="83" y="4684"/>
                  <a:pt x="86" y="4718"/>
                </a:cubicBezTo>
                <a:cubicBezTo>
                  <a:pt x="87" y="4729"/>
                  <a:pt x="95" y="4747"/>
                  <a:pt x="90" y="4750"/>
                </a:cubicBezTo>
                <a:cubicBezTo>
                  <a:pt x="85" y="4753"/>
                  <a:pt x="80" y="4731"/>
                  <a:pt x="77" y="4720"/>
                </a:cubicBezTo>
                <a:cubicBezTo>
                  <a:pt x="71" y="4692"/>
                  <a:pt x="67" y="4664"/>
                  <a:pt x="65" y="4636"/>
                </a:cubicBezTo>
                <a:cubicBezTo>
                  <a:pt x="60" y="4593"/>
                  <a:pt x="65" y="4549"/>
                  <a:pt x="60" y="4505"/>
                </a:cubicBezTo>
                <a:cubicBezTo>
                  <a:pt x="58" y="4487"/>
                  <a:pt x="49" y="4467"/>
                  <a:pt x="49" y="4449"/>
                </a:cubicBezTo>
                <a:cubicBezTo>
                  <a:pt x="49" y="4440"/>
                  <a:pt x="50" y="4430"/>
                  <a:pt x="52" y="4421"/>
                </a:cubicBezTo>
                <a:cubicBezTo>
                  <a:pt x="44" y="4403"/>
                  <a:pt x="59" y="4384"/>
                  <a:pt x="52" y="4366"/>
                </a:cubicBezTo>
                <a:cubicBezTo>
                  <a:pt x="47" y="4350"/>
                  <a:pt x="45" y="4334"/>
                  <a:pt x="45" y="4318"/>
                </a:cubicBezTo>
                <a:cubicBezTo>
                  <a:pt x="41" y="4280"/>
                  <a:pt x="47" y="4242"/>
                  <a:pt x="47" y="4204"/>
                </a:cubicBezTo>
                <a:cubicBezTo>
                  <a:pt x="47" y="4183"/>
                  <a:pt x="46" y="4162"/>
                  <a:pt x="46" y="4141"/>
                </a:cubicBezTo>
                <a:cubicBezTo>
                  <a:pt x="36" y="4138"/>
                  <a:pt x="50" y="4125"/>
                  <a:pt x="48" y="4119"/>
                </a:cubicBezTo>
                <a:cubicBezTo>
                  <a:pt x="45" y="4046"/>
                  <a:pt x="34" y="3970"/>
                  <a:pt x="45" y="3899"/>
                </a:cubicBezTo>
                <a:cubicBezTo>
                  <a:pt x="47" y="3884"/>
                  <a:pt x="46" y="3869"/>
                  <a:pt x="41" y="3854"/>
                </a:cubicBezTo>
                <a:cubicBezTo>
                  <a:pt x="37" y="3845"/>
                  <a:pt x="49" y="3832"/>
                  <a:pt x="39" y="3824"/>
                </a:cubicBezTo>
                <a:cubicBezTo>
                  <a:pt x="41" y="3795"/>
                  <a:pt x="41" y="3766"/>
                  <a:pt x="41" y="3737"/>
                </a:cubicBezTo>
                <a:cubicBezTo>
                  <a:pt x="40" y="3681"/>
                  <a:pt x="31" y="3621"/>
                  <a:pt x="33" y="3566"/>
                </a:cubicBezTo>
                <a:cubicBezTo>
                  <a:pt x="33" y="3543"/>
                  <a:pt x="37" y="3516"/>
                  <a:pt x="37" y="3491"/>
                </a:cubicBezTo>
                <a:cubicBezTo>
                  <a:pt x="37" y="3472"/>
                  <a:pt x="24" y="3446"/>
                  <a:pt x="37" y="3427"/>
                </a:cubicBezTo>
                <a:cubicBezTo>
                  <a:pt x="50" y="3408"/>
                  <a:pt x="40" y="3379"/>
                  <a:pt x="40" y="3358"/>
                </a:cubicBezTo>
                <a:cubicBezTo>
                  <a:pt x="41" y="3340"/>
                  <a:pt x="49" y="3305"/>
                  <a:pt x="39" y="3290"/>
                </a:cubicBezTo>
                <a:cubicBezTo>
                  <a:pt x="25" y="3268"/>
                  <a:pt x="41" y="3221"/>
                  <a:pt x="41" y="3198"/>
                </a:cubicBezTo>
                <a:cubicBezTo>
                  <a:pt x="42" y="3168"/>
                  <a:pt x="42" y="3139"/>
                  <a:pt x="42" y="3109"/>
                </a:cubicBezTo>
                <a:cubicBezTo>
                  <a:pt x="43" y="3063"/>
                  <a:pt x="61" y="2999"/>
                  <a:pt x="37" y="2955"/>
                </a:cubicBezTo>
                <a:cubicBezTo>
                  <a:pt x="52" y="2933"/>
                  <a:pt x="41" y="2899"/>
                  <a:pt x="41" y="2875"/>
                </a:cubicBezTo>
                <a:cubicBezTo>
                  <a:pt x="43" y="2844"/>
                  <a:pt x="38" y="2814"/>
                  <a:pt x="35" y="2783"/>
                </a:cubicBezTo>
                <a:cubicBezTo>
                  <a:pt x="33" y="2729"/>
                  <a:pt x="37" y="2678"/>
                  <a:pt x="35" y="2623"/>
                </a:cubicBezTo>
                <a:cubicBezTo>
                  <a:pt x="32" y="2505"/>
                  <a:pt x="33" y="2388"/>
                  <a:pt x="32" y="2270"/>
                </a:cubicBezTo>
                <a:cubicBezTo>
                  <a:pt x="31" y="2206"/>
                  <a:pt x="27" y="2141"/>
                  <a:pt x="26" y="2077"/>
                </a:cubicBezTo>
                <a:cubicBezTo>
                  <a:pt x="25" y="2021"/>
                  <a:pt x="34" y="1966"/>
                  <a:pt x="31" y="1910"/>
                </a:cubicBezTo>
                <a:cubicBezTo>
                  <a:pt x="25" y="1803"/>
                  <a:pt x="38" y="1687"/>
                  <a:pt x="47" y="1575"/>
                </a:cubicBezTo>
                <a:cubicBezTo>
                  <a:pt x="50" y="1509"/>
                  <a:pt x="52" y="1443"/>
                  <a:pt x="57" y="1377"/>
                </a:cubicBezTo>
                <a:cubicBezTo>
                  <a:pt x="59" y="1353"/>
                  <a:pt x="74" y="1317"/>
                  <a:pt x="71" y="1297"/>
                </a:cubicBezTo>
                <a:cubicBezTo>
                  <a:pt x="70" y="1287"/>
                  <a:pt x="62" y="1287"/>
                  <a:pt x="67" y="1274"/>
                </a:cubicBezTo>
                <a:cubicBezTo>
                  <a:pt x="68" y="1271"/>
                  <a:pt x="70" y="1268"/>
                  <a:pt x="71" y="1265"/>
                </a:cubicBezTo>
                <a:cubicBezTo>
                  <a:pt x="74" y="1259"/>
                  <a:pt x="79" y="1246"/>
                  <a:pt x="81" y="1245"/>
                </a:cubicBezTo>
                <a:close/>
                <a:moveTo>
                  <a:pt x="687" y="1233"/>
                </a:moveTo>
                <a:cubicBezTo>
                  <a:pt x="689" y="1243"/>
                  <a:pt x="700" y="1268"/>
                  <a:pt x="683" y="1273"/>
                </a:cubicBezTo>
                <a:cubicBezTo>
                  <a:pt x="677" y="1272"/>
                  <a:pt x="675" y="1244"/>
                  <a:pt x="687" y="1233"/>
                </a:cubicBezTo>
                <a:close/>
                <a:moveTo>
                  <a:pt x="2823" y="1232"/>
                </a:moveTo>
                <a:cubicBezTo>
                  <a:pt x="2823" y="1232"/>
                  <a:pt x="2824" y="1232"/>
                  <a:pt x="2824" y="1232"/>
                </a:cubicBezTo>
                <a:cubicBezTo>
                  <a:pt x="2831" y="1238"/>
                  <a:pt x="2829" y="1267"/>
                  <a:pt x="2829" y="1276"/>
                </a:cubicBezTo>
                <a:cubicBezTo>
                  <a:pt x="2818" y="1268"/>
                  <a:pt x="2819" y="1233"/>
                  <a:pt x="2823" y="1232"/>
                </a:cubicBezTo>
                <a:close/>
                <a:moveTo>
                  <a:pt x="555" y="1228"/>
                </a:moveTo>
                <a:cubicBezTo>
                  <a:pt x="558" y="1229"/>
                  <a:pt x="557" y="1231"/>
                  <a:pt x="557" y="1233"/>
                </a:cubicBezTo>
                <a:cubicBezTo>
                  <a:pt x="557" y="1233"/>
                  <a:pt x="570" y="1248"/>
                  <a:pt x="561" y="1251"/>
                </a:cubicBezTo>
                <a:cubicBezTo>
                  <a:pt x="552" y="1253"/>
                  <a:pt x="551" y="1229"/>
                  <a:pt x="555" y="1228"/>
                </a:cubicBezTo>
                <a:close/>
                <a:moveTo>
                  <a:pt x="2691" y="1223"/>
                </a:moveTo>
                <a:cubicBezTo>
                  <a:pt x="2690" y="1226"/>
                  <a:pt x="2683" y="1227"/>
                  <a:pt x="2683" y="1234"/>
                </a:cubicBezTo>
                <a:cubicBezTo>
                  <a:pt x="2686" y="1234"/>
                  <a:pt x="2681" y="1256"/>
                  <a:pt x="2695" y="1248"/>
                </a:cubicBezTo>
                <a:lnTo>
                  <a:pt x="2695" y="1247"/>
                </a:lnTo>
                <a:cubicBezTo>
                  <a:pt x="2708" y="1238"/>
                  <a:pt x="2691" y="1226"/>
                  <a:pt x="2691" y="1223"/>
                </a:cubicBezTo>
                <a:close/>
                <a:moveTo>
                  <a:pt x="365" y="1222"/>
                </a:moveTo>
                <a:cubicBezTo>
                  <a:pt x="373" y="1222"/>
                  <a:pt x="373" y="1248"/>
                  <a:pt x="364" y="1252"/>
                </a:cubicBezTo>
                <a:cubicBezTo>
                  <a:pt x="352" y="1248"/>
                  <a:pt x="361" y="1231"/>
                  <a:pt x="363" y="1223"/>
                </a:cubicBezTo>
                <a:cubicBezTo>
                  <a:pt x="363" y="1222"/>
                  <a:pt x="364" y="1222"/>
                  <a:pt x="365" y="1222"/>
                </a:cubicBezTo>
                <a:close/>
                <a:moveTo>
                  <a:pt x="683" y="1208"/>
                </a:moveTo>
                <a:cubicBezTo>
                  <a:pt x="684" y="1208"/>
                  <a:pt x="685" y="1209"/>
                  <a:pt x="686" y="1211"/>
                </a:cubicBezTo>
                <a:cubicBezTo>
                  <a:pt x="689" y="1215"/>
                  <a:pt x="691" y="1222"/>
                  <a:pt x="689" y="1225"/>
                </a:cubicBezTo>
                <a:cubicBezTo>
                  <a:pt x="685" y="1231"/>
                  <a:pt x="684" y="1215"/>
                  <a:pt x="681" y="1215"/>
                </a:cubicBezTo>
                <a:cubicBezTo>
                  <a:pt x="681" y="1211"/>
                  <a:pt x="682" y="1209"/>
                  <a:pt x="683" y="1208"/>
                </a:cubicBezTo>
                <a:close/>
                <a:moveTo>
                  <a:pt x="84" y="1204"/>
                </a:moveTo>
                <a:cubicBezTo>
                  <a:pt x="89" y="1206"/>
                  <a:pt x="84" y="1231"/>
                  <a:pt x="81" y="1237"/>
                </a:cubicBezTo>
                <a:cubicBezTo>
                  <a:pt x="65" y="1235"/>
                  <a:pt x="84" y="1210"/>
                  <a:pt x="84" y="1204"/>
                </a:cubicBezTo>
                <a:close/>
                <a:moveTo>
                  <a:pt x="558" y="1200"/>
                </a:moveTo>
                <a:cubicBezTo>
                  <a:pt x="558" y="1200"/>
                  <a:pt x="562" y="1215"/>
                  <a:pt x="554" y="1215"/>
                </a:cubicBezTo>
                <a:cubicBezTo>
                  <a:pt x="547" y="1215"/>
                  <a:pt x="547" y="1202"/>
                  <a:pt x="558" y="1200"/>
                </a:cubicBezTo>
                <a:close/>
                <a:moveTo>
                  <a:pt x="2686" y="1186"/>
                </a:moveTo>
                <a:cubicBezTo>
                  <a:pt x="2685" y="1186"/>
                  <a:pt x="2683" y="1186"/>
                  <a:pt x="2682" y="1187"/>
                </a:cubicBezTo>
                <a:cubicBezTo>
                  <a:pt x="2670" y="1190"/>
                  <a:pt x="2682" y="1207"/>
                  <a:pt x="2690" y="1198"/>
                </a:cubicBezTo>
                <a:lnTo>
                  <a:pt x="2690" y="1190"/>
                </a:lnTo>
                <a:lnTo>
                  <a:pt x="2689" y="1189"/>
                </a:lnTo>
                <a:cubicBezTo>
                  <a:pt x="2689" y="1187"/>
                  <a:pt x="2688" y="1186"/>
                  <a:pt x="2686" y="1186"/>
                </a:cubicBezTo>
                <a:close/>
                <a:moveTo>
                  <a:pt x="361" y="1182"/>
                </a:moveTo>
                <a:cubicBezTo>
                  <a:pt x="362" y="1182"/>
                  <a:pt x="361" y="1190"/>
                  <a:pt x="363" y="1198"/>
                </a:cubicBezTo>
                <a:cubicBezTo>
                  <a:pt x="364" y="1206"/>
                  <a:pt x="370" y="1212"/>
                  <a:pt x="364" y="1211"/>
                </a:cubicBezTo>
                <a:cubicBezTo>
                  <a:pt x="353" y="1211"/>
                  <a:pt x="356" y="1183"/>
                  <a:pt x="360" y="1182"/>
                </a:cubicBezTo>
                <a:cubicBezTo>
                  <a:pt x="360" y="1181"/>
                  <a:pt x="360" y="1181"/>
                  <a:pt x="361" y="1182"/>
                </a:cubicBezTo>
                <a:close/>
                <a:moveTo>
                  <a:pt x="938" y="1181"/>
                </a:moveTo>
                <a:cubicBezTo>
                  <a:pt x="936" y="1183"/>
                  <a:pt x="933" y="1189"/>
                  <a:pt x="940" y="1189"/>
                </a:cubicBezTo>
                <a:lnTo>
                  <a:pt x="940" y="1188"/>
                </a:lnTo>
                <a:cubicBezTo>
                  <a:pt x="941" y="1186"/>
                  <a:pt x="941" y="1183"/>
                  <a:pt x="938" y="1181"/>
                </a:cubicBezTo>
                <a:close/>
                <a:moveTo>
                  <a:pt x="924" y="1167"/>
                </a:moveTo>
                <a:cubicBezTo>
                  <a:pt x="916" y="1185"/>
                  <a:pt x="915" y="1203"/>
                  <a:pt x="918" y="1221"/>
                </a:cubicBezTo>
                <a:cubicBezTo>
                  <a:pt x="923" y="1218"/>
                  <a:pt x="921" y="1217"/>
                  <a:pt x="923" y="1214"/>
                </a:cubicBezTo>
                <a:cubicBezTo>
                  <a:pt x="933" y="1237"/>
                  <a:pt x="924" y="1263"/>
                  <a:pt x="924" y="1288"/>
                </a:cubicBezTo>
                <a:cubicBezTo>
                  <a:pt x="924" y="1319"/>
                  <a:pt x="941" y="1363"/>
                  <a:pt x="927" y="1391"/>
                </a:cubicBezTo>
                <a:cubicBezTo>
                  <a:pt x="921" y="1401"/>
                  <a:pt x="913" y="1412"/>
                  <a:pt x="929" y="1421"/>
                </a:cubicBezTo>
                <a:cubicBezTo>
                  <a:pt x="927" y="1423"/>
                  <a:pt x="898" y="1447"/>
                  <a:pt x="927" y="1447"/>
                </a:cubicBezTo>
                <a:cubicBezTo>
                  <a:pt x="942" y="1460"/>
                  <a:pt x="895" y="1456"/>
                  <a:pt x="929" y="1471"/>
                </a:cubicBezTo>
                <a:cubicBezTo>
                  <a:pt x="923" y="1470"/>
                  <a:pt x="916" y="1479"/>
                  <a:pt x="913" y="1472"/>
                </a:cubicBezTo>
                <a:cubicBezTo>
                  <a:pt x="915" y="1484"/>
                  <a:pt x="917" y="1495"/>
                  <a:pt x="920" y="1507"/>
                </a:cubicBezTo>
                <a:cubicBezTo>
                  <a:pt x="918" y="1519"/>
                  <a:pt x="918" y="1532"/>
                  <a:pt x="918" y="1544"/>
                </a:cubicBezTo>
                <a:cubicBezTo>
                  <a:pt x="920" y="1562"/>
                  <a:pt x="925" y="1605"/>
                  <a:pt x="940" y="1619"/>
                </a:cubicBezTo>
                <a:cubicBezTo>
                  <a:pt x="957" y="1616"/>
                  <a:pt x="953" y="1600"/>
                  <a:pt x="969" y="1597"/>
                </a:cubicBezTo>
                <a:cubicBezTo>
                  <a:pt x="981" y="1609"/>
                  <a:pt x="943" y="1617"/>
                  <a:pt x="969" y="1630"/>
                </a:cubicBezTo>
                <a:cubicBezTo>
                  <a:pt x="987" y="1633"/>
                  <a:pt x="972" y="1617"/>
                  <a:pt x="985" y="1614"/>
                </a:cubicBezTo>
                <a:cubicBezTo>
                  <a:pt x="992" y="1591"/>
                  <a:pt x="932" y="1575"/>
                  <a:pt x="963" y="1547"/>
                </a:cubicBezTo>
                <a:cubicBezTo>
                  <a:pt x="969" y="1548"/>
                  <a:pt x="974" y="1550"/>
                  <a:pt x="979" y="1552"/>
                </a:cubicBezTo>
                <a:lnTo>
                  <a:pt x="979" y="1544"/>
                </a:lnTo>
                <a:cubicBezTo>
                  <a:pt x="950" y="1550"/>
                  <a:pt x="946" y="1487"/>
                  <a:pt x="979" y="1497"/>
                </a:cubicBezTo>
                <a:cubicBezTo>
                  <a:pt x="990" y="1481"/>
                  <a:pt x="948" y="1476"/>
                  <a:pt x="948" y="1460"/>
                </a:cubicBezTo>
                <a:cubicBezTo>
                  <a:pt x="948" y="1441"/>
                  <a:pt x="949" y="1422"/>
                  <a:pt x="951" y="1402"/>
                </a:cubicBezTo>
                <a:cubicBezTo>
                  <a:pt x="954" y="1384"/>
                  <a:pt x="955" y="1365"/>
                  <a:pt x="955" y="1346"/>
                </a:cubicBezTo>
                <a:cubicBezTo>
                  <a:pt x="953" y="1338"/>
                  <a:pt x="959" y="1323"/>
                  <a:pt x="948" y="1317"/>
                </a:cubicBezTo>
                <a:cubicBezTo>
                  <a:pt x="916" y="1302"/>
                  <a:pt x="962" y="1279"/>
                  <a:pt x="948" y="1261"/>
                </a:cubicBezTo>
                <a:cubicBezTo>
                  <a:pt x="939" y="1250"/>
                  <a:pt x="953" y="1241"/>
                  <a:pt x="943" y="1225"/>
                </a:cubicBezTo>
                <a:cubicBezTo>
                  <a:pt x="941" y="1221"/>
                  <a:pt x="934" y="1198"/>
                  <a:pt x="934" y="1198"/>
                </a:cubicBezTo>
                <a:cubicBezTo>
                  <a:pt x="933" y="1200"/>
                  <a:pt x="930" y="1198"/>
                  <a:pt x="927" y="1199"/>
                </a:cubicBezTo>
                <a:lnTo>
                  <a:pt x="927" y="1198"/>
                </a:lnTo>
                <a:cubicBezTo>
                  <a:pt x="916" y="1185"/>
                  <a:pt x="931" y="1179"/>
                  <a:pt x="924" y="1167"/>
                </a:cubicBezTo>
                <a:close/>
                <a:moveTo>
                  <a:pt x="788" y="1160"/>
                </a:moveTo>
                <a:cubicBezTo>
                  <a:pt x="790" y="1168"/>
                  <a:pt x="783" y="1180"/>
                  <a:pt x="798" y="1182"/>
                </a:cubicBezTo>
                <a:cubicBezTo>
                  <a:pt x="816" y="1174"/>
                  <a:pt x="789" y="1166"/>
                  <a:pt x="789" y="1161"/>
                </a:cubicBezTo>
                <a:lnTo>
                  <a:pt x="788" y="1160"/>
                </a:lnTo>
                <a:close/>
                <a:moveTo>
                  <a:pt x="2333" y="1095"/>
                </a:moveTo>
                <a:cubicBezTo>
                  <a:pt x="2323" y="1095"/>
                  <a:pt x="2332" y="1112"/>
                  <a:pt x="2330" y="1113"/>
                </a:cubicBezTo>
                <a:lnTo>
                  <a:pt x="2337" y="1115"/>
                </a:lnTo>
                <a:lnTo>
                  <a:pt x="2337" y="1114"/>
                </a:lnTo>
                <a:cubicBezTo>
                  <a:pt x="2337" y="1111"/>
                  <a:pt x="2348" y="1098"/>
                  <a:pt x="2335" y="1096"/>
                </a:cubicBezTo>
                <a:cubicBezTo>
                  <a:pt x="2335" y="1096"/>
                  <a:pt x="2334" y="1095"/>
                  <a:pt x="2333" y="1095"/>
                </a:cubicBezTo>
                <a:close/>
                <a:moveTo>
                  <a:pt x="2329" y="1073"/>
                </a:moveTo>
                <a:cubicBezTo>
                  <a:pt x="2325" y="1077"/>
                  <a:pt x="2320" y="1082"/>
                  <a:pt x="2329" y="1084"/>
                </a:cubicBezTo>
                <a:lnTo>
                  <a:pt x="2332" y="1080"/>
                </a:lnTo>
                <a:lnTo>
                  <a:pt x="2332" y="1079"/>
                </a:lnTo>
                <a:cubicBezTo>
                  <a:pt x="2332" y="1077"/>
                  <a:pt x="2331" y="1075"/>
                  <a:pt x="2329" y="1073"/>
                </a:cubicBezTo>
                <a:close/>
                <a:moveTo>
                  <a:pt x="368" y="1062"/>
                </a:moveTo>
                <a:cubicBezTo>
                  <a:pt x="372" y="1079"/>
                  <a:pt x="367" y="1113"/>
                  <a:pt x="367" y="1138"/>
                </a:cubicBezTo>
                <a:cubicBezTo>
                  <a:pt x="368" y="1148"/>
                  <a:pt x="368" y="1159"/>
                  <a:pt x="365" y="1169"/>
                </a:cubicBezTo>
                <a:cubicBezTo>
                  <a:pt x="343" y="1161"/>
                  <a:pt x="362" y="1078"/>
                  <a:pt x="368" y="1062"/>
                </a:cubicBezTo>
                <a:close/>
                <a:moveTo>
                  <a:pt x="945" y="1051"/>
                </a:moveTo>
                <a:cubicBezTo>
                  <a:pt x="944" y="1052"/>
                  <a:pt x="943" y="1053"/>
                  <a:pt x="942" y="1054"/>
                </a:cubicBezTo>
                <a:cubicBezTo>
                  <a:pt x="935" y="1063"/>
                  <a:pt x="940" y="1073"/>
                  <a:pt x="953" y="1077"/>
                </a:cubicBezTo>
                <a:lnTo>
                  <a:pt x="952" y="1076"/>
                </a:lnTo>
                <a:cubicBezTo>
                  <a:pt x="956" y="1068"/>
                  <a:pt x="953" y="1058"/>
                  <a:pt x="945" y="1051"/>
                </a:cubicBezTo>
                <a:close/>
                <a:moveTo>
                  <a:pt x="365" y="1042"/>
                </a:moveTo>
                <a:cubicBezTo>
                  <a:pt x="367" y="1043"/>
                  <a:pt x="369" y="1044"/>
                  <a:pt x="371" y="1045"/>
                </a:cubicBezTo>
                <a:cubicBezTo>
                  <a:pt x="376" y="1048"/>
                  <a:pt x="376" y="1054"/>
                  <a:pt x="371" y="1057"/>
                </a:cubicBezTo>
                <a:cubicBezTo>
                  <a:pt x="368" y="1053"/>
                  <a:pt x="366" y="1047"/>
                  <a:pt x="365" y="1042"/>
                </a:cubicBezTo>
                <a:close/>
                <a:moveTo>
                  <a:pt x="2313" y="1010"/>
                </a:moveTo>
                <a:cubicBezTo>
                  <a:pt x="2306" y="1014"/>
                  <a:pt x="2306" y="1021"/>
                  <a:pt x="2306" y="1031"/>
                </a:cubicBezTo>
                <a:cubicBezTo>
                  <a:pt x="2306" y="1042"/>
                  <a:pt x="2308" y="1053"/>
                  <a:pt x="2319" y="1055"/>
                </a:cubicBezTo>
                <a:lnTo>
                  <a:pt x="2319" y="1054"/>
                </a:lnTo>
                <a:cubicBezTo>
                  <a:pt x="2341" y="1058"/>
                  <a:pt x="2331" y="1016"/>
                  <a:pt x="2313" y="1010"/>
                </a:cubicBezTo>
                <a:close/>
                <a:moveTo>
                  <a:pt x="249" y="1004"/>
                </a:moveTo>
                <a:cubicBezTo>
                  <a:pt x="255" y="1006"/>
                  <a:pt x="262" y="1097"/>
                  <a:pt x="260" y="1097"/>
                </a:cubicBezTo>
                <a:cubicBezTo>
                  <a:pt x="242" y="1067"/>
                  <a:pt x="243" y="1002"/>
                  <a:pt x="249" y="1004"/>
                </a:cubicBezTo>
                <a:close/>
                <a:moveTo>
                  <a:pt x="927" y="971"/>
                </a:moveTo>
                <a:cubicBezTo>
                  <a:pt x="936" y="973"/>
                  <a:pt x="936" y="985"/>
                  <a:pt x="936" y="990"/>
                </a:cubicBezTo>
                <a:cubicBezTo>
                  <a:pt x="922" y="989"/>
                  <a:pt x="923" y="980"/>
                  <a:pt x="927" y="971"/>
                </a:cubicBezTo>
                <a:close/>
                <a:moveTo>
                  <a:pt x="2333" y="960"/>
                </a:moveTo>
                <a:cubicBezTo>
                  <a:pt x="2336" y="974"/>
                  <a:pt x="2324" y="995"/>
                  <a:pt x="2344" y="1006"/>
                </a:cubicBezTo>
                <a:cubicBezTo>
                  <a:pt x="2337" y="993"/>
                  <a:pt x="2346" y="973"/>
                  <a:pt x="2334" y="961"/>
                </a:cubicBezTo>
                <a:lnTo>
                  <a:pt x="2333" y="960"/>
                </a:lnTo>
                <a:close/>
                <a:moveTo>
                  <a:pt x="2323" y="910"/>
                </a:moveTo>
                <a:cubicBezTo>
                  <a:pt x="2321" y="921"/>
                  <a:pt x="2322" y="932"/>
                  <a:pt x="2326" y="943"/>
                </a:cubicBezTo>
                <a:cubicBezTo>
                  <a:pt x="2338" y="946"/>
                  <a:pt x="2335" y="914"/>
                  <a:pt x="2324" y="911"/>
                </a:cubicBezTo>
                <a:lnTo>
                  <a:pt x="2323" y="910"/>
                </a:lnTo>
                <a:close/>
                <a:moveTo>
                  <a:pt x="743" y="727"/>
                </a:moveTo>
                <a:cubicBezTo>
                  <a:pt x="745" y="726"/>
                  <a:pt x="751" y="732"/>
                  <a:pt x="752" y="742"/>
                </a:cubicBezTo>
                <a:cubicBezTo>
                  <a:pt x="758" y="772"/>
                  <a:pt x="759" y="803"/>
                  <a:pt x="755" y="834"/>
                </a:cubicBezTo>
                <a:cubicBezTo>
                  <a:pt x="762" y="841"/>
                  <a:pt x="762" y="851"/>
                  <a:pt x="754" y="858"/>
                </a:cubicBezTo>
                <a:cubicBezTo>
                  <a:pt x="733" y="845"/>
                  <a:pt x="758" y="805"/>
                  <a:pt x="741" y="785"/>
                </a:cubicBezTo>
                <a:cubicBezTo>
                  <a:pt x="744" y="767"/>
                  <a:pt x="744" y="749"/>
                  <a:pt x="741" y="730"/>
                </a:cubicBezTo>
                <a:cubicBezTo>
                  <a:pt x="741" y="728"/>
                  <a:pt x="742" y="727"/>
                  <a:pt x="743" y="727"/>
                </a:cubicBezTo>
                <a:close/>
                <a:moveTo>
                  <a:pt x="2308" y="655"/>
                </a:moveTo>
                <a:cubicBezTo>
                  <a:pt x="2295" y="659"/>
                  <a:pt x="2302" y="673"/>
                  <a:pt x="2310" y="680"/>
                </a:cubicBezTo>
                <a:cubicBezTo>
                  <a:pt x="2307" y="671"/>
                  <a:pt x="2319" y="663"/>
                  <a:pt x="2309" y="655"/>
                </a:cubicBezTo>
                <a:lnTo>
                  <a:pt x="2308" y="655"/>
                </a:lnTo>
                <a:close/>
                <a:moveTo>
                  <a:pt x="2297" y="628"/>
                </a:moveTo>
                <a:cubicBezTo>
                  <a:pt x="2294" y="634"/>
                  <a:pt x="2295" y="642"/>
                  <a:pt x="2300" y="648"/>
                </a:cubicBezTo>
                <a:cubicBezTo>
                  <a:pt x="2298" y="636"/>
                  <a:pt x="2310" y="636"/>
                  <a:pt x="2298" y="628"/>
                </a:cubicBezTo>
                <a:lnTo>
                  <a:pt x="2297" y="628"/>
                </a:lnTo>
                <a:close/>
                <a:moveTo>
                  <a:pt x="984" y="618"/>
                </a:moveTo>
                <a:cubicBezTo>
                  <a:pt x="972" y="621"/>
                  <a:pt x="978" y="639"/>
                  <a:pt x="978" y="659"/>
                </a:cubicBezTo>
                <a:cubicBezTo>
                  <a:pt x="978" y="675"/>
                  <a:pt x="960" y="707"/>
                  <a:pt x="978" y="705"/>
                </a:cubicBezTo>
                <a:cubicBezTo>
                  <a:pt x="974" y="698"/>
                  <a:pt x="987" y="692"/>
                  <a:pt x="989" y="686"/>
                </a:cubicBezTo>
                <a:cubicBezTo>
                  <a:pt x="983" y="682"/>
                  <a:pt x="981" y="676"/>
                  <a:pt x="982" y="671"/>
                </a:cubicBezTo>
                <a:cubicBezTo>
                  <a:pt x="985" y="659"/>
                  <a:pt x="994" y="650"/>
                  <a:pt x="987" y="637"/>
                </a:cubicBezTo>
                <a:lnTo>
                  <a:pt x="986" y="636"/>
                </a:lnTo>
                <a:cubicBezTo>
                  <a:pt x="961" y="629"/>
                  <a:pt x="1000" y="625"/>
                  <a:pt x="984" y="618"/>
                </a:cubicBezTo>
                <a:close/>
                <a:moveTo>
                  <a:pt x="2082" y="592"/>
                </a:moveTo>
                <a:cubicBezTo>
                  <a:pt x="2080" y="595"/>
                  <a:pt x="2077" y="600"/>
                  <a:pt x="2077" y="605"/>
                </a:cubicBezTo>
                <a:lnTo>
                  <a:pt x="2083" y="613"/>
                </a:lnTo>
                <a:lnTo>
                  <a:pt x="2083" y="613"/>
                </a:lnTo>
                <a:lnTo>
                  <a:pt x="2084" y="614"/>
                </a:lnTo>
                <a:lnTo>
                  <a:pt x="2083" y="613"/>
                </a:lnTo>
                <a:lnTo>
                  <a:pt x="2082" y="592"/>
                </a:lnTo>
                <a:close/>
                <a:moveTo>
                  <a:pt x="834" y="527"/>
                </a:moveTo>
                <a:cubicBezTo>
                  <a:pt x="838" y="552"/>
                  <a:pt x="833" y="577"/>
                  <a:pt x="822" y="601"/>
                </a:cubicBezTo>
                <a:cubicBezTo>
                  <a:pt x="824" y="575"/>
                  <a:pt x="822" y="547"/>
                  <a:pt x="834" y="527"/>
                </a:cubicBezTo>
                <a:close/>
                <a:moveTo>
                  <a:pt x="841" y="501"/>
                </a:moveTo>
                <a:cubicBezTo>
                  <a:pt x="843" y="506"/>
                  <a:pt x="843" y="512"/>
                  <a:pt x="841" y="518"/>
                </a:cubicBezTo>
                <a:cubicBezTo>
                  <a:pt x="839" y="522"/>
                  <a:pt x="837" y="519"/>
                  <a:pt x="834" y="519"/>
                </a:cubicBezTo>
                <a:cubicBezTo>
                  <a:pt x="834" y="513"/>
                  <a:pt x="836" y="506"/>
                  <a:pt x="841" y="501"/>
                </a:cubicBezTo>
                <a:close/>
                <a:moveTo>
                  <a:pt x="2075" y="458"/>
                </a:moveTo>
                <a:cubicBezTo>
                  <a:pt x="2067" y="459"/>
                  <a:pt x="2064" y="468"/>
                  <a:pt x="2064" y="468"/>
                </a:cubicBezTo>
                <a:lnTo>
                  <a:pt x="2083" y="493"/>
                </a:lnTo>
                <a:cubicBezTo>
                  <a:pt x="2090" y="491"/>
                  <a:pt x="2088" y="461"/>
                  <a:pt x="2078" y="458"/>
                </a:cubicBezTo>
                <a:cubicBezTo>
                  <a:pt x="2077" y="458"/>
                  <a:pt x="2076" y="458"/>
                  <a:pt x="2075" y="458"/>
                </a:cubicBezTo>
                <a:close/>
                <a:moveTo>
                  <a:pt x="1744" y="407"/>
                </a:moveTo>
                <a:cubicBezTo>
                  <a:pt x="1716" y="409"/>
                  <a:pt x="1712" y="461"/>
                  <a:pt x="1725" y="482"/>
                </a:cubicBezTo>
                <a:cubicBezTo>
                  <a:pt x="1727" y="487"/>
                  <a:pt x="1731" y="485"/>
                  <a:pt x="1731" y="481"/>
                </a:cubicBezTo>
                <a:cubicBezTo>
                  <a:pt x="1729" y="462"/>
                  <a:pt x="1742" y="433"/>
                  <a:pt x="1734" y="421"/>
                </a:cubicBezTo>
                <a:cubicBezTo>
                  <a:pt x="1734" y="421"/>
                  <a:pt x="1734" y="421"/>
                  <a:pt x="1735" y="421"/>
                </a:cubicBezTo>
                <a:cubicBezTo>
                  <a:pt x="1743" y="419"/>
                  <a:pt x="1747" y="412"/>
                  <a:pt x="1744" y="407"/>
                </a:cubicBezTo>
                <a:close/>
                <a:moveTo>
                  <a:pt x="1454" y="399"/>
                </a:moveTo>
                <a:cubicBezTo>
                  <a:pt x="1451" y="403"/>
                  <a:pt x="1444" y="431"/>
                  <a:pt x="1457" y="433"/>
                </a:cubicBezTo>
                <a:cubicBezTo>
                  <a:pt x="1469" y="434"/>
                  <a:pt x="1457" y="408"/>
                  <a:pt x="1459" y="408"/>
                </a:cubicBezTo>
                <a:cubicBezTo>
                  <a:pt x="1461" y="404"/>
                  <a:pt x="1455" y="400"/>
                  <a:pt x="1454" y="399"/>
                </a:cubicBezTo>
                <a:close/>
                <a:moveTo>
                  <a:pt x="2051" y="378"/>
                </a:moveTo>
                <a:cubicBezTo>
                  <a:pt x="2033" y="376"/>
                  <a:pt x="2030" y="408"/>
                  <a:pt x="2041" y="422"/>
                </a:cubicBezTo>
                <a:cubicBezTo>
                  <a:pt x="2046" y="427"/>
                  <a:pt x="2054" y="430"/>
                  <a:pt x="2062" y="430"/>
                </a:cubicBezTo>
                <a:cubicBezTo>
                  <a:pt x="2071" y="425"/>
                  <a:pt x="2062" y="378"/>
                  <a:pt x="2051" y="378"/>
                </a:cubicBezTo>
                <a:close/>
                <a:moveTo>
                  <a:pt x="1175" y="355"/>
                </a:moveTo>
                <a:cubicBezTo>
                  <a:pt x="1174" y="372"/>
                  <a:pt x="1177" y="389"/>
                  <a:pt x="1184" y="405"/>
                </a:cubicBezTo>
                <a:cubicBezTo>
                  <a:pt x="1182" y="391"/>
                  <a:pt x="1191" y="365"/>
                  <a:pt x="1175" y="355"/>
                </a:cubicBezTo>
                <a:close/>
                <a:moveTo>
                  <a:pt x="1894" y="290"/>
                </a:moveTo>
                <a:cubicBezTo>
                  <a:pt x="1894" y="290"/>
                  <a:pt x="1883" y="320"/>
                  <a:pt x="1898" y="318"/>
                </a:cubicBezTo>
                <a:lnTo>
                  <a:pt x="1898" y="319"/>
                </a:lnTo>
                <a:cubicBezTo>
                  <a:pt x="1913" y="317"/>
                  <a:pt x="1899" y="299"/>
                  <a:pt x="1903" y="299"/>
                </a:cubicBezTo>
                <a:cubicBezTo>
                  <a:pt x="1904" y="295"/>
                  <a:pt x="1900" y="291"/>
                  <a:pt x="1894" y="290"/>
                </a:cubicBezTo>
                <a:close/>
                <a:moveTo>
                  <a:pt x="1359" y="246"/>
                </a:moveTo>
                <a:cubicBezTo>
                  <a:pt x="1378" y="246"/>
                  <a:pt x="1390" y="254"/>
                  <a:pt x="1363" y="278"/>
                </a:cubicBezTo>
                <a:cubicBezTo>
                  <a:pt x="1357" y="275"/>
                  <a:pt x="1352" y="272"/>
                  <a:pt x="1346" y="269"/>
                </a:cubicBezTo>
                <a:cubicBezTo>
                  <a:pt x="1340" y="265"/>
                  <a:pt x="1329" y="251"/>
                  <a:pt x="1340" y="248"/>
                </a:cubicBezTo>
                <a:cubicBezTo>
                  <a:pt x="1346" y="247"/>
                  <a:pt x="1353" y="246"/>
                  <a:pt x="1359" y="246"/>
                </a:cubicBezTo>
                <a:close/>
                <a:moveTo>
                  <a:pt x="1800" y="219"/>
                </a:moveTo>
                <a:cubicBezTo>
                  <a:pt x="1796" y="246"/>
                  <a:pt x="1798" y="273"/>
                  <a:pt x="1804" y="299"/>
                </a:cubicBezTo>
                <a:cubicBezTo>
                  <a:pt x="1806" y="306"/>
                  <a:pt x="1807" y="320"/>
                  <a:pt x="1807" y="297"/>
                </a:cubicBezTo>
                <a:lnTo>
                  <a:pt x="1807" y="298"/>
                </a:lnTo>
                <a:cubicBezTo>
                  <a:pt x="1808" y="258"/>
                  <a:pt x="1809" y="230"/>
                  <a:pt x="1800" y="219"/>
                </a:cubicBezTo>
                <a:close/>
                <a:moveTo>
                  <a:pt x="1785" y="187"/>
                </a:moveTo>
                <a:lnTo>
                  <a:pt x="1785" y="187"/>
                </a:lnTo>
                <a:cubicBezTo>
                  <a:pt x="1778" y="201"/>
                  <a:pt x="1778" y="216"/>
                  <a:pt x="1786" y="230"/>
                </a:cubicBezTo>
                <a:cubicBezTo>
                  <a:pt x="1788" y="225"/>
                  <a:pt x="1783" y="220"/>
                  <a:pt x="1784" y="210"/>
                </a:cubicBezTo>
                <a:cubicBezTo>
                  <a:pt x="1785" y="200"/>
                  <a:pt x="1790" y="191"/>
                  <a:pt x="1785" y="187"/>
                </a:cubicBezTo>
                <a:close/>
                <a:moveTo>
                  <a:pt x="1164" y="122"/>
                </a:moveTo>
                <a:cubicBezTo>
                  <a:pt x="1166" y="127"/>
                  <a:pt x="1185" y="139"/>
                  <a:pt x="1172" y="145"/>
                </a:cubicBezTo>
                <a:cubicBezTo>
                  <a:pt x="1159" y="152"/>
                  <a:pt x="1161" y="136"/>
                  <a:pt x="1159" y="135"/>
                </a:cubicBezTo>
                <a:lnTo>
                  <a:pt x="1164" y="122"/>
                </a:lnTo>
                <a:close/>
                <a:moveTo>
                  <a:pt x="2037" y="107"/>
                </a:moveTo>
                <a:cubicBezTo>
                  <a:pt x="2052" y="107"/>
                  <a:pt x="2067" y="112"/>
                  <a:pt x="2078" y="120"/>
                </a:cubicBezTo>
                <a:cubicBezTo>
                  <a:pt x="2088" y="127"/>
                  <a:pt x="2079" y="142"/>
                  <a:pt x="2078" y="150"/>
                </a:cubicBezTo>
                <a:cubicBezTo>
                  <a:pt x="2076" y="164"/>
                  <a:pt x="2061" y="155"/>
                  <a:pt x="2051" y="155"/>
                </a:cubicBezTo>
                <a:cubicBezTo>
                  <a:pt x="2035" y="154"/>
                  <a:pt x="2026" y="167"/>
                  <a:pt x="2007" y="150"/>
                </a:cubicBezTo>
                <a:cubicBezTo>
                  <a:pt x="2010" y="132"/>
                  <a:pt x="1984" y="116"/>
                  <a:pt x="2021" y="109"/>
                </a:cubicBezTo>
                <a:cubicBezTo>
                  <a:pt x="2026" y="108"/>
                  <a:pt x="2031" y="108"/>
                  <a:pt x="2037" y="107"/>
                </a:cubicBezTo>
                <a:close/>
                <a:moveTo>
                  <a:pt x="1936" y="59"/>
                </a:moveTo>
                <a:cubicBezTo>
                  <a:pt x="1937" y="59"/>
                  <a:pt x="1937" y="59"/>
                  <a:pt x="1938" y="59"/>
                </a:cubicBezTo>
                <a:cubicBezTo>
                  <a:pt x="1948" y="61"/>
                  <a:pt x="1943" y="80"/>
                  <a:pt x="1935" y="82"/>
                </a:cubicBezTo>
                <a:cubicBezTo>
                  <a:pt x="1935" y="82"/>
                  <a:pt x="1928" y="60"/>
                  <a:pt x="1936" y="59"/>
                </a:cubicBezTo>
                <a:close/>
                <a:moveTo>
                  <a:pt x="1800" y="0"/>
                </a:moveTo>
                <a:cubicBezTo>
                  <a:pt x="1802" y="0"/>
                  <a:pt x="1804" y="1"/>
                  <a:pt x="1805" y="2"/>
                </a:cubicBezTo>
                <a:cubicBezTo>
                  <a:pt x="1809" y="5"/>
                  <a:pt x="1811" y="11"/>
                  <a:pt x="1809" y="18"/>
                </a:cubicBezTo>
                <a:cubicBezTo>
                  <a:pt x="1803" y="32"/>
                  <a:pt x="1804" y="47"/>
                  <a:pt x="1812" y="61"/>
                </a:cubicBezTo>
                <a:cubicBezTo>
                  <a:pt x="1801" y="82"/>
                  <a:pt x="1819" y="99"/>
                  <a:pt x="1823" y="114"/>
                </a:cubicBezTo>
                <a:cubicBezTo>
                  <a:pt x="1832" y="149"/>
                  <a:pt x="1817" y="185"/>
                  <a:pt x="1825" y="220"/>
                </a:cubicBezTo>
                <a:cubicBezTo>
                  <a:pt x="1829" y="238"/>
                  <a:pt x="1828" y="287"/>
                  <a:pt x="1854" y="298"/>
                </a:cubicBezTo>
                <a:cubicBezTo>
                  <a:pt x="1861" y="288"/>
                  <a:pt x="1836" y="281"/>
                  <a:pt x="1859" y="275"/>
                </a:cubicBezTo>
                <a:cubicBezTo>
                  <a:pt x="1853" y="265"/>
                  <a:pt x="1870" y="258"/>
                  <a:pt x="1875" y="250"/>
                </a:cubicBezTo>
                <a:cubicBezTo>
                  <a:pt x="1875" y="221"/>
                  <a:pt x="1861" y="166"/>
                  <a:pt x="1875" y="163"/>
                </a:cubicBezTo>
                <a:cubicBezTo>
                  <a:pt x="1889" y="159"/>
                  <a:pt x="1878" y="219"/>
                  <a:pt x="1889" y="244"/>
                </a:cubicBezTo>
                <a:cubicBezTo>
                  <a:pt x="1895" y="256"/>
                  <a:pt x="1905" y="258"/>
                  <a:pt x="1905" y="273"/>
                </a:cubicBezTo>
                <a:cubicBezTo>
                  <a:pt x="1905" y="281"/>
                  <a:pt x="1906" y="290"/>
                  <a:pt x="1918" y="293"/>
                </a:cubicBezTo>
                <a:cubicBezTo>
                  <a:pt x="1929" y="283"/>
                  <a:pt x="1932" y="269"/>
                  <a:pt x="1925" y="257"/>
                </a:cubicBezTo>
                <a:cubicBezTo>
                  <a:pt x="1917" y="252"/>
                  <a:pt x="1923" y="239"/>
                  <a:pt x="1929" y="239"/>
                </a:cubicBezTo>
                <a:cubicBezTo>
                  <a:pt x="1931" y="224"/>
                  <a:pt x="1930" y="209"/>
                  <a:pt x="1923" y="194"/>
                </a:cubicBezTo>
                <a:cubicBezTo>
                  <a:pt x="1930" y="181"/>
                  <a:pt x="1933" y="167"/>
                  <a:pt x="1932" y="154"/>
                </a:cubicBezTo>
                <a:cubicBezTo>
                  <a:pt x="1932" y="130"/>
                  <a:pt x="1918" y="92"/>
                  <a:pt x="1932" y="86"/>
                </a:cubicBezTo>
                <a:cubicBezTo>
                  <a:pt x="1960" y="116"/>
                  <a:pt x="1925" y="169"/>
                  <a:pt x="1950" y="196"/>
                </a:cubicBezTo>
                <a:cubicBezTo>
                  <a:pt x="1958" y="195"/>
                  <a:pt x="1953" y="184"/>
                  <a:pt x="1964" y="185"/>
                </a:cubicBezTo>
                <a:cubicBezTo>
                  <a:pt x="1956" y="200"/>
                  <a:pt x="1980" y="199"/>
                  <a:pt x="1986" y="211"/>
                </a:cubicBezTo>
                <a:cubicBezTo>
                  <a:pt x="1993" y="224"/>
                  <a:pt x="1973" y="226"/>
                  <a:pt x="1995" y="226"/>
                </a:cubicBezTo>
                <a:cubicBezTo>
                  <a:pt x="2006" y="235"/>
                  <a:pt x="1985" y="244"/>
                  <a:pt x="1997" y="252"/>
                </a:cubicBezTo>
                <a:cubicBezTo>
                  <a:pt x="1984" y="262"/>
                  <a:pt x="2002" y="272"/>
                  <a:pt x="1999" y="282"/>
                </a:cubicBezTo>
                <a:cubicBezTo>
                  <a:pt x="2019" y="300"/>
                  <a:pt x="1996" y="316"/>
                  <a:pt x="2027" y="326"/>
                </a:cubicBezTo>
                <a:cubicBezTo>
                  <a:pt x="2032" y="341"/>
                  <a:pt x="2018" y="352"/>
                  <a:pt x="2054" y="348"/>
                </a:cubicBezTo>
                <a:cubicBezTo>
                  <a:pt x="2078" y="345"/>
                  <a:pt x="2071" y="331"/>
                  <a:pt x="2075" y="319"/>
                </a:cubicBezTo>
                <a:cubicBezTo>
                  <a:pt x="2081" y="300"/>
                  <a:pt x="2084" y="280"/>
                  <a:pt x="2084" y="260"/>
                </a:cubicBezTo>
                <a:cubicBezTo>
                  <a:pt x="2104" y="264"/>
                  <a:pt x="2093" y="302"/>
                  <a:pt x="2122" y="277"/>
                </a:cubicBezTo>
                <a:cubicBezTo>
                  <a:pt x="2140" y="284"/>
                  <a:pt x="2145" y="299"/>
                  <a:pt x="2156" y="310"/>
                </a:cubicBezTo>
                <a:cubicBezTo>
                  <a:pt x="2170" y="323"/>
                  <a:pt x="2161" y="331"/>
                  <a:pt x="2168" y="346"/>
                </a:cubicBezTo>
                <a:cubicBezTo>
                  <a:pt x="2178" y="364"/>
                  <a:pt x="2182" y="384"/>
                  <a:pt x="2182" y="403"/>
                </a:cubicBezTo>
                <a:cubicBezTo>
                  <a:pt x="2182" y="416"/>
                  <a:pt x="2173" y="434"/>
                  <a:pt x="2182" y="446"/>
                </a:cubicBezTo>
                <a:cubicBezTo>
                  <a:pt x="2196" y="466"/>
                  <a:pt x="2175" y="468"/>
                  <a:pt x="2189" y="488"/>
                </a:cubicBezTo>
                <a:cubicBezTo>
                  <a:pt x="2192" y="491"/>
                  <a:pt x="2178" y="495"/>
                  <a:pt x="2178" y="502"/>
                </a:cubicBezTo>
                <a:cubicBezTo>
                  <a:pt x="2196" y="505"/>
                  <a:pt x="2199" y="518"/>
                  <a:pt x="2199" y="528"/>
                </a:cubicBezTo>
                <a:cubicBezTo>
                  <a:pt x="2201" y="556"/>
                  <a:pt x="2219" y="579"/>
                  <a:pt x="2214" y="609"/>
                </a:cubicBezTo>
                <a:cubicBezTo>
                  <a:pt x="2212" y="623"/>
                  <a:pt x="2232" y="626"/>
                  <a:pt x="2224" y="636"/>
                </a:cubicBezTo>
                <a:cubicBezTo>
                  <a:pt x="2216" y="645"/>
                  <a:pt x="2212" y="655"/>
                  <a:pt x="2215" y="664"/>
                </a:cubicBezTo>
                <a:cubicBezTo>
                  <a:pt x="2215" y="686"/>
                  <a:pt x="2211" y="715"/>
                  <a:pt x="2244" y="727"/>
                </a:cubicBezTo>
                <a:cubicBezTo>
                  <a:pt x="2225" y="736"/>
                  <a:pt x="2251" y="740"/>
                  <a:pt x="2250" y="750"/>
                </a:cubicBezTo>
                <a:cubicBezTo>
                  <a:pt x="2249" y="759"/>
                  <a:pt x="2232" y="758"/>
                  <a:pt x="2234" y="769"/>
                </a:cubicBezTo>
                <a:cubicBezTo>
                  <a:pt x="2236" y="775"/>
                  <a:pt x="2238" y="781"/>
                  <a:pt x="2241" y="786"/>
                </a:cubicBezTo>
                <a:cubicBezTo>
                  <a:pt x="2244" y="799"/>
                  <a:pt x="2257" y="807"/>
                  <a:pt x="2259" y="822"/>
                </a:cubicBezTo>
                <a:cubicBezTo>
                  <a:pt x="2258" y="837"/>
                  <a:pt x="2260" y="852"/>
                  <a:pt x="2264" y="867"/>
                </a:cubicBezTo>
                <a:cubicBezTo>
                  <a:pt x="2269" y="878"/>
                  <a:pt x="2284" y="901"/>
                  <a:pt x="2255" y="907"/>
                </a:cubicBezTo>
                <a:cubicBezTo>
                  <a:pt x="2254" y="918"/>
                  <a:pt x="2262" y="912"/>
                  <a:pt x="2269" y="915"/>
                </a:cubicBezTo>
                <a:cubicBezTo>
                  <a:pt x="2271" y="919"/>
                  <a:pt x="2272" y="924"/>
                  <a:pt x="2272" y="929"/>
                </a:cubicBezTo>
                <a:cubicBezTo>
                  <a:pt x="2276" y="943"/>
                  <a:pt x="2294" y="937"/>
                  <a:pt x="2294" y="953"/>
                </a:cubicBezTo>
                <a:cubicBezTo>
                  <a:pt x="2295" y="963"/>
                  <a:pt x="2277" y="963"/>
                  <a:pt x="2279" y="969"/>
                </a:cubicBezTo>
                <a:cubicBezTo>
                  <a:pt x="2286" y="973"/>
                  <a:pt x="2299" y="967"/>
                  <a:pt x="2302" y="975"/>
                </a:cubicBezTo>
                <a:cubicBezTo>
                  <a:pt x="2302" y="981"/>
                  <a:pt x="2304" y="986"/>
                  <a:pt x="2307" y="991"/>
                </a:cubicBezTo>
                <a:cubicBezTo>
                  <a:pt x="2336" y="978"/>
                  <a:pt x="2275" y="881"/>
                  <a:pt x="2305" y="874"/>
                </a:cubicBezTo>
                <a:cubicBezTo>
                  <a:pt x="2314" y="871"/>
                  <a:pt x="2310" y="893"/>
                  <a:pt x="2316" y="896"/>
                </a:cubicBezTo>
                <a:cubicBezTo>
                  <a:pt x="2328" y="899"/>
                  <a:pt x="2328" y="855"/>
                  <a:pt x="2302" y="861"/>
                </a:cubicBezTo>
                <a:cubicBezTo>
                  <a:pt x="2293" y="848"/>
                  <a:pt x="2323" y="824"/>
                  <a:pt x="2293" y="824"/>
                </a:cubicBezTo>
                <a:cubicBezTo>
                  <a:pt x="2303" y="809"/>
                  <a:pt x="2302" y="784"/>
                  <a:pt x="2283" y="775"/>
                </a:cubicBezTo>
                <a:cubicBezTo>
                  <a:pt x="2270" y="768"/>
                  <a:pt x="2294" y="739"/>
                  <a:pt x="2290" y="730"/>
                </a:cubicBezTo>
                <a:cubicBezTo>
                  <a:pt x="2286" y="721"/>
                  <a:pt x="2262" y="728"/>
                  <a:pt x="2275" y="713"/>
                </a:cubicBezTo>
                <a:cubicBezTo>
                  <a:pt x="2285" y="701"/>
                  <a:pt x="2273" y="676"/>
                  <a:pt x="2272" y="662"/>
                </a:cubicBezTo>
                <a:cubicBezTo>
                  <a:pt x="2268" y="621"/>
                  <a:pt x="2275" y="583"/>
                  <a:pt x="2264" y="542"/>
                </a:cubicBezTo>
                <a:cubicBezTo>
                  <a:pt x="2295" y="509"/>
                  <a:pt x="2278" y="573"/>
                  <a:pt x="2290" y="588"/>
                </a:cubicBezTo>
                <a:cubicBezTo>
                  <a:pt x="2297" y="598"/>
                  <a:pt x="2280" y="613"/>
                  <a:pt x="2302" y="617"/>
                </a:cubicBezTo>
                <a:cubicBezTo>
                  <a:pt x="2302" y="603"/>
                  <a:pt x="2322" y="608"/>
                  <a:pt x="2333" y="603"/>
                </a:cubicBezTo>
                <a:cubicBezTo>
                  <a:pt x="2349" y="594"/>
                  <a:pt x="2311" y="580"/>
                  <a:pt x="2327" y="567"/>
                </a:cubicBezTo>
                <a:cubicBezTo>
                  <a:pt x="2335" y="574"/>
                  <a:pt x="2347" y="566"/>
                  <a:pt x="2349" y="560"/>
                </a:cubicBezTo>
                <a:cubicBezTo>
                  <a:pt x="2346" y="557"/>
                  <a:pt x="2342" y="553"/>
                  <a:pt x="2338" y="550"/>
                </a:cubicBezTo>
                <a:cubicBezTo>
                  <a:pt x="2330" y="538"/>
                  <a:pt x="2366" y="548"/>
                  <a:pt x="2354" y="533"/>
                </a:cubicBezTo>
                <a:cubicBezTo>
                  <a:pt x="2339" y="514"/>
                  <a:pt x="2355" y="450"/>
                  <a:pt x="2358" y="458"/>
                </a:cubicBezTo>
                <a:cubicBezTo>
                  <a:pt x="2358" y="472"/>
                  <a:pt x="2360" y="485"/>
                  <a:pt x="2363" y="499"/>
                </a:cubicBezTo>
                <a:cubicBezTo>
                  <a:pt x="2388" y="515"/>
                  <a:pt x="2388" y="458"/>
                  <a:pt x="2392" y="435"/>
                </a:cubicBezTo>
                <a:cubicBezTo>
                  <a:pt x="2443" y="450"/>
                  <a:pt x="2440" y="414"/>
                  <a:pt x="2472" y="425"/>
                </a:cubicBezTo>
                <a:cubicBezTo>
                  <a:pt x="2492" y="432"/>
                  <a:pt x="2520" y="471"/>
                  <a:pt x="2518" y="485"/>
                </a:cubicBezTo>
                <a:cubicBezTo>
                  <a:pt x="2516" y="496"/>
                  <a:pt x="2511" y="505"/>
                  <a:pt x="2511" y="517"/>
                </a:cubicBezTo>
                <a:cubicBezTo>
                  <a:pt x="2512" y="529"/>
                  <a:pt x="2523" y="535"/>
                  <a:pt x="2523" y="547"/>
                </a:cubicBezTo>
                <a:cubicBezTo>
                  <a:pt x="2523" y="564"/>
                  <a:pt x="2508" y="590"/>
                  <a:pt x="2533" y="603"/>
                </a:cubicBezTo>
                <a:cubicBezTo>
                  <a:pt x="2535" y="616"/>
                  <a:pt x="2537" y="638"/>
                  <a:pt x="2543" y="655"/>
                </a:cubicBezTo>
                <a:cubicBezTo>
                  <a:pt x="2544" y="667"/>
                  <a:pt x="2547" y="679"/>
                  <a:pt x="2553" y="691"/>
                </a:cubicBezTo>
                <a:cubicBezTo>
                  <a:pt x="2558" y="695"/>
                  <a:pt x="2563" y="699"/>
                  <a:pt x="2570" y="702"/>
                </a:cubicBezTo>
                <a:cubicBezTo>
                  <a:pt x="2553" y="702"/>
                  <a:pt x="2565" y="736"/>
                  <a:pt x="2568" y="741"/>
                </a:cubicBezTo>
                <a:cubicBezTo>
                  <a:pt x="2589" y="773"/>
                  <a:pt x="2601" y="714"/>
                  <a:pt x="2598" y="701"/>
                </a:cubicBezTo>
                <a:cubicBezTo>
                  <a:pt x="2595" y="683"/>
                  <a:pt x="2555" y="597"/>
                  <a:pt x="2573" y="591"/>
                </a:cubicBezTo>
                <a:cubicBezTo>
                  <a:pt x="2604" y="591"/>
                  <a:pt x="2620" y="730"/>
                  <a:pt x="2634" y="799"/>
                </a:cubicBezTo>
                <a:cubicBezTo>
                  <a:pt x="2639" y="827"/>
                  <a:pt x="2633" y="855"/>
                  <a:pt x="2635" y="883"/>
                </a:cubicBezTo>
                <a:cubicBezTo>
                  <a:pt x="2635" y="892"/>
                  <a:pt x="2660" y="929"/>
                  <a:pt x="2657" y="931"/>
                </a:cubicBezTo>
                <a:cubicBezTo>
                  <a:pt x="2649" y="938"/>
                  <a:pt x="2647" y="979"/>
                  <a:pt x="2659" y="988"/>
                </a:cubicBezTo>
                <a:cubicBezTo>
                  <a:pt x="2652" y="1003"/>
                  <a:pt x="2662" y="1019"/>
                  <a:pt x="2659" y="1034"/>
                </a:cubicBezTo>
                <a:cubicBezTo>
                  <a:pt x="2655" y="1058"/>
                  <a:pt x="2662" y="1038"/>
                  <a:pt x="2671" y="1054"/>
                </a:cubicBezTo>
                <a:cubicBezTo>
                  <a:pt x="2682" y="1069"/>
                  <a:pt x="2687" y="1085"/>
                  <a:pt x="2684" y="1102"/>
                </a:cubicBezTo>
                <a:cubicBezTo>
                  <a:pt x="2677" y="1126"/>
                  <a:pt x="2691" y="1151"/>
                  <a:pt x="2684" y="1174"/>
                </a:cubicBezTo>
                <a:cubicBezTo>
                  <a:pt x="2696" y="1174"/>
                  <a:pt x="2715" y="1127"/>
                  <a:pt x="2714" y="1117"/>
                </a:cubicBezTo>
                <a:cubicBezTo>
                  <a:pt x="2730" y="1112"/>
                  <a:pt x="2736" y="1142"/>
                  <a:pt x="2736" y="1149"/>
                </a:cubicBezTo>
                <a:cubicBezTo>
                  <a:pt x="2736" y="1167"/>
                  <a:pt x="2755" y="1165"/>
                  <a:pt x="2766" y="1178"/>
                </a:cubicBezTo>
                <a:cubicBezTo>
                  <a:pt x="2783" y="1197"/>
                  <a:pt x="2754" y="1198"/>
                  <a:pt x="2756" y="1210"/>
                </a:cubicBezTo>
                <a:cubicBezTo>
                  <a:pt x="2757" y="1222"/>
                  <a:pt x="2745" y="1222"/>
                  <a:pt x="2745" y="1232"/>
                </a:cubicBezTo>
                <a:cubicBezTo>
                  <a:pt x="2745" y="1248"/>
                  <a:pt x="2757" y="1236"/>
                  <a:pt x="2768" y="1236"/>
                </a:cubicBezTo>
                <a:cubicBezTo>
                  <a:pt x="2772" y="1245"/>
                  <a:pt x="2759" y="1259"/>
                  <a:pt x="2781" y="1260"/>
                </a:cubicBezTo>
                <a:cubicBezTo>
                  <a:pt x="2765" y="1267"/>
                  <a:pt x="2768" y="1280"/>
                  <a:pt x="2770" y="1291"/>
                </a:cubicBezTo>
                <a:cubicBezTo>
                  <a:pt x="2772" y="1308"/>
                  <a:pt x="2761" y="1308"/>
                  <a:pt x="2772" y="1321"/>
                </a:cubicBezTo>
                <a:cubicBezTo>
                  <a:pt x="2780" y="1329"/>
                  <a:pt x="2762" y="1338"/>
                  <a:pt x="2763" y="1347"/>
                </a:cubicBezTo>
                <a:cubicBezTo>
                  <a:pt x="2746" y="1353"/>
                  <a:pt x="2770" y="1362"/>
                  <a:pt x="2768" y="1369"/>
                </a:cubicBezTo>
                <a:cubicBezTo>
                  <a:pt x="2736" y="1369"/>
                  <a:pt x="2730" y="1393"/>
                  <a:pt x="2730" y="1411"/>
                </a:cubicBezTo>
                <a:cubicBezTo>
                  <a:pt x="2729" y="1418"/>
                  <a:pt x="2733" y="1426"/>
                  <a:pt x="2742" y="1431"/>
                </a:cubicBezTo>
                <a:cubicBezTo>
                  <a:pt x="2735" y="1435"/>
                  <a:pt x="2733" y="1441"/>
                  <a:pt x="2736" y="1446"/>
                </a:cubicBezTo>
                <a:cubicBezTo>
                  <a:pt x="2743" y="1475"/>
                  <a:pt x="2730" y="1498"/>
                  <a:pt x="2747" y="1527"/>
                </a:cubicBezTo>
                <a:cubicBezTo>
                  <a:pt x="2756" y="1543"/>
                  <a:pt x="2751" y="1557"/>
                  <a:pt x="2758" y="1572"/>
                </a:cubicBezTo>
                <a:cubicBezTo>
                  <a:pt x="2764" y="1586"/>
                  <a:pt x="2754" y="1600"/>
                  <a:pt x="2752" y="1614"/>
                </a:cubicBezTo>
                <a:cubicBezTo>
                  <a:pt x="2781" y="1626"/>
                  <a:pt x="2734" y="1647"/>
                  <a:pt x="2768" y="1656"/>
                </a:cubicBezTo>
                <a:cubicBezTo>
                  <a:pt x="2769" y="1671"/>
                  <a:pt x="2766" y="1685"/>
                  <a:pt x="2760" y="1699"/>
                </a:cubicBezTo>
                <a:cubicBezTo>
                  <a:pt x="2757" y="1713"/>
                  <a:pt x="2756" y="1728"/>
                  <a:pt x="2757" y="1742"/>
                </a:cubicBezTo>
                <a:cubicBezTo>
                  <a:pt x="2756" y="1758"/>
                  <a:pt x="2765" y="1774"/>
                  <a:pt x="2752" y="1789"/>
                </a:cubicBezTo>
                <a:cubicBezTo>
                  <a:pt x="2761" y="1799"/>
                  <a:pt x="2763" y="1812"/>
                  <a:pt x="2759" y="1823"/>
                </a:cubicBezTo>
                <a:cubicBezTo>
                  <a:pt x="2752" y="1832"/>
                  <a:pt x="2770" y="1842"/>
                  <a:pt x="2761" y="1851"/>
                </a:cubicBezTo>
                <a:cubicBezTo>
                  <a:pt x="2751" y="1859"/>
                  <a:pt x="2759" y="1871"/>
                  <a:pt x="2758" y="1883"/>
                </a:cubicBezTo>
                <a:cubicBezTo>
                  <a:pt x="2756" y="1895"/>
                  <a:pt x="2771" y="1907"/>
                  <a:pt x="2767" y="1915"/>
                </a:cubicBezTo>
                <a:cubicBezTo>
                  <a:pt x="2764" y="1924"/>
                  <a:pt x="2754" y="1937"/>
                  <a:pt x="2774" y="1941"/>
                </a:cubicBezTo>
                <a:cubicBezTo>
                  <a:pt x="2744" y="1952"/>
                  <a:pt x="2786" y="1974"/>
                  <a:pt x="2795" y="1977"/>
                </a:cubicBezTo>
                <a:cubicBezTo>
                  <a:pt x="2789" y="1947"/>
                  <a:pt x="2789" y="1917"/>
                  <a:pt x="2795" y="1886"/>
                </a:cubicBezTo>
                <a:cubicBezTo>
                  <a:pt x="2797" y="1879"/>
                  <a:pt x="2805" y="1877"/>
                  <a:pt x="2805" y="1883"/>
                </a:cubicBezTo>
                <a:cubicBezTo>
                  <a:pt x="2820" y="1924"/>
                  <a:pt x="2808" y="1967"/>
                  <a:pt x="2814" y="2009"/>
                </a:cubicBezTo>
                <a:cubicBezTo>
                  <a:pt x="2816" y="2030"/>
                  <a:pt x="2805" y="2050"/>
                  <a:pt x="2827" y="2064"/>
                </a:cubicBezTo>
                <a:cubicBezTo>
                  <a:pt x="2807" y="2055"/>
                  <a:pt x="2814" y="2132"/>
                  <a:pt x="2816" y="2143"/>
                </a:cubicBezTo>
                <a:cubicBezTo>
                  <a:pt x="2819" y="2157"/>
                  <a:pt x="2840" y="2201"/>
                  <a:pt x="2822" y="2212"/>
                </a:cubicBezTo>
                <a:cubicBezTo>
                  <a:pt x="2827" y="2248"/>
                  <a:pt x="2829" y="2283"/>
                  <a:pt x="2826" y="2319"/>
                </a:cubicBezTo>
                <a:cubicBezTo>
                  <a:pt x="2824" y="2337"/>
                  <a:pt x="2831" y="2375"/>
                  <a:pt x="2809" y="2387"/>
                </a:cubicBezTo>
                <a:cubicBezTo>
                  <a:pt x="2809" y="2349"/>
                  <a:pt x="2816" y="2312"/>
                  <a:pt x="2811" y="2274"/>
                </a:cubicBezTo>
                <a:cubicBezTo>
                  <a:pt x="2795" y="2272"/>
                  <a:pt x="2791" y="2289"/>
                  <a:pt x="2795" y="2296"/>
                </a:cubicBezTo>
                <a:cubicBezTo>
                  <a:pt x="2787" y="2291"/>
                  <a:pt x="2771" y="2305"/>
                  <a:pt x="2793" y="2302"/>
                </a:cubicBezTo>
                <a:cubicBezTo>
                  <a:pt x="2800" y="2308"/>
                  <a:pt x="2751" y="2341"/>
                  <a:pt x="2793" y="2344"/>
                </a:cubicBezTo>
                <a:cubicBezTo>
                  <a:pt x="2808" y="2345"/>
                  <a:pt x="2783" y="2366"/>
                  <a:pt x="2781" y="2369"/>
                </a:cubicBezTo>
                <a:cubicBezTo>
                  <a:pt x="2801" y="2367"/>
                  <a:pt x="2796" y="2379"/>
                  <a:pt x="2787" y="2387"/>
                </a:cubicBezTo>
                <a:cubicBezTo>
                  <a:pt x="2773" y="2399"/>
                  <a:pt x="2784" y="2416"/>
                  <a:pt x="2787" y="2429"/>
                </a:cubicBezTo>
                <a:cubicBezTo>
                  <a:pt x="2787" y="2428"/>
                  <a:pt x="2788" y="2428"/>
                  <a:pt x="2789" y="2428"/>
                </a:cubicBezTo>
                <a:cubicBezTo>
                  <a:pt x="2798" y="2422"/>
                  <a:pt x="2800" y="2413"/>
                  <a:pt x="2792" y="2407"/>
                </a:cubicBezTo>
                <a:cubicBezTo>
                  <a:pt x="2815" y="2416"/>
                  <a:pt x="2799" y="2392"/>
                  <a:pt x="2815" y="2392"/>
                </a:cubicBezTo>
                <a:cubicBezTo>
                  <a:pt x="2817" y="2412"/>
                  <a:pt x="2810" y="2449"/>
                  <a:pt x="2819" y="2453"/>
                </a:cubicBezTo>
                <a:cubicBezTo>
                  <a:pt x="2787" y="2472"/>
                  <a:pt x="2837" y="2489"/>
                  <a:pt x="2821" y="2511"/>
                </a:cubicBezTo>
                <a:cubicBezTo>
                  <a:pt x="2807" y="2517"/>
                  <a:pt x="2819" y="2548"/>
                  <a:pt x="2823" y="2554"/>
                </a:cubicBezTo>
                <a:cubicBezTo>
                  <a:pt x="2829" y="2564"/>
                  <a:pt x="2811" y="2576"/>
                  <a:pt x="2821" y="2585"/>
                </a:cubicBezTo>
                <a:cubicBezTo>
                  <a:pt x="2833" y="2596"/>
                  <a:pt x="2808" y="2602"/>
                  <a:pt x="2819" y="2619"/>
                </a:cubicBezTo>
                <a:cubicBezTo>
                  <a:pt x="2834" y="2625"/>
                  <a:pt x="2808" y="2637"/>
                  <a:pt x="2831" y="2640"/>
                </a:cubicBezTo>
                <a:cubicBezTo>
                  <a:pt x="2832" y="2655"/>
                  <a:pt x="2827" y="2670"/>
                  <a:pt x="2817" y="2683"/>
                </a:cubicBezTo>
                <a:cubicBezTo>
                  <a:pt x="2810" y="2695"/>
                  <a:pt x="2821" y="2712"/>
                  <a:pt x="2820" y="2727"/>
                </a:cubicBezTo>
                <a:cubicBezTo>
                  <a:pt x="2819" y="2740"/>
                  <a:pt x="2823" y="2753"/>
                  <a:pt x="2830" y="2765"/>
                </a:cubicBezTo>
                <a:cubicBezTo>
                  <a:pt x="2844" y="2791"/>
                  <a:pt x="2786" y="2815"/>
                  <a:pt x="2824" y="2837"/>
                </a:cubicBezTo>
                <a:cubicBezTo>
                  <a:pt x="2826" y="2848"/>
                  <a:pt x="2813" y="2849"/>
                  <a:pt x="2814" y="2858"/>
                </a:cubicBezTo>
                <a:cubicBezTo>
                  <a:pt x="2815" y="2866"/>
                  <a:pt x="2823" y="2878"/>
                  <a:pt x="2819" y="2885"/>
                </a:cubicBezTo>
                <a:cubicBezTo>
                  <a:pt x="2808" y="2897"/>
                  <a:pt x="2802" y="2910"/>
                  <a:pt x="2804" y="2924"/>
                </a:cubicBezTo>
                <a:cubicBezTo>
                  <a:pt x="2809" y="2946"/>
                  <a:pt x="2816" y="2928"/>
                  <a:pt x="2829" y="2937"/>
                </a:cubicBezTo>
                <a:cubicBezTo>
                  <a:pt x="2829" y="2947"/>
                  <a:pt x="2811" y="2944"/>
                  <a:pt x="2815" y="2959"/>
                </a:cubicBezTo>
                <a:cubicBezTo>
                  <a:pt x="2816" y="2965"/>
                  <a:pt x="2809" y="2968"/>
                  <a:pt x="2805" y="2972"/>
                </a:cubicBezTo>
                <a:cubicBezTo>
                  <a:pt x="2799" y="2981"/>
                  <a:pt x="2813" y="2993"/>
                  <a:pt x="2811" y="3002"/>
                </a:cubicBezTo>
                <a:cubicBezTo>
                  <a:pt x="2809" y="3011"/>
                  <a:pt x="2809" y="3019"/>
                  <a:pt x="2811" y="3028"/>
                </a:cubicBezTo>
                <a:cubicBezTo>
                  <a:pt x="2814" y="3043"/>
                  <a:pt x="2802" y="3071"/>
                  <a:pt x="2814" y="3082"/>
                </a:cubicBezTo>
                <a:cubicBezTo>
                  <a:pt x="2827" y="3092"/>
                  <a:pt x="2821" y="3096"/>
                  <a:pt x="2802" y="3098"/>
                </a:cubicBezTo>
                <a:cubicBezTo>
                  <a:pt x="2822" y="3115"/>
                  <a:pt x="2823" y="3116"/>
                  <a:pt x="2809" y="3136"/>
                </a:cubicBezTo>
                <a:cubicBezTo>
                  <a:pt x="2798" y="3150"/>
                  <a:pt x="2809" y="3142"/>
                  <a:pt x="2804" y="3160"/>
                </a:cubicBezTo>
                <a:cubicBezTo>
                  <a:pt x="2800" y="3177"/>
                  <a:pt x="2832" y="3170"/>
                  <a:pt x="2832" y="3157"/>
                </a:cubicBezTo>
                <a:cubicBezTo>
                  <a:pt x="2841" y="3162"/>
                  <a:pt x="2834" y="3172"/>
                  <a:pt x="2840" y="3178"/>
                </a:cubicBezTo>
                <a:lnTo>
                  <a:pt x="2829" y="3172"/>
                </a:lnTo>
                <a:cubicBezTo>
                  <a:pt x="2814" y="3180"/>
                  <a:pt x="2810" y="3233"/>
                  <a:pt x="2818" y="3243"/>
                </a:cubicBezTo>
                <a:cubicBezTo>
                  <a:pt x="2796" y="3247"/>
                  <a:pt x="2811" y="3228"/>
                  <a:pt x="2802" y="3225"/>
                </a:cubicBezTo>
                <a:cubicBezTo>
                  <a:pt x="2788" y="3242"/>
                  <a:pt x="2808" y="3258"/>
                  <a:pt x="2800" y="3275"/>
                </a:cubicBezTo>
                <a:cubicBezTo>
                  <a:pt x="2813" y="3278"/>
                  <a:pt x="2813" y="3283"/>
                  <a:pt x="2811" y="3291"/>
                </a:cubicBezTo>
                <a:cubicBezTo>
                  <a:pt x="2795" y="3294"/>
                  <a:pt x="2790" y="3328"/>
                  <a:pt x="2805" y="3329"/>
                </a:cubicBezTo>
                <a:cubicBezTo>
                  <a:pt x="2838" y="3331"/>
                  <a:pt x="2860" y="3251"/>
                  <a:pt x="2855" y="3231"/>
                </a:cubicBezTo>
                <a:lnTo>
                  <a:pt x="2861" y="3231"/>
                </a:lnTo>
                <a:cubicBezTo>
                  <a:pt x="2864" y="3254"/>
                  <a:pt x="2870" y="3293"/>
                  <a:pt x="2849" y="3310"/>
                </a:cubicBezTo>
                <a:cubicBezTo>
                  <a:pt x="2839" y="3319"/>
                  <a:pt x="2831" y="3330"/>
                  <a:pt x="2825" y="3341"/>
                </a:cubicBezTo>
                <a:cubicBezTo>
                  <a:pt x="2818" y="3342"/>
                  <a:pt x="2814" y="3338"/>
                  <a:pt x="2809" y="3343"/>
                </a:cubicBezTo>
                <a:cubicBezTo>
                  <a:pt x="2819" y="3349"/>
                  <a:pt x="2823" y="3399"/>
                  <a:pt x="2817" y="3403"/>
                </a:cubicBezTo>
                <a:cubicBezTo>
                  <a:pt x="2809" y="3413"/>
                  <a:pt x="2807" y="3425"/>
                  <a:pt x="2809" y="3436"/>
                </a:cubicBezTo>
                <a:cubicBezTo>
                  <a:pt x="2812" y="3445"/>
                  <a:pt x="2795" y="3450"/>
                  <a:pt x="2802" y="3460"/>
                </a:cubicBezTo>
                <a:cubicBezTo>
                  <a:pt x="2823" y="3463"/>
                  <a:pt x="2826" y="3459"/>
                  <a:pt x="2810" y="3472"/>
                </a:cubicBezTo>
                <a:cubicBezTo>
                  <a:pt x="2798" y="3481"/>
                  <a:pt x="2800" y="3504"/>
                  <a:pt x="2818" y="3508"/>
                </a:cubicBezTo>
                <a:cubicBezTo>
                  <a:pt x="2801" y="3515"/>
                  <a:pt x="2811" y="3525"/>
                  <a:pt x="2820" y="3533"/>
                </a:cubicBezTo>
                <a:cubicBezTo>
                  <a:pt x="2811" y="3544"/>
                  <a:pt x="2808" y="3556"/>
                  <a:pt x="2810" y="3569"/>
                </a:cubicBezTo>
                <a:cubicBezTo>
                  <a:pt x="2810" y="3594"/>
                  <a:pt x="2812" y="3620"/>
                  <a:pt x="2816" y="3645"/>
                </a:cubicBezTo>
                <a:cubicBezTo>
                  <a:pt x="2825" y="3675"/>
                  <a:pt x="2827" y="3705"/>
                  <a:pt x="2822" y="3736"/>
                </a:cubicBezTo>
                <a:cubicBezTo>
                  <a:pt x="2820" y="3752"/>
                  <a:pt x="2809" y="3755"/>
                  <a:pt x="2829" y="3766"/>
                </a:cubicBezTo>
                <a:cubicBezTo>
                  <a:pt x="2817" y="3769"/>
                  <a:pt x="2829" y="3804"/>
                  <a:pt x="2829" y="3813"/>
                </a:cubicBezTo>
                <a:cubicBezTo>
                  <a:pt x="2828" y="3835"/>
                  <a:pt x="2834" y="3861"/>
                  <a:pt x="2833" y="3880"/>
                </a:cubicBezTo>
                <a:cubicBezTo>
                  <a:pt x="2835" y="3896"/>
                  <a:pt x="2809" y="3919"/>
                  <a:pt x="2836" y="3931"/>
                </a:cubicBezTo>
                <a:cubicBezTo>
                  <a:pt x="2824" y="3938"/>
                  <a:pt x="2851" y="3951"/>
                  <a:pt x="2829" y="3954"/>
                </a:cubicBezTo>
                <a:cubicBezTo>
                  <a:pt x="2849" y="3968"/>
                  <a:pt x="2829" y="3988"/>
                  <a:pt x="2842" y="4004"/>
                </a:cubicBezTo>
                <a:cubicBezTo>
                  <a:pt x="2828" y="4013"/>
                  <a:pt x="2846" y="4025"/>
                  <a:pt x="2842" y="4035"/>
                </a:cubicBezTo>
                <a:cubicBezTo>
                  <a:pt x="2835" y="4051"/>
                  <a:pt x="2822" y="4092"/>
                  <a:pt x="2851" y="4099"/>
                </a:cubicBezTo>
                <a:cubicBezTo>
                  <a:pt x="2831" y="4107"/>
                  <a:pt x="2849" y="4147"/>
                  <a:pt x="2849" y="4160"/>
                </a:cubicBezTo>
                <a:cubicBezTo>
                  <a:pt x="2849" y="4174"/>
                  <a:pt x="2851" y="4189"/>
                  <a:pt x="2857" y="4203"/>
                </a:cubicBezTo>
                <a:cubicBezTo>
                  <a:pt x="2850" y="4206"/>
                  <a:pt x="2847" y="4212"/>
                  <a:pt x="2849" y="4217"/>
                </a:cubicBezTo>
                <a:cubicBezTo>
                  <a:pt x="2852" y="4231"/>
                  <a:pt x="2849" y="4241"/>
                  <a:pt x="2851" y="4254"/>
                </a:cubicBezTo>
                <a:cubicBezTo>
                  <a:pt x="2853" y="4271"/>
                  <a:pt x="2866" y="4291"/>
                  <a:pt x="2863" y="4309"/>
                </a:cubicBezTo>
                <a:cubicBezTo>
                  <a:pt x="2858" y="4351"/>
                  <a:pt x="2875" y="4405"/>
                  <a:pt x="2880" y="4450"/>
                </a:cubicBezTo>
                <a:cubicBezTo>
                  <a:pt x="2885" y="4501"/>
                  <a:pt x="2891" y="4552"/>
                  <a:pt x="2895" y="4603"/>
                </a:cubicBezTo>
                <a:cubicBezTo>
                  <a:pt x="2914" y="4801"/>
                  <a:pt x="2922" y="4998"/>
                  <a:pt x="2939" y="5197"/>
                </a:cubicBezTo>
                <a:cubicBezTo>
                  <a:pt x="2948" y="5295"/>
                  <a:pt x="2951" y="5390"/>
                  <a:pt x="2951" y="5485"/>
                </a:cubicBezTo>
                <a:cubicBezTo>
                  <a:pt x="2951" y="5579"/>
                  <a:pt x="2959" y="5672"/>
                  <a:pt x="2960" y="5768"/>
                </a:cubicBezTo>
                <a:cubicBezTo>
                  <a:pt x="2961" y="5826"/>
                  <a:pt x="2960" y="5886"/>
                  <a:pt x="2958" y="5946"/>
                </a:cubicBezTo>
                <a:cubicBezTo>
                  <a:pt x="2960" y="5969"/>
                  <a:pt x="2964" y="5993"/>
                  <a:pt x="2969" y="6016"/>
                </a:cubicBezTo>
                <a:cubicBezTo>
                  <a:pt x="2955" y="6034"/>
                  <a:pt x="2961" y="6054"/>
                  <a:pt x="2963" y="6074"/>
                </a:cubicBezTo>
                <a:cubicBezTo>
                  <a:pt x="2964" y="6095"/>
                  <a:pt x="2946" y="6255"/>
                  <a:pt x="2963" y="6255"/>
                </a:cubicBezTo>
                <a:cubicBezTo>
                  <a:pt x="2954" y="6262"/>
                  <a:pt x="2954" y="6273"/>
                  <a:pt x="2963" y="6280"/>
                </a:cubicBezTo>
                <a:cubicBezTo>
                  <a:pt x="2955" y="6288"/>
                  <a:pt x="2954" y="6298"/>
                  <a:pt x="2959" y="6306"/>
                </a:cubicBezTo>
                <a:cubicBezTo>
                  <a:pt x="2963" y="6315"/>
                  <a:pt x="2961" y="6324"/>
                  <a:pt x="2952" y="6331"/>
                </a:cubicBezTo>
                <a:cubicBezTo>
                  <a:pt x="2944" y="6337"/>
                  <a:pt x="2957" y="6340"/>
                  <a:pt x="2958" y="6345"/>
                </a:cubicBezTo>
                <a:cubicBezTo>
                  <a:pt x="2962" y="6361"/>
                  <a:pt x="2948" y="6386"/>
                  <a:pt x="2964" y="6403"/>
                </a:cubicBezTo>
                <a:cubicBezTo>
                  <a:pt x="2960" y="6409"/>
                  <a:pt x="2944" y="6427"/>
                  <a:pt x="2964" y="6429"/>
                </a:cubicBezTo>
                <a:cubicBezTo>
                  <a:pt x="2974" y="6430"/>
                  <a:pt x="2973" y="6422"/>
                  <a:pt x="2981" y="6422"/>
                </a:cubicBezTo>
                <a:cubicBezTo>
                  <a:pt x="2971" y="6432"/>
                  <a:pt x="2984" y="6455"/>
                  <a:pt x="2971" y="6461"/>
                </a:cubicBezTo>
                <a:cubicBezTo>
                  <a:pt x="2950" y="6471"/>
                  <a:pt x="2974" y="6469"/>
                  <a:pt x="2968" y="6483"/>
                </a:cubicBezTo>
                <a:cubicBezTo>
                  <a:pt x="2962" y="6497"/>
                  <a:pt x="2972" y="6514"/>
                  <a:pt x="2949" y="6514"/>
                </a:cubicBezTo>
                <a:cubicBezTo>
                  <a:pt x="2963" y="6519"/>
                  <a:pt x="2944" y="6536"/>
                  <a:pt x="2945" y="6543"/>
                </a:cubicBezTo>
                <a:cubicBezTo>
                  <a:pt x="2949" y="6555"/>
                  <a:pt x="2955" y="6565"/>
                  <a:pt x="2963" y="6576"/>
                </a:cubicBezTo>
                <a:cubicBezTo>
                  <a:pt x="2970" y="6590"/>
                  <a:pt x="2923" y="6621"/>
                  <a:pt x="2954" y="6627"/>
                </a:cubicBezTo>
                <a:cubicBezTo>
                  <a:pt x="2958" y="6636"/>
                  <a:pt x="2943" y="6637"/>
                  <a:pt x="2940" y="6647"/>
                </a:cubicBezTo>
                <a:cubicBezTo>
                  <a:pt x="2937" y="6657"/>
                  <a:pt x="2929" y="6676"/>
                  <a:pt x="2945" y="6683"/>
                </a:cubicBezTo>
                <a:cubicBezTo>
                  <a:pt x="2934" y="6697"/>
                  <a:pt x="2933" y="6715"/>
                  <a:pt x="2944" y="6729"/>
                </a:cubicBezTo>
                <a:cubicBezTo>
                  <a:pt x="2929" y="6736"/>
                  <a:pt x="2934" y="6747"/>
                  <a:pt x="2936" y="6757"/>
                </a:cubicBezTo>
                <a:cubicBezTo>
                  <a:pt x="2937" y="6770"/>
                  <a:pt x="2915" y="6770"/>
                  <a:pt x="2917" y="6780"/>
                </a:cubicBezTo>
                <a:cubicBezTo>
                  <a:pt x="2918" y="6789"/>
                  <a:pt x="2917" y="6798"/>
                  <a:pt x="2916" y="6808"/>
                </a:cubicBezTo>
                <a:cubicBezTo>
                  <a:pt x="2916" y="6825"/>
                  <a:pt x="2926" y="6841"/>
                  <a:pt x="2912" y="6856"/>
                </a:cubicBezTo>
                <a:cubicBezTo>
                  <a:pt x="2931" y="6864"/>
                  <a:pt x="2912" y="6878"/>
                  <a:pt x="2912" y="6889"/>
                </a:cubicBezTo>
                <a:cubicBezTo>
                  <a:pt x="2906" y="6904"/>
                  <a:pt x="2909" y="6924"/>
                  <a:pt x="2901" y="6937"/>
                </a:cubicBezTo>
                <a:cubicBezTo>
                  <a:pt x="2893" y="6950"/>
                  <a:pt x="2890" y="6963"/>
                  <a:pt x="2892" y="6977"/>
                </a:cubicBezTo>
                <a:cubicBezTo>
                  <a:pt x="2893" y="6988"/>
                  <a:pt x="2905" y="6997"/>
                  <a:pt x="2892" y="7005"/>
                </a:cubicBezTo>
                <a:cubicBezTo>
                  <a:pt x="2888" y="7002"/>
                  <a:pt x="2893" y="6993"/>
                  <a:pt x="2881" y="6994"/>
                </a:cubicBezTo>
                <a:cubicBezTo>
                  <a:pt x="2881" y="7002"/>
                  <a:pt x="2863" y="7012"/>
                  <a:pt x="2885" y="7013"/>
                </a:cubicBezTo>
                <a:cubicBezTo>
                  <a:pt x="2859" y="7019"/>
                  <a:pt x="2887" y="7025"/>
                  <a:pt x="2881" y="7034"/>
                </a:cubicBezTo>
                <a:cubicBezTo>
                  <a:pt x="2869" y="7051"/>
                  <a:pt x="2860" y="7070"/>
                  <a:pt x="2854" y="7089"/>
                </a:cubicBezTo>
                <a:cubicBezTo>
                  <a:pt x="2847" y="7124"/>
                  <a:pt x="2851" y="7158"/>
                  <a:pt x="2847" y="7193"/>
                </a:cubicBezTo>
                <a:cubicBezTo>
                  <a:pt x="2841" y="7221"/>
                  <a:pt x="2824" y="7247"/>
                  <a:pt x="2799" y="7269"/>
                </a:cubicBezTo>
                <a:cubicBezTo>
                  <a:pt x="2790" y="7275"/>
                  <a:pt x="2785" y="7313"/>
                  <a:pt x="2799" y="7317"/>
                </a:cubicBezTo>
                <a:cubicBezTo>
                  <a:pt x="2791" y="7324"/>
                  <a:pt x="2786" y="7357"/>
                  <a:pt x="2799" y="7368"/>
                </a:cubicBezTo>
                <a:cubicBezTo>
                  <a:pt x="2803" y="7366"/>
                  <a:pt x="2817" y="7398"/>
                  <a:pt x="2801" y="7417"/>
                </a:cubicBezTo>
                <a:cubicBezTo>
                  <a:pt x="2798" y="7421"/>
                  <a:pt x="2816" y="7438"/>
                  <a:pt x="2798" y="7440"/>
                </a:cubicBezTo>
                <a:cubicBezTo>
                  <a:pt x="2791" y="7441"/>
                  <a:pt x="2779" y="7426"/>
                  <a:pt x="2767" y="7424"/>
                </a:cubicBezTo>
                <a:cubicBezTo>
                  <a:pt x="2715" y="7414"/>
                  <a:pt x="2756" y="7441"/>
                  <a:pt x="2737" y="7457"/>
                </a:cubicBezTo>
                <a:cubicBezTo>
                  <a:pt x="2722" y="7469"/>
                  <a:pt x="2673" y="7440"/>
                  <a:pt x="2665" y="7473"/>
                </a:cubicBezTo>
                <a:cubicBezTo>
                  <a:pt x="2649" y="7470"/>
                  <a:pt x="2668" y="7426"/>
                  <a:pt x="2658" y="7416"/>
                </a:cubicBezTo>
                <a:cubicBezTo>
                  <a:pt x="2648" y="7407"/>
                  <a:pt x="2653" y="7388"/>
                  <a:pt x="2644" y="7384"/>
                </a:cubicBezTo>
                <a:cubicBezTo>
                  <a:pt x="2623" y="7374"/>
                  <a:pt x="2625" y="7390"/>
                  <a:pt x="2610" y="7388"/>
                </a:cubicBezTo>
                <a:lnTo>
                  <a:pt x="2610" y="7382"/>
                </a:lnTo>
                <a:cubicBezTo>
                  <a:pt x="2574" y="7367"/>
                  <a:pt x="2564" y="7413"/>
                  <a:pt x="2566" y="7416"/>
                </a:cubicBezTo>
                <a:cubicBezTo>
                  <a:pt x="2554" y="7413"/>
                  <a:pt x="2557" y="7396"/>
                  <a:pt x="2550" y="7399"/>
                </a:cubicBezTo>
                <a:cubicBezTo>
                  <a:pt x="2538" y="7405"/>
                  <a:pt x="2529" y="7415"/>
                  <a:pt x="2525" y="7425"/>
                </a:cubicBezTo>
                <a:cubicBezTo>
                  <a:pt x="2499" y="7451"/>
                  <a:pt x="2504" y="7381"/>
                  <a:pt x="2462" y="7378"/>
                </a:cubicBezTo>
                <a:cubicBezTo>
                  <a:pt x="2463" y="7389"/>
                  <a:pt x="2452" y="7459"/>
                  <a:pt x="2443" y="7445"/>
                </a:cubicBezTo>
                <a:cubicBezTo>
                  <a:pt x="2430" y="7442"/>
                  <a:pt x="2423" y="7400"/>
                  <a:pt x="2443" y="7390"/>
                </a:cubicBezTo>
                <a:cubicBezTo>
                  <a:pt x="2428" y="7374"/>
                  <a:pt x="2430" y="7353"/>
                  <a:pt x="2424" y="7338"/>
                </a:cubicBezTo>
                <a:cubicBezTo>
                  <a:pt x="2418" y="7323"/>
                  <a:pt x="2413" y="7306"/>
                  <a:pt x="2408" y="7292"/>
                </a:cubicBezTo>
                <a:cubicBezTo>
                  <a:pt x="2404" y="7284"/>
                  <a:pt x="2399" y="7277"/>
                  <a:pt x="2393" y="7270"/>
                </a:cubicBezTo>
                <a:cubicBezTo>
                  <a:pt x="2364" y="7251"/>
                  <a:pt x="2312" y="7301"/>
                  <a:pt x="2304" y="7327"/>
                </a:cubicBezTo>
                <a:cubicBezTo>
                  <a:pt x="2295" y="7342"/>
                  <a:pt x="2282" y="7356"/>
                  <a:pt x="2266" y="7368"/>
                </a:cubicBezTo>
                <a:cubicBezTo>
                  <a:pt x="2255" y="7383"/>
                  <a:pt x="2281" y="7444"/>
                  <a:pt x="2248" y="7431"/>
                </a:cubicBezTo>
                <a:cubicBezTo>
                  <a:pt x="2244" y="7426"/>
                  <a:pt x="2253" y="7410"/>
                  <a:pt x="2251" y="7393"/>
                </a:cubicBezTo>
                <a:cubicBezTo>
                  <a:pt x="2249" y="7377"/>
                  <a:pt x="2236" y="7363"/>
                  <a:pt x="2225" y="7371"/>
                </a:cubicBezTo>
                <a:cubicBezTo>
                  <a:pt x="2231" y="7382"/>
                  <a:pt x="2198" y="7385"/>
                  <a:pt x="2198" y="7394"/>
                </a:cubicBezTo>
                <a:cubicBezTo>
                  <a:pt x="2196" y="7405"/>
                  <a:pt x="2195" y="7417"/>
                  <a:pt x="2195" y="7428"/>
                </a:cubicBezTo>
                <a:cubicBezTo>
                  <a:pt x="2201" y="7441"/>
                  <a:pt x="2194" y="7455"/>
                  <a:pt x="2178" y="7464"/>
                </a:cubicBezTo>
                <a:cubicBezTo>
                  <a:pt x="2192" y="7471"/>
                  <a:pt x="2181" y="7475"/>
                  <a:pt x="2173" y="7482"/>
                </a:cubicBezTo>
                <a:cubicBezTo>
                  <a:pt x="2165" y="7488"/>
                  <a:pt x="2182" y="7497"/>
                  <a:pt x="2170" y="7506"/>
                </a:cubicBezTo>
                <a:cubicBezTo>
                  <a:pt x="2159" y="7515"/>
                  <a:pt x="2153" y="7637"/>
                  <a:pt x="2154" y="7655"/>
                </a:cubicBezTo>
                <a:cubicBezTo>
                  <a:pt x="2155" y="7666"/>
                  <a:pt x="2149" y="7680"/>
                  <a:pt x="2163" y="7689"/>
                </a:cubicBezTo>
                <a:cubicBezTo>
                  <a:pt x="2167" y="7687"/>
                  <a:pt x="2170" y="7686"/>
                  <a:pt x="2174" y="7684"/>
                </a:cubicBezTo>
                <a:cubicBezTo>
                  <a:pt x="2181" y="7696"/>
                  <a:pt x="2159" y="7693"/>
                  <a:pt x="2159" y="7703"/>
                </a:cubicBezTo>
                <a:cubicBezTo>
                  <a:pt x="2159" y="7711"/>
                  <a:pt x="2172" y="7716"/>
                  <a:pt x="2177" y="7722"/>
                </a:cubicBezTo>
                <a:cubicBezTo>
                  <a:pt x="2185" y="7731"/>
                  <a:pt x="2163" y="7734"/>
                  <a:pt x="2158" y="7741"/>
                </a:cubicBezTo>
                <a:cubicBezTo>
                  <a:pt x="2135" y="7726"/>
                  <a:pt x="2154" y="7644"/>
                  <a:pt x="2122" y="7671"/>
                </a:cubicBezTo>
                <a:cubicBezTo>
                  <a:pt x="2111" y="7672"/>
                  <a:pt x="2120" y="7689"/>
                  <a:pt x="2120" y="7714"/>
                </a:cubicBezTo>
                <a:cubicBezTo>
                  <a:pt x="2121" y="7736"/>
                  <a:pt x="2117" y="7758"/>
                  <a:pt x="2110" y="7779"/>
                </a:cubicBezTo>
                <a:cubicBezTo>
                  <a:pt x="2099" y="7794"/>
                  <a:pt x="2087" y="7809"/>
                  <a:pt x="2093" y="7821"/>
                </a:cubicBezTo>
                <a:cubicBezTo>
                  <a:pt x="2100" y="7836"/>
                  <a:pt x="2088" y="7838"/>
                  <a:pt x="2106" y="7849"/>
                </a:cubicBezTo>
                <a:cubicBezTo>
                  <a:pt x="2116" y="7855"/>
                  <a:pt x="2110" y="7864"/>
                  <a:pt x="2106" y="7871"/>
                </a:cubicBezTo>
                <a:cubicBezTo>
                  <a:pt x="2099" y="7879"/>
                  <a:pt x="2103" y="7889"/>
                  <a:pt x="2115" y="7894"/>
                </a:cubicBezTo>
                <a:cubicBezTo>
                  <a:pt x="2108" y="7907"/>
                  <a:pt x="2093" y="7903"/>
                  <a:pt x="2084" y="7896"/>
                </a:cubicBezTo>
                <a:cubicBezTo>
                  <a:pt x="2069" y="7884"/>
                  <a:pt x="2083" y="7883"/>
                  <a:pt x="2079" y="7872"/>
                </a:cubicBezTo>
                <a:cubicBezTo>
                  <a:pt x="2071" y="7861"/>
                  <a:pt x="2052" y="7815"/>
                  <a:pt x="2042" y="7787"/>
                </a:cubicBezTo>
                <a:cubicBezTo>
                  <a:pt x="2033" y="7759"/>
                  <a:pt x="2014" y="7774"/>
                  <a:pt x="2020" y="7801"/>
                </a:cubicBezTo>
                <a:cubicBezTo>
                  <a:pt x="2025" y="7820"/>
                  <a:pt x="2037" y="7850"/>
                  <a:pt x="2040" y="7863"/>
                </a:cubicBezTo>
                <a:cubicBezTo>
                  <a:pt x="2041" y="7870"/>
                  <a:pt x="2034" y="7868"/>
                  <a:pt x="2034" y="7870"/>
                </a:cubicBezTo>
                <a:cubicBezTo>
                  <a:pt x="2022" y="7856"/>
                  <a:pt x="2013" y="7842"/>
                  <a:pt x="2009" y="7827"/>
                </a:cubicBezTo>
                <a:cubicBezTo>
                  <a:pt x="2002" y="7804"/>
                  <a:pt x="1992" y="7784"/>
                  <a:pt x="1988" y="7795"/>
                </a:cubicBezTo>
                <a:cubicBezTo>
                  <a:pt x="1985" y="7805"/>
                  <a:pt x="2007" y="7850"/>
                  <a:pt x="1993" y="7845"/>
                </a:cubicBezTo>
                <a:cubicBezTo>
                  <a:pt x="1980" y="7841"/>
                  <a:pt x="1968" y="7799"/>
                  <a:pt x="1968" y="7799"/>
                </a:cubicBezTo>
                <a:cubicBezTo>
                  <a:pt x="1968" y="7799"/>
                  <a:pt x="1969" y="7819"/>
                  <a:pt x="1963" y="7815"/>
                </a:cubicBezTo>
                <a:cubicBezTo>
                  <a:pt x="1954" y="7802"/>
                  <a:pt x="1949" y="7788"/>
                  <a:pt x="1947" y="7774"/>
                </a:cubicBezTo>
                <a:cubicBezTo>
                  <a:pt x="1941" y="7747"/>
                  <a:pt x="1940" y="7717"/>
                  <a:pt x="1931" y="7718"/>
                </a:cubicBezTo>
                <a:cubicBezTo>
                  <a:pt x="1914" y="7722"/>
                  <a:pt x="1951" y="7848"/>
                  <a:pt x="1961" y="7866"/>
                </a:cubicBezTo>
                <a:cubicBezTo>
                  <a:pt x="1971" y="7885"/>
                  <a:pt x="1950" y="7874"/>
                  <a:pt x="1939" y="7853"/>
                </a:cubicBezTo>
                <a:cubicBezTo>
                  <a:pt x="1929" y="7833"/>
                  <a:pt x="1917" y="7764"/>
                  <a:pt x="1909" y="7762"/>
                </a:cubicBezTo>
                <a:cubicBezTo>
                  <a:pt x="1877" y="7755"/>
                  <a:pt x="1894" y="7807"/>
                  <a:pt x="1899" y="7823"/>
                </a:cubicBezTo>
                <a:cubicBezTo>
                  <a:pt x="1904" y="7840"/>
                  <a:pt x="1875" y="7845"/>
                  <a:pt x="1862" y="7792"/>
                </a:cubicBezTo>
                <a:cubicBezTo>
                  <a:pt x="1859" y="7781"/>
                  <a:pt x="1854" y="7770"/>
                  <a:pt x="1845" y="7761"/>
                </a:cubicBezTo>
                <a:cubicBezTo>
                  <a:pt x="1826" y="7748"/>
                  <a:pt x="1798" y="7750"/>
                  <a:pt x="1805" y="7742"/>
                </a:cubicBezTo>
                <a:cubicBezTo>
                  <a:pt x="1777" y="7770"/>
                  <a:pt x="1772" y="7677"/>
                  <a:pt x="1748" y="7673"/>
                </a:cubicBezTo>
                <a:cubicBezTo>
                  <a:pt x="1723" y="7670"/>
                  <a:pt x="1739" y="7660"/>
                  <a:pt x="1721" y="7653"/>
                </a:cubicBezTo>
                <a:cubicBezTo>
                  <a:pt x="1698" y="7665"/>
                  <a:pt x="1706" y="7634"/>
                  <a:pt x="1683" y="7641"/>
                </a:cubicBezTo>
                <a:cubicBezTo>
                  <a:pt x="1697" y="7627"/>
                  <a:pt x="1659" y="7622"/>
                  <a:pt x="1673" y="7609"/>
                </a:cubicBezTo>
                <a:cubicBezTo>
                  <a:pt x="1665" y="7592"/>
                  <a:pt x="1648" y="7600"/>
                  <a:pt x="1644" y="7601"/>
                </a:cubicBezTo>
                <a:lnTo>
                  <a:pt x="1644" y="7611"/>
                </a:lnTo>
                <a:cubicBezTo>
                  <a:pt x="1624" y="7608"/>
                  <a:pt x="1620" y="7596"/>
                  <a:pt x="1599" y="7603"/>
                </a:cubicBezTo>
                <a:cubicBezTo>
                  <a:pt x="1578" y="7610"/>
                  <a:pt x="1567" y="7504"/>
                  <a:pt x="1566" y="7499"/>
                </a:cubicBezTo>
                <a:cubicBezTo>
                  <a:pt x="1560" y="7515"/>
                  <a:pt x="1558" y="7531"/>
                  <a:pt x="1561" y="7547"/>
                </a:cubicBezTo>
                <a:cubicBezTo>
                  <a:pt x="1563" y="7568"/>
                  <a:pt x="1556" y="7569"/>
                  <a:pt x="1552" y="7559"/>
                </a:cubicBezTo>
                <a:cubicBezTo>
                  <a:pt x="1548" y="7547"/>
                  <a:pt x="1545" y="7535"/>
                  <a:pt x="1543" y="7522"/>
                </a:cubicBezTo>
                <a:cubicBezTo>
                  <a:pt x="1539" y="7494"/>
                  <a:pt x="1537" y="7461"/>
                  <a:pt x="1527" y="7460"/>
                </a:cubicBezTo>
                <a:cubicBezTo>
                  <a:pt x="1512" y="7458"/>
                  <a:pt x="1507" y="7505"/>
                  <a:pt x="1510" y="7524"/>
                </a:cubicBezTo>
                <a:cubicBezTo>
                  <a:pt x="1513" y="7552"/>
                  <a:pt x="1520" y="7580"/>
                  <a:pt x="1530" y="7607"/>
                </a:cubicBezTo>
                <a:cubicBezTo>
                  <a:pt x="1539" y="7626"/>
                  <a:pt x="1543" y="7646"/>
                  <a:pt x="1542" y="7666"/>
                </a:cubicBezTo>
                <a:cubicBezTo>
                  <a:pt x="1542" y="7680"/>
                  <a:pt x="1538" y="7676"/>
                  <a:pt x="1530" y="7661"/>
                </a:cubicBezTo>
                <a:cubicBezTo>
                  <a:pt x="1522" y="7646"/>
                  <a:pt x="1499" y="7496"/>
                  <a:pt x="1497" y="7472"/>
                </a:cubicBezTo>
                <a:cubicBezTo>
                  <a:pt x="1496" y="7448"/>
                  <a:pt x="1443" y="7443"/>
                  <a:pt x="1441" y="7447"/>
                </a:cubicBezTo>
                <a:cubicBezTo>
                  <a:pt x="1440" y="7451"/>
                  <a:pt x="1432" y="7439"/>
                  <a:pt x="1432" y="7434"/>
                </a:cubicBezTo>
                <a:cubicBezTo>
                  <a:pt x="1432" y="7429"/>
                  <a:pt x="1411" y="7441"/>
                  <a:pt x="1403" y="7450"/>
                </a:cubicBezTo>
                <a:cubicBezTo>
                  <a:pt x="1395" y="7458"/>
                  <a:pt x="1385" y="7434"/>
                  <a:pt x="1385" y="7434"/>
                </a:cubicBezTo>
                <a:cubicBezTo>
                  <a:pt x="1405" y="7418"/>
                  <a:pt x="1377" y="7409"/>
                  <a:pt x="1382" y="7391"/>
                </a:cubicBezTo>
                <a:cubicBezTo>
                  <a:pt x="1385" y="7374"/>
                  <a:pt x="1385" y="7357"/>
                  <a:pt x="1382" y="7340"/>
                </a:cubicBezTo>
                <a:cubicBezTo>
                  <a:pt x="1378" y="7326"/>
                  <a:pt x="1360" y="7329"/>
                  <a:pt x="1378" y="7317"/>
                </a:cubicBezTo>
                <a:cubicBezTo>
                  <a:pt x="1356" y="7317"/>
                  <a:pt x="1350" y="7304"/>
                  <a:pt x="1371" y="7301"/>
                </a:cubicBezTo>
                <a:cubicBezTo>
                  <a:pt x="1383" y="7299"/>
                  <a:pt x="1356" y="7268"/>
                  <a:pt x="1346" y="7266"/>
                </a:cubicBezTo>
                <a:cubicBezTo>
                  <a:pt x="1368" y="7261"/>
                  <a:pt x="1341" y="7241"/>
                  <a:pt x="1344" y="7232"/>
                </a:cubicBezTo>
                <a:cubicBezTo>
                  <a:pt x="1328" y="7221"/>
                  <a:pt x="1327" y="7254"/>
                  <a:pt x="1324" y="7259"/>
                </a:cubicBezTo>
                <a:cubicBezTo>
                  <a:pt x="1321" y="7264"/>
                  <a:pt x="1331" y="7305"/>
                  <a:pt x="1324" y="7314"/>
                </a:cubicBezTo>
                <a:cubicBezTo>
                  <a:pt x="1323" y="7315"/>
                  <a:pt x="1314" y="7310"/>
                  <a:pt x="1314" y="7302"/>
                </a:cubicBezTo>
                <a:cubicBezTo>
                  <a:pt x="1313" y="7282"/>
                  <a:pt x="1318" y="7245"/>
                  <a:pt x="1283" y="7254"/>
                </a:cubicBezTo>
                <a:cubicBezTo>
                  <a:pt x="1253" y="7261"/>
                  <a:pt x="1258" y="7235"/>
                  <a:pt x="1248" y="7220"/>
                </a:cubicBezTo>
                <a:cubicBezTo>
                  <a:pt x="1229" y="7194"/>
                  <a:pt x="1233" y="7259"/>
                  <a:pt x="1233" y="7264"/>
                </a:cubicBezTo>
                <a:cubicBezTo>
                  <a:pt x="1232" y="7273"/>
                  <a:pt x="1249" y="7318"/>
                  <a:pt x="1246" y="7330"/>
                </a:cubicBezTo>
                <a:cubicBezTo>
                  <a:pt x="1245" y="7332"/>
                  <a:pt x="1229" y="7323"/>
                  <a:pt x="1226" y="7310"/>
                </a:cubicBezTo>
                <a:cubicBezTo>
                  <a:pt x="1220" y="7281"/>
                  <a:pt x="1222" y="7228"/>
                  <a:pt x="1194" y="7221"/>
                </a:cubicBezTo>
                <a:cubicBezTo>
                  <a:pt x="1216" y="7212"/>
                  <a:pt x="1190" y="7187"/>
                  <a:pt x="1186" y="7176"/>
                </a:cubicBezTo>
                <a:cubicBezTo>
                  <a:pt x="1184" y="7166"/>
                  <a:pt x="1175" y="7158"/>
                  <a:pt x="1162" y="7154"/>
                </a:cubicBezTo>
                <a:cubicBezTo>
                  <a:pt x="1153" y="7153"/>
                  <a:pt x="1152" y="7160"/>
                  <a:pt x="1144" y="7157"/>
                </a:cubicBezTo>
                <a:cubicBezTo>
                  <a:pt x="1152" y="7150"/>
                  <a:pt x="1135" y="7141"/>
                  <a:pt x="1139" y="7133"/>
                </a:cubicBezTo>
                <a:cubicBezTo>
                  <a:pt x="1139" y="7132"/>
                  <a:pt x="1140" y="7131"/>
                  <a:pt x="1140" y="7130"/>
                </a:cubicBezTo>
                <a:cubicBezTo>
                  <a:pt x="1144" y="7120"/>
                  <a:pt x="1135" y="7110"/>
                  <a:pt x="1121" y="7108"/>
                </a:cubicBezTo>
                <a:cubicBezTo>
                  <a:pt x="1130" y="7105"/>
                  <a:pt x="1124" y="7075"/>
                  <a:pt x="1122" y="7068"/>
                </a:cubicBezTo>
                <a:cubicBezTo>
                  <a:pt x="1121" y="7062"/>
                  <a:pt x="1116" y="7057"/>
                  <a:pt x="1108" y="7053"/>
                </a:cubicBezTo>
                <a:lnTo>
                  <a:pt x="1111" y="7041"/>
                </a:lnTo>
                <a:cubicBezTo>
                  <a:pt x="1111" y="7036"/>
                  <a:pt x="1106" y="7031"/>
                  <a:pt x="1099" y="7029"/>
                </a:cubicBezTo>
                <a:cubicBezTo>
                  <a:pt x="1080" y="7027"/>
                  <a:pt x="1089" y="7103"/>
                  <a:pt x="1095" y="7116"/>
                </a:cubicBezTo>
                <a:cubicBezTo>
                  <a:pt x="1107" y="7151"/>
                  <a:pt x="1125" y="7184"/>
                  <a:pt x="1148" y="7215"/>
                </a:cubicBezTo>
                <a:cubicBezTo>
                  <a:pt x="1165" y="7236"/>
                  <a:pt x="1154" y="7270"/>
                  <a:pt x="1176" y="7288"/>
                </a:cubicBezTo>
                <a:cubicBezTo>
                  <a:pt x="1172" y="7288"/>
                  <a:pt x="1169" y="7295"/>
                  <a:pt x="1166" y="7292"/>
                </a:cubicBezTo>
                <a:cubicBezTo>
                  <a:pt x="1145" y="7274"/>
                  <a:pt x="1129" y="7205"/>
                  <a:pt x="1100" y="7192"/>
                </a:cubicBezTo>
                <a:cubicBezTo>
                  <a:pt x="1120" y="7192"/>
                  <a:pt x="1089" y="7168"/>
                  <a:pt x="1083" y="7166"/>
                </a:cubicBezTo>
                <a:cubicBezTo>
                  <a:pt x="1069" y="7176"/>
                  <a:pt x="1047" y="7175"/>
                  <a:pt x="1039" y="7188"/>
                </a:cubicBezTo>
                <a:cubicBezTo>
                  <a:pt x="1058" y="7219"/>
                  <a:pt x="1051" y="7251"/>
                  <a:pt x="1057" y="7284"/>
                </a:cubicBezTo>
                <a:cubicBezTo>
                  <a:pt x="1062" y="7298"/>
                  <a:pt x="1066" y="7313"/>
                  <a:pt x="1068" y="7327"/>
                </a:cubicBezTo>
                <a:cubicBezTo>
                  <a:pt x="1067" y="7338"/>
                  <a:pt x="1051" y="7349"/>
                  <a:pt x="1057" y="7360"/>
                </a:cubicBezTo>
                <a:cubicBezTo>
                  <a:pt x="1070" y="7387"/>
                  <a:pt x="1096" y="7446"/>
                  <a:pt x="1075" y="7442"/>
                </a:cubicBezTo>
                <a:cubicBezTo>
                  <a:pt x="1064" y="7420"/>
                  <a:pt x="1058" y="7397"/>
                  <a:pt x="1055" y="7374"/>
                </a:cubicBezTo>
                <a:cubicBezTo>
                  <a:pt x="1051" y="7354"/>
                  <a:pt x="1037" y="7337"/>
                  <a:pt x="1033" y="7317"/>
                </a:cubicBezTo>
                <a:cubicBezTo>
                  <a:pt x="1033" y="7297"/>
                  <a:pt x="1030" y="7276"/>
                  <a:pt x="1025" y="7256"/>
                </a:cubicBezTo>
                <a:cubicBezTo>
                  <a:pt x="1016" y="7241"/>
                  <a:pt x="1010" y="7224"/>
                  <a:pt x="1008" y="7207"/>
                </a:cubicBezTo>
                <a:cubicBezTo>
                  <a:pt x="1008" y="7204"/>
                  <a:pt x="993" y="7170"/>
                  <a:pt x="985" y="7180"/>
                </a:cubicBezTo>
                <a:cubicBezTo>
                  <a:pt x="979" y="7188"/>
                  <a:pt x="994" y="7205"/>
                  <a:pt x="983" y="7209"/>
                </a:cubicBezTo>
                <a:cubicBezTo>
                  <a:pt x="1008" y="7221"/>
                  <a:pt x="975" y="7244"/>
                  <a:pt x="999" y="7251"/>
                </a:cubicBezTo>
                <a:cubicBezTo>
                  <a:pt x="1002" y="7252"/>
                  <a:pt x="1001" y="7255"/>
                  <a:pt x="999" y="7258"/>
                </a:cubicBezTo>
                <a:cubicBezTo>
                  <a:pt x="989" y="7271"/>
                  <a:pt x="1004" y="7304"/>
                  <a:pt x="1008" y="7313"/>
                </a:cubicBezTo>
                <a:cubicBezTo>
                  <a:pt x="1020" y="7345"/>
                  <a:pt x="1027" y="7377"/>
                  <a:pt x="1028" y="7410"/>
                </a:cubicBezTo>
                <a:cubicBezTo>
                  <a:pt x="1009" y="7396"/>
                  <a:pt x="1012" y="7373"/>
                  <a:pt x="1012" y="7356"/>
                </a:cubicBezTo>
                <a:cubicBezTo>
                  <a:pt x="1012" y="7339"/>
                  <a:pt x="985" y="7334"/>
                  <a:pt x="985" y="7317"/>
                </a:cubicBezTo>
                <a:cubicBezTo>
                  <a:pt x="957" y="7313"/>
                  <a:pt x="977" y="7335"/>
                  <a:pt x="963" y="7343"/>
                </a:cubicBezTo>
                <a:cubicBezTo>
                  <a:pt x="946" y="7353"/>
                  <a:pt x="965" y="7362"/>
                  <a:pt x="952" y="7376"/>
                </a:cubicBezTo>
                <a:cubicBezTo>
                  <a:pt x="936" y="7376"/>
                  <a:pt x="938" y="7356"/>
                  <a:pt x="922" y="7350"/>
                </a:cubicBezTo>
                <a:cubicBezTo>
                  <a:pt x="905" y="7343"/>
                  <a:pt x="908" y="7357"/>
                  <a:pt x="889" y="7359"/>
                </a:cubicBezTo>
                <a:cubicBezTo>
                  <a:pt x="880" y="7363"/>
                  <a:pt x="855" y="7299"/>
                  <a:pt x="855" y="7282"/>
                </a:cubicBezTo>
                <a:cubicBezTo>
                  <a:pt x="855" y="7273"/>
                  <a:pt x="837" y="7262"/>
                  <a:pt x="835" y="7250"/>
                </a:cubicBezTo>
                <a:cubicBezTo>
                  <a:pt x="830" y="7220"/>
                  <a:pt x="785" y="7245"/>
                  <a:pt x="823" y="7265"/>
                </a:cubicBezTo>
                <a:cubicBezTo>
                  <a:pt x="819" y="7262"/>
                  <a:pt x="807" y="7266"/>
                  <a:pt x="807" y="7272"/>
                </a:cubicBezTo>
                <a:cubicBezTo>
                  <a:pt x="808" y="7287"/>
                  <a:pt x="813" y="7303"/>
                  <a:pt x="820" y="7318"/>
                </a:cubicBezTo>
                <a:cubicBezTo>
                  <a:pt x="835" y="7336"/>
                  <a:pt x="841" y="7357"/>
                  <a:pt x="838" y="7377"/>
                </a:cubicBezTo>
                <a:cubicBezTo>
                  <a:pt x="853" y="7408"/>
                  <a:pt x="864" y="7440"/>
                  <a:pt x="871" y="7472"/>
                </a:cubicBezTo>
                <a:cubicBezTo>
                  <a:pt x="869" y="7486"/>
                  <a:pt x="881" y="7481"/>
                  <a:pt x="888" y="7495"/>
                </a:cubicBezTo>
                <a:cubicBezTo>
                  <a:pt x="870" y="7543"/>
                  <a:pt x="946" y="7607"/>
                  <a:pt x="959" y="7653"/>
                </a:cubicBezTo>
                <a:cubicBezTo>
                  <a:pt x="914" y="7664"/>
                  <a:pt x="885" y="7559"/>
                  <a:pt x="852" y="7517"/>
                </a:cubicBezTo>
                <a:cubicBezTo>
                  <a:pt x="845" y="7506"/>
                  <a:pt x="835" y="7496"/>
                  <a:pt x="823" y="7487"/>
                </a:cubicBezTo>
                <a:cubicBezTo>
                  <a:pt x="804" y="7468"/>
                  <a:pt x="791" y="7447"/>
                  <a:pt x="784" y="7425"/>
                </a:cubicBezTo>
                <a:cubicBezTo>
                  <a:pt x="779" y="7405"/>
                  <a:pt x="769" y="7386"/>
                  <a:pt x="756" y="7368"/>
                </a:cubicBezTo>
                <a:cubicBezTo>
                  <a:pt x="756" y="7368"/>
                  <a:pt x="743" y="7342"/>
                  <a:pt x="736" y="7338"/>
                </a:cubicBezTo>
                <a:cubicBezTo>
                  <a:pt x="728" y="7329"/>
                  <a:pt x="714" y="7322"/>
                  <a:pt x="710" y="7312"/>
                </a:cubicBezTo>
                <a:cubicBezTo>
                  <a:pt x="702" y="7290"/>
                  <a:pt x="704" y="7272"/>
                  <a:pt x="692" y="7252"/>
                </a:cubicBezTo>
                <a:cubicBezTo>
                  <a:pt x="681" y="7241"/>
                  <a:pt x="673" y="7229"/>
                  <a:pt x="666" y="7216"/>
                </a:cubicBezTo>
                <a:cubicBezTo>
                  <a:pt x="658" y="7214"/>
                  <a:pt x="661" y="7207"/>
                  <a:pt x="666" y="7207"/>
                </a:cubicBezTo>
                <a:cubicBezTo>
                  <a:pt x="660" y="7200"/>
                  <a:pt x="641" y="7199"/>
                  <a:pt x="652" y="7188"/>
                </a:cubicBezTo>
                <a:cubicBezTo>
                  <a:pt x="652" y="7190"/>
                  <a:pt x="669" y="7183"/>
                  <a:pt x="652" y="7175"/>
                </a:cubicBezTo>
                <a:cubicBezTo>
                  <a:pt x="634" y="7166"/>
                  <a:pt x="644" y="7155"/>
                  <a:pt x="634" y="7139"/>
                </a:cubicBezTo>
                <a:cubicBezTo>
                  <a:pt x="627" y="7129"/>
                  <a:pt x="624" y="7118"/>
                  <a:pt x="627" y="7107"/>
                </a:cubicBezTo>
                <a:cubicBezTo>
                  <a:pt x="621" y="7107"/>
                  <a:pt x="615" y="7105"/>
                  <a:pt x="611" y="7103"/>
                </a:cubicBezTo>
                <a:cubicBezTo>
                  <a:pt x="628" y="7101"/>
                  <a:pt x="606" y="7076"/>
                  <a:pt x="601" y="7056"/>
                </a:cubicBezTo>
                <a:cubicBezTo>
                  <a:pt x="599" y="7050"/>
                  <a:pt x="612" y="7044"/>
                  <a:pt x="612" y="7040"/>
                </a:cubicBezTo>
                <a:cubicBezTo>
                  <a:pt x="597" y="7036"/>
                  <a:pt x="580" y="7033"/>
                  <a:pt x="590" y="7019"/>
                </a:cubicBezTo>
                <a:cubicBezTo>
                  <a:pt x="579" y="7010"/>
                  <a:pt x="573" y="6994"/>
                  <a:pt x="557" y="6988"/>
                </a:cubicBezTo>
                <a:cubicBezTo>
                  <a:pt x="551" y="6983"/>
                  <a:pt x="547" y="6977"/>
                  <a:pt x="547" y="6971"/>
                </a:cubicBezTo>
                <a:cubicBezTo>
                  <a:pt x="545" y="6953"/>
                  <a:pt x="523" y="6940"/>
                  <a:pt x="530" y="6928"/>
                </a:cubicBezTo>
                <a:cubicBezTo>
                  <a:pt x="557" y="6917"/>
                  <a:pt x="496" y="6890"/>
                  <a:pt x="536" y="6889"/>
                </a:cubicBezTo>
                <a:cubicBezTo>
                  <a:pt x="543" y="6877"/>
                  <a:pt x="522" y="6869"/>
                  <a:pt x="515" y="6863"/>
                </a:cubicBezTo>
                <a:cubicBezTo>
                  <a:pt x="507" y="6857"/>
                  <a:pt x="513" y="6850"/>
                  <a:pt x="512" y="6842"/>
                </a:cubicBezTo>
                <a:cubicBezTo>
                  <a:pt x="511" y="6834"/>
                  <a:pt x="531" y="6833"/>
                  <a:pt x="523" y="6823"/>
                </a:cubicBezTo>
                <a:cubicBezTo>
                  <a:pt x="521" y="6819"/>
                  <a:pt x="494" y="6811"/>
                  <a:pt x="489" y="6808"/>
                </a:cubicBezTo>
                <a:cubicBezTo>
                  <a:pt x="495" y="6806"/>
                  <a:pt x="499" y="6800"/>
                  <a:pt x="505" y="6798"/>
                </a:cubicBezTo>
                <a:cubicBezTo>
                  <a:pt x="499" y="6793"/>
                  <a:pt x="486" y="6793"/>
                  <a:pt x="483" y="6786"/>
                </a:cubicBezTo>
                <a:cubicBezTo>
                  <a:pt x="480" y="6779"/>
                  <a:pt x="485" y="6746"/>
                  <a:pt x="470" y="6729"/>
                </a:cubicBezTo>
                <a:cubicBezTo>
                  <a:pt x="457" y="6714"/>
                  <a:pt x="452" y="6696"/>
                  <a:pt x="454" y="6678"/>
                </a:cubicBezTo>
                <a:cubicBezTo>
                  <a:pt x="448" y="6688"/>
                  <a:pt x="434" y="6666"/>
                  <a:pt x="420" y="6659"/>
                </a:cubicBezTo>
                <a:cubicBezTo>
                  <a:pt x="430" y="6644"/>
                  <a:pt x="432" y="6627"/>
                  <a:pt x="426" y="6611"/>
                </a:cubicBezTo>
                <a:cubicBezTo>
                  <a:pt x="413" y="6598"/>
                  <a:pt x="401" y="6595"/>
                  <a:pt x="406" y="6580"/>
                </a:cubicBezTo>
                <a:cubicBezTo>
                  <a:pt x="407" y="6563"/>
                  <a:pt x="401" y="6546"/>
                  <a:pt x="389" y="6532"/>
                </a:cubicBezTo>
                <a:cubicBezTo>
                  <a:pt x="376" y="6518"/>
                  <a:pt x="390" y="6529"/>
                  <a:pt x="382" y="6517"/>
                </a:cubicBezTo>
                <a:cubicBezTo>
                  <a:pt x="376" y="6509"/>
                  <a:pt x="383" y="6501"/>
                  <a:pt x="380" y="6493"/>
                </a:cubicBezTo>
                <a:cubicBezTo>
                  <a:pt x="378" y="6488"/>
                  <a:pt x="374" y="6483"/>
                  <a:pt x="368" y="6479"/>
                </a:cubicBezTo>
                <a:cubicBezTo>
                  <a:pt x="374" y="6473"/>
                  <a:pt x="372" y="6469"/>
                  <a:pt x="360" y="6467"/>
                </a:cubicBezTo>
                <a:cubicBezTo>
                  <a:pt x="352" y="6465"/>
                  <a:pt x="346" y="6459"/>
                  <a:pt x="348" y="6453"/>
                </a:cubicBezTo>
                <a:cubicBezTo>
                  <a:pt x="387" y="6458"/>
                  <a:pt x="318" y="6366"/>
                  <a:pt x="333" y="6351"/>
                </a:cubicBezTo>
                <a:cubicBezTo>
                  <a:pt x="336" y="6343"/>
                  <a:pt x="318" y="6339"/>
                  <a:pt x="323" y="6331"/>
                </a:cubicBezTo>
                <a:cubicBezTo>
                  <a:pt x="330" y="6319"/>
                  <a:pt x="325" y="6321"/>
                  <a:pt x="317" y="6307"/>
                </a:cubicBezTo>
                <a:cubicBezTo>
                  <a:pt x="309" y="6296"/>
                  <a:pt x="310" y="6282"/>
                  <a:pt x="321" y="6272"/>
                </a:cubicBezTo>
                <a:cubicBezTo>
                  <a:pt x="302" y="6263"/>
                  <a:pt x="314" y="6248"/>
                  <a:pt x="316" y="6235"/>
                </a:cubicBezTo>
                <a:cubicBezTo>
                  <a:pt x="320" y="6220"/>
                  <a:pt x="297" y="6219"/>
                  <a:pt x="287" y="6208"/>
                </a:cubicBezTo>
                <a:cubicBezTo>
                  <a:pt x="336" y="6200"/>
                  <a:pt x="262" y="6168"/>
                  <a:pt x="275" y="6203"/>
                </a:cubicBezTo>
                <a:cubicBezTo>
                  <a:pt x="275" y="6205"/>
                  <a:pt x="273" y="6212"/>
                  <a:pt x="271" y="6210"/>
                </a:cubicBezTo>
                <a:cubicBezTo>
                  <a:pt x="264" y="6192"/>
                  <a:pt x="261" y="6173"/>
                  <a:pt x="263" y="6154"/>
                </a:cubicBezTo>
                <a:cubicBezTo>
                  <a:pt x="278" y="6159"/>
                  <a:pt x="259" y="6171"/>
                  <a:pt x="273" y="6177"/>
                </a:cubicBezTo>
                <a:cubicBezTo>
                  <a:pt x="306" y="6165"/>
                  <a:pt x="254" y="6131"/>
                  <a:pt x="293" y="6123"/>
                </a:cubicBezTo>
                <a:cubicBezTo>
                  <a:pt x="306" y="6096"/>
                  <a:pt x="282" y="6059"/>
                  <a:pt x="264" y="6089"/>
                </a:cubicBezTo>
                <a:cubicBezTo>
                  <a:pt x="263" y="6091"/>
                  <a:pt x="257" y="6090"/>
                  <a:pt x="257" y="6087"/>
                </a:cubicBezTo>
                <a:cubicBezTo>
                  <a:pt x="257" y="6049"/>
                  <a:pt x="256" y="6018"/>
                  <a:pt x="252" y="5979"/>
                </a:cubicBezTo>
                <a:cubicBezTo>
                  <a:pt x="266" y="5977"/>
                  <a:pt x="273" y="6019"/>
                  <a:pt x="261" y="6025"/>
                </a:cubicBezTo>
                <a:cubicBezTo>
                  <a:pt x="266" y="6029"/>
                  <a:pt x="280" y="6025"/>
                  <a:pt x="282" y="6022"/>
                </a:cubicBezTo>
                <a:cubicBezTo>
                  <a:pt x="285" y="6019"/>
                  <a:pt x="276" y="6012"/>
                  <a:pt x="276" y="6007"/>
                </a:cubicBezTo>
                <a:cubicBezTo>
                  <a:pt x="276" y="5994"/>
                  <a:pt x="284" y="5981"/>
                  <a:pt x="274" y="5969"/>
                </a:cubicBezTo>
                <a:cubicBezTo>
                  <a:pt x="267" y="5965"/>
                  <a:pt x="259" y="5976"/>
                  <a:pt x="250" y="5973"/>
                </a:cubicBezTo>
                <a:cubicBezTo>
                  <a:pt x="254" y="5950"/>
                  <a:pt x="253" y="5927"/>
                  <a:pt x="246" y="5905"/>
                </a:cubicBezTo>
                <a:cubicBezTo>
                  <a:pt x="243" y="5894"/>
                  <a:pt x="244" y="5884"/>
                  <a:pt x="243" y="5874"/>
                </a:cubicBezTo>
                <a:cubicBezTo>
                  <a:pt x="240" y="5847"/>
                  <a:pt x="249" y="5874"/>
                  <a:pt x="258" y="5862"/>
                </a:cubicBezTo>
                <a:cubicBezTo>
                  <a:pt x="261" y="5856"/>
                  <a:pt x="243" y="5856"/>
                  <a:pt x="246" y="5846"/>
                </a:cubicBezTo>
                <a:cubicBezTo>
                  <a:pt x="249" y="5832"/>
                  <a:pt x="251" y="5832"/>
                  <a:pt x="236" y="5832"/>
                </a:cubicBezTo>
                <a:cubicBezTo>
                  <a:pt x="228" y="5821"/>
                  <a:pt x="262" y="5814"/>
                  <a:pt x="242" y="5808"/>
                </a:cubicBezTo>
                <a:cubicBezTo>
                  <a:pt x="241" y="5807"/>
                  <a:pt x="241" y="5805"/>
                  <a:pt x="242" y="5804"/>
                </a:cubicBezTo>
                <a:cubicBezTo>
                  <a:pt x="253" y="5794"/>
                  <a:pt x="247" y="5768"/>
                  <a:pt x="245" y="5757"/>
                </a:cubicBezTo>
                <a:cubicBezTo>
                  <a:pt x="243" y="5746"/>
                  <a:pt x="235" y="5733"/>
                  <a:pt x="245" y="5722"/>
                </a:cubicBezTo>
                <a:cubicBezTo>
                  <a:pt x="238" y="5721"/>
                  <a:pt x="233" y="5716"/>
                  <a:pt x="234" y="5711"/>
                </a:cubicBezTo>
                <a:cubicBezTo>
                  <a:pt x="235" y="5705"/>
                  <a:pt x="243" y="5698"/>
                  <a:pt x="239" y="5692"/>
                </a:cubicBezTo>
                <a:cubicBezTo>
                  <a:pt x="229" y="5688"/>
                  <a:pt x="228" y="5684"/>
                  <a:pt x="238" y="5680"/>
                </a:cubicBezTo>
                <a:lnTo>
                  <a:pt x="236" y="5674"/>
                </a:lnTo>
                <a:cubicBezTo>
                  <a:pt x="214" y="5670"/>
                  <a:pt x="234" y="5655"/>
                  <a:pt x="229" y="5644"/>
                </a:cubicBezTo>
                <a:cubicBezTo>
                  <a:pt x="222" y="5626"/>
                  <a:pt x="220" y="5607"/>
                  <a:pt x="224" y="5589"/>
                </a:cubicBezTo>
                <a:cubicBezTo>
                  <a:pt x="214" y="5575"/>
                  <a:pt x="223" y="5558"/>
                  <a:pt x="218" y="5542"/>
                </a:cubicBezTo>
                <a:cubicBezTo>
                  <a:pt x="214" y="5527"/>
                  <a:pt x="207" y="5533"/>
                  <a:pt x="214" y="5518"/>
                </a:cubicBezTo>
                <a:cubicBezTo>
                  <a:pt x="218" y="5509"/>
                  <a:pt x="210" y="5502"/>
                  <a:pt x="209" y="5491"/>
                </a:cubicBezTo>
                <a:cubicBezTo>
                  <a:pt x="207" y="5481"/>
                  <a:pt x="210" y="5480"/>
                  <a:pt x="201" y="5477"/>
                </a:cubicBezTo>
                <a:cubicBezTo>
                  <a:pt x="196" y="5468"/>
                  <a:pt x="197" y="5459"/>
                  <a:pt x="204" y="5451"/>
                </a:cubicBezTo>
                <a:cubicBezTo>
                  <a:pt x="188" y="5443"/>
                  <a:pt x="203" y="5407"/>
                  <a:pt x="203" y="5395"/>
                </a:cubicBezTo>
                <a:cubicBezTo>
                  <a:pt x="203" y="5375"/>
                  <a:pt x="189" y="5363"/>
                  <a:pt x="193" y="5344"/>
                </a:cubicBezTo>
                <a:cubicBezTo>
                  <a:pt x="195" y="5324"/>
                  <a:pt x="192" y="5305"/>
                  <a:pt x="186" y="5286"/>
                </a:cubicBezTo>
                <a:cubicBezTo>
                  <a:pt x="174" y="5232"/>
                  <a:pt x="182" y="5184"/>
                  <a:pt x="176" y="5132"/>
                </a:cubicBezTo>
                <a:cubicBezTo>
                  <a:pt x="163" y="5125"/>
                  <a:pt x="172" y="5115"/>
                  <a:pt x="176" y="5106"/>
                </a:cubicBezTo>
                <a:cubicBezTo>
                  <a:pt x="182" y="5093"/>
                  <a:pt x="156" y="5096"/>
                  <a:pt x="166" y="5083"/>
                </a:cubicBezTo>
                <a:cubicBezTo>
                  <a:pt x="180" y="5065"/>
                  <a:pt x="165" y="5033"/>
                  <a:pt x="168" y="5013"/>
                </a:cubicBezTo>
                <a:cubicBezTo>
                  <a:pt x="185" y="4985"/>
                  <a:pt x="166" y="4941"/>
                  <a:pt x="158" y="4913"/>
                </a:cubicBezTo>
                <a:cubicBezTo>
                  <a:pt x="154" y="4900"/>
                  <a:pt x="174" y="4886"/>
                  <a:pt x="164" y="4874"/>
                </a:cubicBezTo>
                <a:cubicBezTo>
                  <a:pt x="157" y="4868"/>
                  <a:pt x="151" y="4868"/>
                  <a:pt x="154" y="4865"/>
                </a:cubicBezTo>
                <a:cubicBezTo>
                  <a:pt x="165" y="4854"/>
                  <a:pt x="167" y="4840"/>
                  <a:pt x="157" y="4828"/>
                </a:cubicBezTo>
                <a:cubicBezTo>
                  <a:pt x="181" y="4809"/>
                  <a:pt x="147" y="4799"/>
                  <a:pt x="154" y="4785"/>
                </a:cubicBezTo>
                <a:cubicBezTo>
                  <a:pt x="157" y="4780"/>
                  <a:pt x="176" y="4778"/>
                  <a:pt x="161" y="4771"/>
                </a:cubicBezTo>
                <a:cubicBezTo>
                  <a:pt x="147" y="4764"/>
                  <a:pt x="162" y="4763"/>
                  <a:pt x="164" y="4754"/>
                </a:cubicBezTo>
                <a:cubicBezTo>
                  <a:pt x="164" y="4740"/>
                  <a:pt x="157" y="4725"/>
                  <a:pt x="145" y="4713"/>
                </a:cubicBezTo>
                <a:cubicBezTo>
                  <a:pt x="174" y="4713"/>
                  <a:pt x="156" y="4676"/>
                  <a:pt x="156" y="4661"/>
                </a:cubicBezTo>
                <a:cubicBezTo>
                  <a:pt x="156" y="4652"/>
                  <a:pt x="165" y="4645"/>
                  <a:pt x="160" y="4639"/>
                </a:cubicBezTo>
                <a:cubicBezTo>
                  <a:pt x="157" y="4635"/>
                  <a:pt x="149" y="4628"/>
                  <a:pt x="150" y="4624"/>
                </a:cubicBezTo>
                <a:cubicBezTo>
                  <a:pt x="153" y="4618"/>
                  <a:pt x="156" y="4612"/>
                  <a:pt x="158" y="4606"/>
                </a:cubicBezTo>
                <a:cubicBezTo>
                  <a:pt x="158" y="4598"/>
                  <a:pt x="147" y="4601"/>
                  <a:pt x="147" y="4594"/>
                </a:cubicBezTo>
                <a:cubicBezTo>
                  <a:pt x="147" y="4583"/>
                  <a:pt x="157" y="4543"/>
                  <a:pt x="152" y="4537"/>
                </a:cubicBezTo>
                <a:cubicBezTo>
                  <a:pt x="144" y="4525"/>
                  <a:pt x="139" y="4512"/>
                  <a:pt x="139" y="4498"/>
                </a:cubicBezTo>
                <a:cubicBezTo>
                  <a:pt x="142" y="4490"/>
                  <a:pt x="145" y="4466"/>
                  <a:pt x="139" y="4462"/>
                </a:cubicBezTo>
                <a:cubicBezTo>
                  <a:pt x="155" y="4459"/>
                  <a:pt x="141" y="4399"/>
                  <a:pt x="141" y="4388"/>
                </a:cubicBezTo>
                <a:cubicBezTo>
                  <a:pt x="140" y="4382"/>
                  <a:pt x="155" y="4345"/>
                  <a:pt x="144" y="4342"/>
                </a:cubicBezTo>
                <a:cubicBezTo>
                  <a:pt x="126" y="4335"/>
                  <a:pt x="143" y="4299"/>
                  <a:pt x="136" y="4293"/>
                </a:cubicBezTo>
                <a:cubicBezTo>
                  <a:pt x="162" y="4284"/>
                  <a:pt x="144" y="4276"/>
                  <a:pt x="136" y="4265"/>
                </a:cubicBezTo>
                <a:cubicBezTo>
                  <a:pt x="157" y="4252"/>
                  <a:pt x="137" y="4214"/>
                  <a:pt x="139" y="4196"/>
                </a:cubicBezTo>
                <a:cubicBezTo>
                  <a:pt x="143" y="4183"/>
                  <a:pt x="144" y="4170"/>
                  <a:pt x="143" y="4158"/>
                </a:cubicBezTo>
                <a:cubicBezTo>
                  <a:pt x="138" y="4143"/>
                  <a:pt x="147" y="4140"/>
                  <a:pt x="143" y="4127"/>
                </a:cubicBezTo>
                <a:cubicBezTo>
                  <a:pt x="130" y="4086"/>
                  <a:pt x="142" y="4035"/>
                  <a:pt x="141" y="3993"/>
                </a:cubicBezTo>
                <a:cubicBezTo>
                  <a:pt x="140" y="3987"/>
                  <a:pt x="134" y="3980"/>
                  <a:pt x="134" y="3974"/>
                </a:cubicBezTo>
                <a:cubicBezTo>
                  <a:pt x="131" y="3932"/>
                  <a:pt x="135" y="3891"/>
                  <a:pt x="131" y="3849"/>
                </a:cubicBezTo>
                <a:cubicBezTo>
                  <a:pt x="128" y="3807"/>
                  <a:pt x="133" y="3764"/>
                  <a:pt x="133" y="3722"/>
                </a:cubicBezTo>
                <a:cubicBezTo>
                  <a:pt x="133" y="3712"/>
                  <a:pt x="126" y="3686"/>
                  <a:pt x="136" y="3679"/>
                </a:cubicBezTo>
                <a:cubicBezTo>
                  <a:pt x="142" y="3693"/>
                  <a:pt x="145" y="3707"/>
                  <a:pt x="145" y="3721"/>
                </a:cubicBezTo>
                <a:cubicBezTo>
                  <a:pt x="146" y="3739"/>
                  <a:pt x="138" y="3759"/>
                  <a:pt x="140" y="3774"/>
                </a:cubicBezTo>
                <a:cubicBezTo>
                  <a:pt x="144" y="3804"/>
                  <a:pt x="148" y="3833"/>
                  <a:pt x="151" y="3863"/>
                </a:cubicBezTo>
                <a:cubicBezTo>
                  <a:pt x="169" y="3859"/>
                  <a:pt x="173" y="3841"/>
                  <a:pt x="166" y="3827"/>
                </a:cubicBezTo>
                <a:cubicBezTo>
                  <a:pt x="164" y="3822"/>
                  <a:pt x="164" y="3816"/>
                  <a:pt x="166" y="3811"/>
                </a:cubicBezTo>
                <a:cubicBezTo>
                  <a:pt x="173" y="3804"/>
                  <a:pt x="165" y="3789"/>
                  <a:pt x="162" y="3783"/>
                </a:cubicBezTo>
                <a:cubicBezTo>
                  <a:pt x="155" y="3771"/>
                  <a:pt x="175" y="3762"/>
                  <a:pt x="160" y="3750"/>
                </a:cubicBezTo>
                <a:cubicBezTo>
                  <a:pt x="169" y="3751"/>
                  <a:pt x="166" y="3725"/>
                  <a:pt x="162" y="3722"/>
                </a:cubicBezTo>
                <a:cubicBezTo>
                  <a:pt x="154" y="3713"/>
                  <a:pt x="189" y="3708"/>
                  <a:pt x="164" y="3699"/>
                </a:cubicBezTo>
                <a:cubicBezTo>
                  <a:pt x="173" y="3694"/>
                  <a:pt x="169" y="3691"/>
                  <a:pt x="164" y="3680"/>
                </a:cubicBezTo>
                <a:cubicBezTo>
                  <a:pt x="162" y="3674"/>
                  <a:pt x="166" y="3663"/>
                  <a:pt x="164" y="3655"/>
                </a:cubicBezTo>
                <a:cubicBezTo>
                  <a:pt x="164" y="3652"/>
                  <a:pt x="171" y="3649"/>
                  <a:pt x="176" y="3646"/>
                </a:cubicBezTo>
                <a:cubicBezTo>
                  <a:pt x="143" y="3633"/>
                  <a:pt x="203" y="3623"/>
                  <a:pt x="169" y="3609"/>
                </a:cubicBezTo>
                <a:cubicBezTo>
                  <a:pt x="195" y="3595"/>
                  <a:pt x="177" y="3584"/>
                  <a:pt x="171" y="3570"/>
                </a:cubicBezTo>
                <a:cubicBezTo>
                  <a:pt x="167" y="3560"/>
                  <a:pt x="185" y="3551"/>
                  <a:pt x="177" y="3544"/>
                </a:cubicBezTo>
                <a:cubicBezTo>
                  <a:pt x="169" y="3536"/>
                  <a:pt x="194" y="3502"/>
                  <a:pt x="163" y="3506"/>
                </a:cubicBezTo>
                <a:cubicBezTo>
                  <a:pt x="169" y="3483"/>
                  <a:pt x="171" y="3459"/>
                  <a:pt x="168" y="3436"/>
                </a:cubicBezTo>
                <a:cubicBezTo>
                  <a:pt x="160" y="3419"/>
                  <a:pt x="192" y="3415"/>
                  <a:pt x="166" y="3402"/>
                </a:cubicBezTo>
                <a:cubicBezTo>
                  <a:pt x="157" y="3398"/>
                  <a:pt x="172" y="3375"/>
                  <a:pt x="171" y="3364"/>
                </a:cubicBezTo>
                <a:cubicBezTo>
                  <a:pt x="167" y="3355"/>
                  <a:pt x="169" y="3346"/>
                  <a:pt x="176" y="3338"/>
                </a:cubicBezTo>
                <a:cubicBezTo>
                  <a:pt x="168" y="3333"/>
                  <a:pt x="163" y="3327"/>
                  <a:pt x="163" y="3319"/>
                </a:cubicBezTo>
                <a:cubicBezTo>
                  <a:pt x="164" y="3299"/>
                  <a:pt x="177" y="3295"/>
                  <a:pt x="167" y="3273"/>
                </a:cubicBezTo>
                <a:cubicBezTo>
                  <a:pt x="162" y="3264"/>
                  <a:pt x="171" y="3251"/>
                  <a:pt x="167" y="3244"/>
                </a:cubicBezTo>
                <a:cubicBezTo>
                  <a:pt x="165" y="3226"/>
                  <a:pt x="147" y="3207"/>
                  <a:pt x="176" y="3207"/>
                </a:cubicBezTo>
                <a:cubicBezTo>
                  <a:pt x="186" y="3196"/>
                  <a:pt x="178" y="3185"/>
                  <a:pt x="176" y="3174"/>
                </a:cubicBezTo>
                <a:lnTo>
                  <a:pt x="165" y="3172"/>
                </a:lnTo>
                <a:cubicBezTo>
                  <a:pt x="165" y="3159"/>
                  <a:pt x="168" y="3146"/>
                  <a:pt x="175" y="3134"/>
                </a:cubicBezTo>
                <a:cubicBezTo>
                  <a:pt x="185" y="3128"/>
                  <a:pt x="166" y="3117"/>
                  <a:pt x="169" y="3109"/>
                </a:cubicBezTo>
                <a:cubicBezTo>
                  <a:pt x="172" y="3099"/>
                  <a:pt x="172" y="3090"/>
                  <a:pt x="169" y="3080"/>
                </a:cubicBezTo>
                <a:cubicBezTo>
                  <a:pt x="169" y="3066"/>
                  <a:pt x="183" y="3065"/>
                  <a:pt x="177" y="3045"/>
                </a:cubicBezTo>
                <a:cubicBezTo>
                  <a:pt x="173" y="3033"/>
                  <a:pt x="161" y="3027"/>
                  <a:pt x="166" y="3014"/>
                </a:cubicBezTo>
                <a:cubicBezTo>
                  <a:pt x="170" y="3005"/>
                  <a:pt x="188" y="3013"/>
                  <a:pt x="195" y="3007"/>
                </a:cubicBezTo>
                <a:cubicBezTo>
                  <a:pt x="209" y="2996"/>
                  <a:pt x="169" y="2993"/>
                  <a:pt x="163" y="2993"/>
                </a:cubicBezTo>
                <a:cubicBezTo>
                  <a:pt x="165" y="2988"/>
                  <a:pt x="182" y="2960"/>
                  <a:pt x="173" y="2960"/>
                </a:cubicBezTo>
                <a:cubicBezTo>
                  <a:pt x="145" y="2960"/>
                  <a:pt x="174" y="2943"/>
                  <a:pt x="183" y="2941"/>
                </a:cubicBezTo>
                <a:cubicBezTo>
                  <a:pt x="190" y="2931"/>
                  <a:pt x="194" y="2920"/>
                  <a:pt x="194" y="2908"/>
                </a:cubicBezTo>
                <a:cubicBezTo>
                  <a:pt x="185" y="2897"/>
                  <a:pt x="191" y="2903"/>
                  <a:pt x="190" y="2890"/>
                </a:cubicBezTo>
                <a:cubicBezTo>
                  <a:pt x="190" y="2878"/>
                  <a:pt x="172" y="2886"/>
                  <a:pt x="165" y="2890"/>
                </a:cubicBezTo>
                <a:cubicBezTo>
                  <a:pt x="150" y="2880"/>
                  <a:pt x="194" y="2871"/>
                  <a:pt x="194" y="2860"/>
                </a:cubicBezTo>
                <a:cubicBezTo>
                  <a:pt x="193" y="2849"/>
                  <a:pt x="180" y="2846"/>
                  <a:pt x="175" y="2837"/>
                </a:cubicBezTo>
                <a:cubicBezTo>
                  <a:pt x="187" y="2830"/>
                  <a:pt x="183" y="2819"/>
                  <a:pt x="181" y="2810"/>
                </a:cubicBezTo>
                <a:cubicBezTo>
                  <a:pt x="181" y="2804"/>
                  <a:pt x="181" y="2798"/>
                  <a:pt x="181" y="2793"/>
                </a:cubicBezTo>
                <a:cubicBezTo>
                  <a:pt x="180" y="2793"/>
                  <a:pt x="178" y="2792"/>
                  <a:pt x="176" y="2791"/>
                </a:cubicBezTo>
                <a:cubicBezTo>
                  <a:pt x="172" y="2789"/>
                  <a:pt x="172" y="2784"/>
                  <a:pt x="176" y="2782"/>
                </a:cubicBezTo>
                <a:lnTo>
                  <a:pt x="182" y="2767"/>
                </a:lnTo>
                <a:cubicBezTo>
                  <a:pt x="184" y="2751"/>
                  <a:pt x="188" y="2758"/>
                  <a:pt x="184" y="2740"/>
                </a:cubicBezTo>
                <a:cubicBezTo>
                  <a:pt x="180" y="2723"/>
                  <a:pt x="191" y="2708"/>
                  <a:pt x="184" y="2692"/>
                </a:cubicBezTo>
                <a:cubicBezTo>
                  <a:pt x="180" y="2681"/>
                  <a:pt x="190" y="2659"/>
                  <a:pt x="183" y="2651"/>
                </a:cubicBezTo>
                <a:cubicBezTo>
                  <a:pt x="171" y="2636"/>
                  <a:pt x="180" y="2613"/>
                  <a:pt x="180" y="2597"/>
                </a:cubicBezTo>
                <a:cubicBezTo>
                  <a:pt x="182" y="2567"/>
                  <a:pt x="180" y="2537"/>
                  <a:pt x="180" y="2507"/>
                </a:cubicBezTo>
                <a:cubicBezTo>
                  <a:pt x="180" y="2485"/>
                  <a:pt x="185" y="2468"/>
                  <a:pt x="163" y="2453"/>
                </a:cubicBezTo>
                <a:cubicBezTo>
                  <a:pt x="163" y="2446"/>
                  <a:pt x="184" y="2453"/>
                  <a:pt x="185" y="2443"/>
                </a:cubicBezTo>
                <a:cubicBezTo>
                  <a:pt x="176" y="2440"/>
                  <a:pt x="171" y="2433"/>
                  <a:pt x="173" y="2425"/>
                </a:cubicBezTo>
                <a:cubicBezTo>
                  <a:pt x="175" y="2412"/>
                  <a:pt x="188" y="2398"/>
                  <a:pt x="164" y="2390"/>
                </a:cubicBezTo>
                <a:cubicBezTo>
                  <a:pt x="189" y="2374"/>
                  <a:pt x="138" y="2354"/>
                  <a:pt x="171" y="2339"/>
                </a:cubicBezTo>
                <a:cubicBezTo>
                  <a:pt x="176" y="2330"/>
                  <a:pt x="159" y="2324"/>
                  <a:pt x="163" y="2316"/>
                </a:cubicBezTo>
                <a:cubicBezTo>
                  <a:pt x="169" y="2306"/>
                  <a:pt x="159" y="2299"/>
                  <a:pt x="164" y="2284"/>
                </a:cubicBezTo>
                <a:cubicBezTo>
                  <a:pt x="169" y="2270"/>
                  <a:pt x="169" y="2255"/>
                  <a:pt x="166" y="2240"/>
                </a:cubicBezTo>
                <a:cubicBezTo>
                  <a:pt x="163" y="2225"/>
                  <a:pt x="164" y="2210"/>
                  <a:pt x="168" y="2195"/>
                </a:cubicBezTo>
                <a:cubicBezTo>
                  <a:pt x="168" y="2181"/>
                  <a:pt x="162" y="2167"/>
                  <a:pt x="150" y="2155"/>
                </a:cubicBezTo>
                <a:cubicBezTo>
                  <a:pt x="155" y="2143"/>
                  <a:pt x="159" y="2125"/>
                  <a:pt x="142" y="2116"/>
                </a:cubicBezTo>
                <a:cubicBezTo>
                  <a:pt x="154" y="2114"/>
                  <a:pt x="166" y="2084"/>
                  <a:pt x="159" y="2080"/>
                </a:cubicBezTo>
                <a:cubicBezTo>
                  <a:pt x="150" y="2068"/>
                  <a:pt x="149" y="2054"/>
                  <a:pt x="155" y="2041"/>
                </a:cubicBezTo>
                <a:cubicBezTo>
                  <a:pt x="151" y="2016"/>
                  <a:pt x="162" y="1969"/>
                  <a:pt x="150" y="1939"/>
                </a:cubicBezTo>
                <a:cubicBezTo>
                  <a:pt x="147" y="1933"/>
                  <a:pt x="146" y="1926"/>
                  <a:pt x="148" y="1919"/>
                </a:cubicBezTo>
                <a:cubicBezTo>
                  <a:pt x="154" y="1916"/>
                  <a:pt x="147" y="1909"/>
                  <a:pt x="138" y="1904"/>
                </a:cubicBezTo>
                <a:cubicBezTo>
                  <a:pt x="133" y="1900"/>
                  <a:pt x="133" y="1894"/>
                  <a:pt x="139" y="1890"/>
                </a:cubicBezTo>
                <a:cubicBezTo>
                  <a:pt x="150" y="1883"/>
                  <a:pt x="145" y="1870"/>
                  <a:pt x="142" y="1859"/>
                </a:cubicBezTo>
                <a:cubicBezTo>
                  <a:pt x="140" y="1855"/>
                  <a:pt x="141" y="1834"/>
                  <a:pt x="137" y="1834"/>
                </a:cubicBezTo>
                <a:cubicBezTo>
                  <a:pt x="133" y="1834"/>
                  <a:pt x="135" y="1825"/>
                  <a:pt x="137" y="1818"/>
                </a:cubicBezTo>
                <a:cubicBezTo>
                  <a:pt x="135" y="1805"/>
                  <a:pt x="135" y="1792"/>
                  <a:pt x="137" y="1780"/>
                </a:cubicBezTo>
                <a:cubicBezTo>
                  <a:pt x="131" y="1732"/>
                  <a:pt x="133" y="1692"/>
                  <a:pt x="128" y="1643"/>
                </a:cubicBezTo>
                <a:cubicBezTo>
                  <a:pt x="123" y="1606"/>
                  <a:pt x="123" y="1570"/>
                  <a:pt x="128" y="1533"/>
                </a:cubicBezTo>
                <a:cubicBezTo>
                  <a:pt x="130" y="1516"/>
                  <a:pt x="120" y="1514"/>
                  <a:pt x="137" y="1504"/>
                </a:cubicBezTo>
                <a:cubicBezTo>
                  <a:pt x="144" y="1498"/>
                  <a:pt x="137" y="1490"/>
                  <a:pt x="137" y="1483"/>
                </a:cubicBezTo>
                <a:cubicBezTo>
                  <a:pt x="135" y="1461"/>
                  <a:pt x="137" y="1438"/>
                  <a:pt x="142" y="1416"/>
                </a:cubicBezTo>
                <a:cubicBezTo>
                  <a:pt x="147" y="1399"/>
                  <a:pt x="163" y="1379"/>
                  <a:pt x="151" y="1361"/>
                </a:cubicBezTo>
                <a:cubicBezTo>
                  <a:pt x="142" y="1346"/>
                  <a:pt x="151" y="1311"/>
                  <a:pt x="153" y="1293"/>
                </a:cubicBezTo>
                <a:cubicBezTo>
                  <a:pt x="155" y="1275"/>
                  <a:pt x="163" y="1258"/>
                  <a:pt x="163" y="1238"/>
                </a:cubicBezTo>
                <a:cubicBezTo>
                  <a:pt x="161" y="1223"/>
                  <a:pt x="167" y="1209"/>
                  <a:pt x="181" y="1198"/>
                </a:cubicBezTo>
                <a:cubicBezTo>
                  <a:pt x="168" y="1193"/>
                  <a:pt x="168" y="1187"/>
                  <a:pt x="173" y="1178"/>
                </a:cubicBezTo>
                <a:cubicBezTo>
                  <a:pt x="178" y="1170"/>
                  <a:pt x="188" y="1151"/>
                  <a:pt x="182" y="1143"/>
                </a:cubicBezTo>
                <a:cubicBezTo>
                  <a:pt x="170" y="1130"/>
                  <a:pt x="189" y="1123"/>
                  <a:pt x="188" y="1108"/>
                </a:cubicBezTo>
                <a:cubicBezTo>
                  <a:pt x="186" y="1093"/>
                  <a:pt x="195" y="1071"/>
                  <a:pt x="202" y="1073"/>
                </a:cubicBezTo>
                <a:cubicBezTo>
                  <a:pt x="209" y="1082"/>
                  <a:pt x="224" y="1091"/>
                  <a:pt x="224" y="1100"/>
                </a:cubicBezTo>
                <a:cubicBezTo>
                  <a:pt x="221" y="1101"/>
                  <a:pt x="217" y="1101"/>
                  <a:pt x="215" y="1099"/>
                </a:cubicBezTo>
                <a:cubicBezTo>
                  <a:pt x="210" y="1115"/>
                  <a:pt x="228" y="1133"/>
                  <a:pt x="232" y="1166"/>
                </a:cubicBezTo>
                <a:cubicBezTo>
                  <a:pt x="237" y="1220"/>
                  <a:pt x="233" y="1292"/>
                  <a:pt x="247" y="1303"/>
                </a:cubicBezTo>
                <a:cubicBezTo>
                  <a:pt x="232" y="1315"/>
                  <a:pt x="227" y="1332"/>
                  <a:pt x="235" y="1347"/>
                </a:cubicBezTo>
                <a:cubicBezTo>
                  <a:pt x="244" y="1349"/>
                  <a:pt x="240" y="1338"/>
                  <a:pt x="245" y="1334"/>
                </a:cubicBezTo>
                <a:cubicBezTo>
                  <a:pt x="265" y="1350"/>
                  <a:pt x="248" y="1380"/>
                  <a:pt x="248" y="1397"/>
                </a:cubicBezTo>
                <a:cubicBezTo>
                  <a:pt x="248" y="1412"/>
                  <a:pt x="273" y="1427"/>
                  <a:pt x="260" y="1442"/>
                </a:cubicBezTo>
                <a:cubicBezTo>
                  <a:pt x="252" y="1462"/>
                  <a:pt x="251" y="1483"/>
                  <a:pt x="258" y="1504"/>
                </a:cubicBezTo>
                <a:cubicBezTo>
                  <a:pt x="267" y="1522"/>
                  <a:pt x="256" y="1546"/>
                  <a:pt x="267" y="1563"/>
                </a:cubicBezTo>
                <a:lnTo>
                  <a:pt x="274" y="1562"/>
                </a:lnTo>
                <a:cubicBezTo>
                  <a:pt x="274" y="1579"/>
                  <a:pt x="271" y="1595"/>
                  <a:pt x="274" y="1612"/>
                </a:cubicBezTo>
                <a:cubicBezTo>
                  <a:pt x="276" y="1625"/>
                  <a:pt x="289" y="1623"/>
                  <a:pt x="289" y="1631"/>
                </a:cubicBezTo>
                <a:cubicBezTo>
                  <a:pt x="303" y="1626"/>
                  <a:pt x="289" y="1614"/>
                  <a:pt x="288" y="1606"/>
                </a:cubicBezTo>
                <a:cubicBezTo>
                  <a:pt x="291" y="1596"/>
                  <a:pt x="296" y="1586"/>
                  <a:pt x="304" y="1576"/>
                </a:cubicBezTo>
                <a:cubicBezTo>
                  <a:pt x="302" y="1566"/>
                  <a:pt x="306" y="1552"/>
                  <a:pt x="293" y="1544"/>
                </a:cubicBezTo>
                <a:cubicBezTo>
                  <a:pt x="285" y="1544"/>
                  <a:pt x="287" y="1549"/>
                  <a:pt x="279" y="1547"/>
                </a:cubicBezTo>
                <a:cubicBezTo>
                  <a:pt x="283" y="1527"/>
                  <a:pt x="307" y="1526"/>
                  <a:pt x="299" y="1500"/>
                </a:cubicBezTo>
                <a:cubicBezTo>
                  <a:pt x="295" y="1483"/>
                  <a:pt x="293" y="1466"/>
                  <a:pt x="292" y="1449"/>
                </a:cubicBezTo>
                <a:cubicBezTo>
                  <a:pt x="287" y="1420"/>
                  <a:pt x="292" y="1395"/>
                  <a:pt x="286" y="1365"/>
                </a:cubicBezTo>
                <a:cubicBezTo>
                  <a:pt x="284" y="1352"/>
                  <a:pt x="278" y="1340"/>
                  <a:pt x="268" y="1329"/>
                </a:cubicBezTo>
                <a:cubicBezTo>
                  <a:pt x="271" y="1320"/>
                  <a:pt x="273" y="1311"/>
                  <a:pt x="273" y="1301"/>
                </a:cubicBezTo>
                <a:cubicBezTo>
                  <a:pt x="274" y="1281"/>
                  <a:pt x="270" y="1262"/>
                  <a:pt x="270" y="1242"/>
                </a:cubicBezTo>
                <a:cubicBezTo>
                  <a:pt x="271" y="1198"/>
                  <a:pt x="251" y="1155"/>
                  <a:pt x="257" y="1110"/>
                </a:cubicBezTo>
                <a:cubicBezTo>
                  <a:pt x="266" y="1112"/>
                  <a:pt x="267" y="1130"/>
                  <a:pt x="271" y="1147"/>
                </a:cubicBezTo>
                <a:cubicBezTo>
                  <a:pt x="280" y="1186"/>
                  <a:pt x="284" y="1249"/>
                  <a:pt x="290" y="1296"/>
                </a:cubicBezTo>
                <a:cubicBezTo>
                  <a:pt x="290" y="1303"/>
                  <a:pt x="288" y="1330"/>
                  <a:pt x="295" y="1334"/>
                </a:cubicBezTo>
                <a:cubicBezTo>
                  <a:pt x="302" y="1338"/>
                  <a:pt x="310" y="1333"/>
                  <a:pt x="308" y="1327"/>
                </a:cubicBezTo>
                <a:cubicBezTo>
                  <a:pt x="304" y="1307"/>
                  <a:pt x="303" y="1287"/>
                  <a:pt x="306" y="1266"/>
                </a:cubicBezTo>
                <a:cubicBezTo>
                  <a:pt x="309" y="1253"/>
                  <a:pt x="308" y="1239"/>
                  <a:pt x="305" y="1226"/>
                </a:cubicBezTo>
                <a:cubicBezTo>
                  <a:pt x="302" y="1213"/>
                  <a:pt x="303" y="1201"/>
                  <a:pt x="307" y="1189"/>
                </a:cubicBezTo>
                <a:cubicBezTo>
                  <a:pt x="307" y="1162"/>
                  <a:pt x="303" y="1136"/>
                  <a:pt x="297" y="1110"/>
                </a:cubicBezTo>
                <a:cubicBezTo>
                  <a:pt x="286" y="1119"/>
                  <a:pt x="300" y="1063"/>
                  <a:pt x="298" y="1044"/>
                </a:cubicBezTo>
                <a:cubicBezTo>
                  <a:pt x="297" y="1023"/>
                  <a:pt x="304" y="962"/>
                  <a:pt x="316" y="956"/>
                </a:cubicBezTo>
                <a:cubicBezTo>
                  <a:pt x="333" y="965"/>
                  <a:pt x="319" y="1077"/>
                  <a:pt x="329" y="1093"/>
                </a:cubicBezTo>
                <a:cubicBezTo>
                  <a:pt x="327" y="1112"/>
                  <a:pt x="325" y="1131"/>
                  <a:pt x="325" y="1150"/>
                </a:cubicBezTo>
                <a:cubicBezTo>
                  <a:pt x="324" y="1188"/>
                  <a:pt x="346" y="1237"/>
                  <a:pt x="334" y="1272"/>
                </a:cubicBezTo>
                <a:cubicBezTo>
                  <a:pt x="329" y="1289"/>
                  <a:pt x="341" y="1287"/>
                  <a:pt x="343" y="1298"/>
                </a:cubicBezTo>
                <a:cubicBezTo>
                  <a:pt x="324" y="1305"/>
                  <a:pt x="343" y="1316"/>
                  <a:pt x="343" y="1326"/>
                </a:cubicBezTo>
                <a:cubicBezTo>
                  <a:pt x="372" y="1316"/>
                  <a:pt x="337" y="1259"/>
                  <a:pt x="375" y="1259"/>
                </a:cubicBezTo>
                <a:cubicBezTo>
                  <a:pt x="367" y="1290"/>
                  <a:pt x="362" y="1321"/>
                  <a:pt x="361" y="1352"/>
                </a:cubicBezTo>
                <a:cubicBezTo>
                  <a:pt x="360" y="1368"/>
                  <a:pt x="363" y="1377"/>
                  <a:pt x="363" y="1393"/>
                </a:cubicBezTo>
                <a:cubicBezTo>
                  <a:pt x="373" y="1400"/>
                  <a:pt x="368" y="1415"/>
                  <a:pt x="365" y="1423"/>
                </a:cubicBezTo>
                <a:cubicBezTo>
                  <a:pt x="359" y="1438"/>
                  <a:pt x="361" y="1453"/>
                  <a:pt x="370" y="1466"/>
                </a:cubicBezTo>
                <a:cubicBezTo>
                  <a:pt x="384" y="1486"/>
                  <a:pt x="368" y="1482"/>
                  <a:pt x="370" y="1500"/>
                </a:cubicBezTo>
                <a:cubicBezTo>
                  <a:pt x="372" y="1518"/>
                  <a:pt x="377" y="1535"/>
                  <a:pt x="381" y="1553"/>
                </a:cubicBezTo>
                <a:cubicBezTo>
                  <a:pt x="382" y="1560"/>
                  <a:pt x="386" y="1569"/>
                  <a:pt x="398" y="1570"/>
                </a:cubicBezTo>
                <a:cubicBezTo>
                  <a:pt x="398" y="1582"/>
                  <a:pt x="387" y="1590"/>
                  <a:pt x="403" y="1598"/>
                </a:cubicBezTo>
                <a:cubicBezTo>
                  <a:pt x="419" y="1607"/>
                  <a:pt x="437" y="1554"/>
                  <a:pt x="428" y="1549"/>
                </a:cubicBezTo>
                <a:cubicBezTo>
                  <a:pt x="424" y="1550"/>
                  <a:pt x="424" y="1561"/>
                  <a:pt x="417" y="1553"/>
                </a:cubicBezTo>
                <a:cubicBezTo>
                  <a:pt x="410" y="1545"/>
                  <a:pt x="409" y="1505"/>
                  <a:pt x="417" y="1509"/>
                </a:cubicBezTo>
                <a:cubicBezTo>
                  <a:pt x="425" y="1512"/>
                  <a:pt x="411" y="1535"/>
                  <a:pt x="427" y="1544"/>
                </a:cubicBezTo>
                <a:cubicBezTo>
                  <a:pt x="475" y="1537"/>
                  <a:pt x="429" y="1468"/>
                  <a:pt x="449" y="1453"/>
                </a:cubicBezTo>
                <a:cubicBezTo>
                  <a:pt x="445" y="1453"/>
                  <a:pt x="446" y="1440"/>
                  <a:pt x="441" y="1429"/>
                </a:cubicBezTo>
                <a:cubicBezTo>
                  <a:pt x="435" y="1418"/>
                  <a:pt x="445" y="1403"/>
                  <a:pt x="443" y="1392"/>
                </a:cubicBezTo>
                <a:cubicBezTo>
                  <a:pt x="442" y="1381"/>
                  <a:pt x="426" y="1332"/>
                  <a:pt x="451" y="1348"/>
                </a:cubicBezTo>
                <a:cubicBezTo>
                  <a:pt x="452" y="1332"/>
                  <a:pt x="448" y="1316"/>
                  <a:pt x="441" y="1301"/>
                </a:cubicBezTo>
                <a:cubicBezTo>
                  <a:pt x="447" y="1291"/>
                  <a:pt x="464" y="1293"/>
                  <a:pt x="450" y="1281"/>
                </a:cubicBezTo>
                <a:cubicBezTo>
                  <a:pt x="455" y="1269"/>
                  <a:pt x="457" y="1257"/>
                  <a:pt x="458" y="1245"/>
                </a:cubicBezTo>
                <a:cubicBezTo>
                  <a:pt x="460" y="1217"/>
                  <a:pt x="446" y="1192"/>
                  <a:pt x="460" y="1166"/>
                </a:cubicBezTo>
                <a:cubicBezTo>
                  <a:pt x="471" y="1143"/>
                  <a:pt x="467" y="1125"/>
                  <a:pt x="478" y="1104"/>
                </a:cubicBezTo>
                <a:cubicBezTo>
                  <a:pt x="485" y="1091"/>
                  <a:pt x="470" y="1013"/>
                  <a:pt x="517" y="1028"/>
                </a:cubicBezTo>
                <a:cubicBezTo>
                  <a:pt x="510" y="1035"/>
                  <a:pt x="515" y="1055"/>
                  <a:pt x="506" y="1058"/>
                </a:cubicBezTo>
                <a:cubicBezTo>
                  <a:pt x="512" y="1065"/>
                  <a:pt x="493" y="1078"/>
                  <a:pt x="510" y="1083"/>
                </a:cubicBezTo>
                <a:lnTo>
                  <a:pt x="515" y="1065"/>
                </a:lnTo>
                <a:cubicBezTo>
                  <a:pt x="528" y="1070"/>
                  <a:pt x="512" y="1102"/>
                  <a:pt x="512" y="1118"/>
                </a:cubicBezTo>
                <a:cubicBezTo>
                  <a:pt x="511" y="1135"/>
                  <a:pt x="523" y="1152"/>
                  <a:pt x="517" y="1166"/>
                </a:cubicBezTo>
                <a:cubicBezTo>
                  <a:pt x="515" y="1172"/>
                  <a:pt x="494" y="1203"/>
                  <a:pt x="509" y="1198"/>
                </a:cubicBezTo>
                <a:cubicBezTo>
                  <a:pt x="513" y="1196"/>
                  <a:pt x="532" y="1206"/>
                  <a:pt x="535" y="1210"/>
                </a:cubicBezTo>
                <a:cubicBezTo>
                  <a:pt x="543" y="1222"/>
                  <a:pt x="516" y="1221"/>
                  <a:pt x="526" y="1233"/>
                </a:cubicBezTo>
                <a:cubicBezTo>
                  <a:pt x="537" y="1246"/>
                  <a:pt x="526" y="1272"/>
                  <a:pt x="537" y="1279"/>
                </a:cubicBezTo>
                <a:cubicBezTo>
                  <a:pt x="557" y="1274"/>
                  <a:pt x="559" y="1268"/>
                  <a:pt x="564" y="1258"/>
                </a:cubicBezTo>
                <a:cubicBezTo>
                  <a:pt x="581" y="1268"/>
                  <a:pt x="581" y="1282"/>
                  <a:pt x="586" y="1296"/>
                </a:cubicBezTo>
                <a:cubicBezTo>
                  <a:pt x="592" y="1310"/>
                  <a:pt x="582" y="1309"/>
                  <a:pt x="585" y="1324"/>
                </a:cubicBezTo>
                <a:cubicBezTo>
                  <a:pt x="586" y="1332"/>
                  <a:pt x="585" y="1379"/>
                  <a:pt x="599" y="1380"/>
                </a:cubicBezTo>
                <a:cubicBezTo>
                  <a:pt x="621" y="1361"/>
                  <a:pt x="605" y="1336"/>
                  <a:pt x="602" y="1315"/>
                </a:cubicBezTo>
                <a:cubicBezTo>
                  <a:pt x="601" y="1303"/>
                  <a:pt x="609" y="1293"/>
                  <a:pt x="604" y="1281"/>
                </a:cubicBezTo>
                <a:cubicBezTo>
                  <a:pt x="597" y="1269"/>
                  <a:pt x="595" y="1256"/>
                  <a:pt x="601" y="1244"/>
                </a:cubicBezTo>
                <a:cubicBezTo>
                  <a:pt x="607" y="1237"/>
                  <a:pt x="592" y="1235"/>
                  <a:pt x="591" y="1227"/>
                </a:cubicBezTo>
                <a:cubicBezTo>
                  <a:pt x="591" y="1220"/>
                  <a:pt x="597" y="1202"/>
                  <a:pt x="597" y="1193"/>
                </a:cubicBezTo>
                <a:cubicBezTo>
                  <a:pt x="600" y="1168"/>
                  <a:pt x="600" y="1144"/>
                  <a:pt x="595" y="1120"/>
                </a:cubicBezTo>
                <a:cubicBezTo>
                  <a:pt x="623" y="1111"/>
                  <a:pt x="619" y="1089"/>
                  <a:pt x="610" y="1070"/>
                </a:cubicBezTo>
                <a:cubicBezTo>
                  <a:pt x="607" y="1058"/>
                  <a:pt x="606" y="1045"/>
                  <a:pt x="608" y="1033"/>
                </a:cubicBezTo>
                <a:cubicBezTo>
                  <a:pt x="606" y="1019"/>
                  <a:pt x="619" y="1008"/>
                  <a:pt x="617" y="995"/>
                </a:cubicBezTo>
                <a:cubicBezTo>
                  <a:pt x="615" y="981"/>
                  <a:pt x="615" y="984"/>
                  <a:pt x="620" y="986"/>
                </a:cubicBezTo>
                <a:cubicBezTo>
                  <a:pt x="622" y="987"/>
                  <a:pt x="622" y="991"/>
                  <a:pt x="626" y="989"/>
                </a:cubicBezTo>
                <a:cubicBezTo>
                  <a:pt x="627" y="987"/>
                  <a:pt x="635" y="980"/>
                  <a:pt x="635" y="977"/>
                </a:cubicBezTo>
                <a:cubicBezTo>
                  <a:pt x="645" y="1033"/>
                  <a:pt x="616" y="1103"/>
                  <a:pt x="644" y="1153"/>
                </a:cubicBezTo>
                <a:cubicBezTo>
                  <a:pt x="660" y="1181"/>
                  <a:pt x="610" y="1245"/>
                  <a:pt x="663" y="1264"/>
                </a:cubicBezTo>
                <a:cubicBezTo>
                  <a:pt x="639" y="1267"/>
                  <a:pt x="648" y="1309"/>
                  <a:pt x="660" y="1313"/>
                </a:cubicBezTo>
                <a:cubicBezTo>
                  <a:pt x="673" y="1311"/>
                  <a:pt x="659" y="1299"/>
                  <a:pt x="670" y="1297"/>
                </a:cubicBezTo>
                <a:cubicBezTo>
                  <a:pt x="670" y="1299"/>
                  <a:pt x="672" y="1300"/>
                  <a:pt x="674" y="1301"/>
                </a:cubicBezTo>
                <a:cubicBezTo>
                  <a:pt x="679" y="1297"/>
                  <a:pt x="677" y="1290"/>
                  <a:pt x="682" y="1284"/>
                </a:cubicBezTo>
                <a:cubicBezTo>
                  <a:pt x="687" y="1278"/>
                  <a:pt x="695" y="1279"/>
                  <a:pt x="692" y="1294"/>
                </a:cubicBezTo>
                <a:cubicBezTo>
                  <a:pt x="689" y="1309"/>
                  <a:pt x="699" y="1324"/>
                  <a:pt x="699" y="1339"/>
                </a:cubicBezTo>
                <a:cubicBezTo>
                  <a:pt x="720" y="1336"/>
                  <a:pt x="728" y="1335"/>
                  <a:pt x="730" y="1356"/>
                </a:cubicBezTo>
                <a:cubicBezTo>
                  <a:pt x="732" y="1365"/>
                  <a:pt x="730" y="1375"/>
                  <a:pt x="724" y="1384"/>
                </a:cubicBezTo>
                <a:cubicBezTo>
                  <a:pt x="711" y="1395"/>
                  <a:pt x="732" y="1430"/>
                  <a:pt x="751" y="1436"/>
                </a:cubicBezTo>
                <a:cubicBezTo>
                  <a:pt x="770" y="1418"/>
                  <a:pt x="737" y="1387"/>
                  <a:pt x="745" y="1368"/>
                </a:cubicBezTo>
                <a:cubicBezTo>
                  <a:pt x="771" y="1354"/>
                  <a:pt x="729" y="1338"/>
                  <a:pt x="742" y="1322"/>
                </a:cubicBezTo>
                <a:cubicBezTo>
                  <a:pt x="768" y="1322"/>
                  <a:pt x="752" y="1313"/>
                  <a:pt x="742" y="1299"/>
                </a:cubicBezTo>
                <a:cubicBezTo>
                  <a:pt x="736" y="1290"/>
                  <a:pt x="765" y="1276"/>
                  <a:pt x="765" y="1261"/>
                </a:cubicBezTo>
                <a:cubicBezTo>
                  <a:pt x="768" y="1247"/>
                  <a:pt x="765" y="1232"/>
                  <a:pt x="757" y="1219"/>
                </a:cubicBezTo>
                <a:cubicBezTo>
                  <a:pt x="754" y="1215"/>
                  <a:pt x="766" y="1204"/>
                  <a:pt x="766" y="1194"/>
                </a:cubicBezTo>
                <a:cubicBezTo>
                  <a:pt x="765" y="1183"/>
                  <a:pt x="764" y="1173"/>
                  <a:pt x="762" y="1162"/>
                </a:cubicBezTo>
                <a:cubicBezTo>
                  <a:pt x="757" y="1137"/>
                  <a:pt x="754" y="1112"/>
                  <a:pt x="755" y="1087"/>
                </a:cubicBezTo>
                <a:cubicBezTo>
                  <a:pt x="768" y="1069"/>
                  <a:pt x="769" y="1047"/>
                  <a:pt x="759" y="1028"/>
                </a:cubicBezTo>
                <a:cubicBezTo>
                  <a:pt x="777" y="978"/>
                  <a:pt x="751" y="925"/>
                  <a:pt x="755" y="874"/>
                </a:cubicBezTo>
                <a:cubicBezTo>
                  <a:pt x="782" y="858"/>
                  <a:pt x="774" y="969"/>
                  <a:pt x="779" y="1008"/>
                </a:cubicBezTo>
                <a:cubicBezTo>
                  <a:pt x="781" y="1024"/>
                  <a:pt x="768" y="1106"/>
                  <a:pt x="798" y="1112"/>
                </a:cubicBezTo>
                <a:cubicBezTo>
                  <a:pt x="812" y="1093"/>
                  <a:pt x="808" y="1069"/>
                  <a:pt x="808" y="1047"/>
                </a:cubicBezTo>
                <a:cubicBezTo>
                  <a:pt x="808" y="1031"/>
                  <a:pt x="798" y="1034"/>
                  <a:pt x="804" y="1018"/>
                </a:cubicBezTo>
                <a:cubicBezTo>
                  <a:pt x="807" y="1010"/>
                  <a:pt x="808" y="1003"/>
                  <a:pt x="808" y="995"/>
                </a:cubicBezTo>
                <a:cubicBezTo>
                  <a:pt x="807" y="979"/>
                  <a:pt x="801" y="963"/>
                  <a:pt x="801" y="946"/>
                </a:cubicBezTo>
                <a:cubicBezTo>
                  <a:pt x="801" y="919"/>
                  <a:pt x="797" y="892"/>
                  <a:pt x="787" y="865"/>
                </a:cubicBezTo>
                <a:cubicBezTo>
                  <a:pt x="781" y="840"/>
                  <a:pt x="780" y="814"/>
                  <a:pt x="782" y="789"/>
                </a:cubicBezTo>
                <a:cubicBezTo>
                  <a:pt x="811" y="794"/>
                  <a:pt x="812" y="804"/>
                  <a:pt x="815" y="776"/>
                </a:cubicBezTo>
                <a:cubicBezTo>
                  <a:pt x="818" y="755"/>
                  <a:pt x="816" y="734"/>
                  <a:pt x="818" y="713"/>
                </a:cubicBezTo>
                <a:cubicBezTo>
                  <a:pt x="821" y="679"/>
                  <a:pt x="813" y="614"/>
                  <a:pt x="826" y="614"/>
                </a:cubicBezTo>
                <a:cubicBezTo>
                  <a:pt x="834" y="621"/>
                  <a:pt x="825" y="629"/>
                  <a:pt x="834" y="637"/>
                </a:cubicBezTo>
                <a:cubicBezTo>
                  <a:pt x="832" y="624"/>
                  <a:pt x="862" y="617"/>
                  <a:pt x="841" y="607"/>
                </a:cubicBezTo>
                <a:cubicBezTo>
                  <a:pt x="860" y="608"/>
                  <a:pt x="867" y="558"/>
                  <a:pt x="866" y="550"/>
                </a:cubicBezTo>
                <a:cubicBezTo>
                  <a:pt x="891" y="558"/>
                  <a:pt x="881" y="447"/>
                  <a:pt x="884" y="432"/>
                </a:cubicBezTo>
                <a:cubicBezTo>
                  <a:pt x="897" y="409"/>
                  <a:pt x="895" y="384"/>
                  <a:pt x="905" y="361"/>
                </a:cubicBezTo>
                <a:cubicBezTo>
                  <a:pt x="912" y="345"/>
                  <a:pt x="915" y="358"/>
                  <a:pt x="910" y="379"/>
                </a:cubicBezTo>
                <a:lnTo>
                  <a:pt x="904" y="426"/>
                </a:lnTo>
                <a:cubicBezTo>
                  <a:pt x="894" y="473"/>
                  <a:pt x="890" y="518"/>
                  <a:pt x="884" y="563"/>
                </a:cubicBezTo>
                <a:cubicBezTo>
                  <a:pt x="878" y="614"/>
                  <a:pt x="871" y="665"/>
                  <a:pt x="866" y="719"/>
                </a:cubicBezTo>
                <a:cubicBezTo>
                  <a:pt x="854" y="843"/>
                  <a:pt x="875" y="968"/>
                  <a:pt x="866" y="1092"/>
                </a:cubicBezTo>
                <a:cubicBezTo>
                  <a:pt x="882" y="1092"/>
                  <a:pt x="874" y="1105"/>
                  <a:pt x="869" y="1120"/>
                </a:cubicBezTo>
                <a:cubicBezTo>
                  <a:pt x="865" y="1148"/>
                  <a:pt x="866" y="1176"/>
                  <a:pt x="874" y="1204"/>
                </a:cubicBezTo>
                <a:cubicBezTo>
                  <a:pt x="877" y="1222"/>
                  <a:pt x="869" y="1251"/>
                  <a:pt x="881" y="1263"/>
                </a:cubicBezTo>
                <a:cubicBezTo>
                  <a:pt x="898" y="1280"/>
                  <a:pt x="878" y="1303"/>
                  <a:pt x="881" y="1322"/>
                </a:cubicBezTo>
                <a:cubicBezTo>
                  <a:pt x="887" y="1337"/>
                  <a:pt x="886" y="1354"/>
                  <a:pt x="879" y="1369"/>
                </a:cubicBezTo>
                <a:cubicBezTo>
                  <a:pt x="883" y="1373"/>
                  <a:pt x="890" y="1380"/>
                  <a:pt x="897" y="1373"/>
                </a:cubicBezTo>
                <a:cubicBezTo>
                  <a:pt x="903" y="1368"/>
                  <a:pt x="891" y="1364"/>
                  <a:pt x="893" y="1359"/>
                </a:cubicBezTo>
                <a:cubicBezTo>
                  <a:pt x="898" y="1351"/>
                  <a:pt x="901" y="1342"/>
                  <a:pt x="901" y="1333"/>
                </a:cubicBezTo>
                <a:cubicBezTo>
                  <a:pt x="912" y="1280"/>
                  <a:pt x="882" y="1197"/>
                  <a:pt x="919" y="1148"/>
                </a:cubicBezTo>
                <a:cubicBezTo>
                  <a:pt x="921" y="1157"/>
                  <a:pt x="928" y="1165"/>
                  <a:pt x="942" y="1160"/>
                </a:cubicBezTo>
                <a:cubicBezTo>
                  <a:pt x="928" y="1158"/>
                  <a:pt x="911" y="1109"/>
                  <a:pt x="922" y="1102"/>
                </a:cubicBezTo>
                <a:cubicBezTo>
                  <a:pt x="955" y="1113"/>
                  <a:pt x="939" y="1099"/>
                  <a:pt x="933" y="1088"/>
                </a:cubicBezTo>
                <a:cubicBezTo>
                  <a:pt x="924" y="1069"/>
                  <a:pt x="924" y="1049"/>
                  <a:pt x="933" y="1030"/>
                </a:cubicBezTo>
                <a:cubicBezTo>
                  <a:pt x="938" y="1019"/>
                  <a:pt x="920" y="1008"/>
                  <a:pt x="936" y="998"/>
                </a:cubicBezTo>
                <a:cubicBezTo>
                  <a:pt x="950" y="1009"/>
                  <a:pt x="932" y="1029"/>
                  <a:pt x="950" y="1038"/>
                </a:cubicBezTo>
                <a:cubicBezTo>
                  <a:pt x="964" y="1020"/>
                  <a:pt x="946" y="1004"/>
                  <a:pt x="950" y="988"/>
                </a:cubicBezTo>
                <a:cubicBezTo>
                  <a:pt x="952" y="977"/>
                  <a:pt x="953" y="965"/>
                  <a:pt x="953" y="954"/>
                </a:cubicBezTo>
                <a:cubicBezTo>
                  <a:pt x="952" y="942"/>
                  <a:pt x="925" y="940"/>
                  <a:pt x="921" y="928"/>
                </a:cubicBezTo>
                <a:cubicBezTo>
                  <a:pt x="935" y="919"/>
                  <a:pt x="924" y="912"/>
                  <a:pt x="918" y="904"/>
                </a:cubicBezTo>
                <a:cubicBezTo>
                  <a:pt x="908" y="889"/>
                  <a:pt x="940" y="865"/>
                  <a:pt x="921" y="855"/>
                </a:cubicBezTo>
                <a:cubicBezTo>
                  <a:pt x="937" y="816"/>
                  <a:pt x="930" y="775"/>
                  <a:pt x="928" y="736"/>
                </a:cubicBezTo>
                <a:cubicBezTo>
                  <a:pt x="932" y="715"/>
                  <a:pt x="923" y="670"/>
                  <a:pt x="948" y="660"/>
                </a:cubicBezTo>
                <a:cubicBezTo>
                  <a:pt x="952" y="637"/>
                  <a:pt x="955" y="615"/>
                  <a:pt x="955" y="592"/>
                </a:cubicBezTo>
                <a:cubicBezTo>
                  <a:pt x="955" y="578"/>
                  <a:pt x="937" y="569"/>
                  <a:pt x="951" y="556"/>
                </a:cubicBezTo>
                <a:cubicBezTo>
                  <a:pt x="951" y="556"/>
                  <a:pt x="956" y="527"/>
                  <a:pt x="964" y="548"/>
                </a:cubicBezTo>
                <a:cubicBezTo>
                  <a:pt x="965" y="551"/>
                  <a:pt x="964" y="559"/>
                  <a:pt x="967" y="562"/>
                </a:cubicBezTo>
                <a:cubicBezTo>
                  <a:pt x="971" y="577"/>
                  <a:pt x="986" y="563"/>
                  <a:pt x="996" y="571"/>
                </a:cubicBezTo>
                <a:cubicBezTo>
                  <a:pt x="1007" y="535"/>
                  <a:pt x="1014" y="499"/>
                  <a:pt x="1019" y="462"/>
                </a:cubicBezTo>
                <a:cubicBezTo>
                  <a:pt x="1024" y="444"/>
                  <a:pt x="1027" y="425"/>
                  <a:pt x="1028" y="407"/>
                </a:cubicBezTo>
                <a:cubicBezTo>
                  <a:pt x="1027" y="378"/>
                  <a:pt x="1035" y="370"/>
                  <a:pt x="1038" y="395"/>
                </a:cubicBezTo>
                <a:cubicBezTo>
                  <a:pt x="1041" y="425"/>
                  <a:pt x="1028" y="455"/>
                  <a:pt x="1030" y="485"/>
                </a:cubicBezTo>
                <a:cubicBezTo>
                  <a:pt x="1031" y="490"/>
                  <a:pt x="1020" y="558"/>
                  <a:pt x="1043" y="543"/>
                </a:cubicBezTo>
                <a:cubicBezTo>
                  <a:pt x="1062" y="530"/>
                  <a:pt x="1068" y="507"/>
                  <a:pt x="1076" y="489"/>
                </a:cubicBezTo>
                <a:cubicBezTo>
                  <a:pt x="1098" y="501"/>
                  <a:pt x="1115" y="469"/>
                  <a:pt x="1098" y="461"/>
                </a:cubicBezTo>
                <a:cubicBezTo>
                  <a:pt x="1122" y="461"/>
                  <a:pt x="1098" y="444"/>
                  <a:pt x="1101" y="437"/>
                </a:cubicBezTo>
                <a:cubicBezTo>
                  <a:pt x="1104" y="430"/>
                  <a:pt x="1119" y="425"/>
                  <a:pt x="1117" y="418"/>
                </a:cubicBezTo>
                <a:cubicBezTo>
                  <a:pt x="1114" y="406"/>
                  <a:pt x="1111" y="370"/>
                  <a:pt x="1132" y="362"/>
                </a:cubicBezTo>
                <a:cubicBezTo>
                  <a:pt x="1135" y="368"/>
                  <a:pt x="1126" y="373"/>
                  <a:pt x="1132" y="378"/>
                </a:cubicBezTo>
                <a:cubicBezTo>
                  <a:pt x="1149" y="367"/>
                  <a:pt x="1146" y="348"/>
                  <a:pt x="1154" y="334"/>
                </a:cubicBezTo>
                <a:cubicBezTo>
                  <a:pt x="1161" y="319"/>
                  <a:pt x="1166" y="303"/>
                  <a:pt x="1167" y="287"/>
                </a:cubicBezTo>
                <a:cubicBezTo>
                  <a:pt x="1177" y="215"/>
                  <a:pt x="1144" y="162"/>
                  <a:pt x="1167" y="151"/>
                </a:cubicBezTo>
                <a:cubicBezTo>
                  <a:pt x="1173" y="151"/>
                  <a:pt x="1182" y="157"/>
                  <a:pt x="1184" y="167"/>
                </a:cubicBezTo>
                <a:cubicBezTo>
                  <a:pt x="1184" y="180"/>
                  <a:pt x="1183" y="192"/>
                  <a:pt x="1180" y="205"/>
                </a:cubicBezTo>
                <a:cubicBezTo>
                  <a:pt x="1187" y="236"/>
                  <a:pt x="1190" y="267"/>
                  <a:pt x="1192" y="298"/>
                </a:cubicBezTo>
                <a:cubicBezTo>
                  <a:pt x="1189" y="317"/>
                  <a:pt x="1190" y="337"/>
                  <a:pt x="1196" y="356"/>
                </a:cubicBezTo>
                <a:cubicBezTo>
                  <a:pt x="1204" y="374"/>
                  <a:pt x="1186" y="436"/>
                  <a:pt x="1227" y="427"/>
                </a:cubicBezTo>
                <a:cubicBezTo>
                  <a:pt x="1233" y="405"/>
                  <a:pt x="1234" y="383"/>
                  <a:pt x="1232" y="361"/>
                </a:cubicBezTo>
                <a:cubicBezTo>
                  <a:pt x="1249" y="373"/>
                  <a:pt x="1263" y="358"/>
                  <a:pt x="1267" y="350"/>
                </a:cubicBezTo>
                <a:cubicBezTo>
                  <a:pt x="1276" y="330"/>
                  <a:pt x="1278" y="309"/>
                  <a:pt x="1274" y="289"/>
                </a:cubicBezTo>
                <a:cubicBezTo>
                  <a:pt x="1270" y="259"/>
                  <a:pt x="1275" y="231"/>
                  <a:pt x="1265" y="203"/>
                </a:cubicBezTo>
                <a:cubicBezTo>
                  <a:pt x="1257" y="183"/>
                  <a:pt x="1272" y="175"/>
                  <a:pt x="1282" y="197"/>
                </a:cubicBezTo>
                <a:cubicBezTo>
                  <a:pt x="1287" y="209"/>
                  <a:pt x="1274" y="230"/>
                  <a:pt x="1282" y="244"/>
                </a:cubicBezTo>
                <a:cubicBezTo>
                  <a:pt x="1291" y="258"/>
                  <a:pt x="1282" y="274"/>
                  <a:pt x="1284" y="289"/>
                </a:cubicBezTo>
                <a:cubicBezTo>
                  <a:pt x="1287" y="303"/>
                  <a:pt x="1300" y="314"/>
                  <a:pt x="1301" y="329"/>
                </a:cubicBezTo>
                <a:cubicBezTo>
                  <a:pt x="1300" y="343"/>
                  <a:pt x="1303" y="357"/>
                  <a:pt x="1310" y="370"/>
                </a:cubicBezTo>
                <a:cubicBezTo>
                  <a:pt x="1323" y="388"/>
                  <a:pt x="1333" y="364"/>
                  <a:pt x="1353" y="380"/>
                </a:cubicBezTo>
                <a:cubicBezTo>
                  <a:pt x="1368" y="391"/>
                  <a:pt x="1372" y="399"/>
                  <a:pt x="1393" y="399"/>
                </a:cubicBezTo>
                <a:cubicBezTo>
                  <a:pt x="1404" y="399"/>
                  <a:pt x="1417" y="399"/>
                  <a:pt x="1420" y="408"/>
                </a:cubicBezTo>
                <a:cubicBezTo>
                  <a:pt x="1432" y="404"/>
                  <a:pt x="1423" y="396"/>
                  <a:pt x="1427" y="397"/>
                </a:cubicBezTo>
                <a:cubicBezTo>
                  <a:pt x="1440" y="371"/>
                  <a:pt x="1443" y="342"/>
                  <a:pt x="1436" y="314"/>
                </a:cubicBezTo>
                <a:cubicBezTo>
                  <a:pt x="1433" y="305"/>
                  <a:pt x="1427" y="269"/>
                  <a:pt x="1438" y="260"/>
                </a:cubicBezTo>
                <a:cubicBezTo>
                  <a:pt x="1461" y="282"/>
                  <a:pt x="1425" y="381"/>
                  <a:pt x="1472" y="381"/>
                </a:cubicBezTo>
                <a:cubicBezTo>
                  <a:pt x="1463" y="366"/>
                  <a:pt x="1485" y="355"/>
                  <a:pt x="1485" y="340"/>
                </a:cubicBezTo>
                <a:cubicBezTo>
                  <a:pt x="1483" y="327"/>
                  <a:pt x="1492" y="313"/>
                  <a:pt x="1509" y="306"/>
                </a:cubicBezTo>
                <a:cubicBezTo>
                  <a:pt x="1478" y="291"/>
                  <a:pt x="1516" y="256"/>
                  <a:pt x="1527" y="247"/>
                </a:cubicBezTo>
                <a:cubicBezTo>
                  <a:pt x="1526" y="230"/>
                  <a:pt x="1544" y="212"/>
                  <a:pt x="1535" y="196"/>
                </a:cubicBezTo>
                <a:cubicBezTo>
                  <a:pt x="1527" y="182"/>
                  <a:pt x="1537" y="165"/>
                  <a:pt x="1537" y="147"/>
                </a:cubicBezTo>
                <a:cubicBezTo>
                  <a:pt x="1540" y="128"/>
                  <a:pt x="1541" y="109"/>
                  <a:pt x="1539" y="91"/>
                </a:cubicBezTo>
                <a:cubicBezTo>
                  <a:pt x="1537" y="77"/>
                  <a:pt x="1549" y="63"/>
                  <a:pt x="1542" y="50"/>
                </a:cubicBezTo>
                <a:cubicBezTo>
                  <a:pt x="1540" y="46"/>
                  <a:pt x="1551" y="20"/>
                  <a:pt x="1557" y="24"/>
                </a:cubicBezTo>
                <a:cubicBezTo>
                  <a:pt x="1564" y="27"/>
                  <a:pt x="1565" y="70"/>
                  <a:pt x="1564" y="79"/>
                </a:cubicBezTo>
                <a:cubicBezTo>
                  <a:pt x="1561" y="99"/>
                  <a:pt x="1549" y="165"/>
                  <a:pt x="1594" y="146"/>
                </a:cubicBezTo>
                <a:cubicBezTo>
                  <a:pt x="1616" y="136"/>
                  <a:pt x="1626" y="205"/>
                  <a:pt x="1641" y="214"/>
                </a:cubicBezTo>
                <a:cubicBezTo>
                  <a:pt x="1647" y="217"/>
                  <a:pt x="1649" y="208"/>
                  <a:pt x="1660" y="215"/>
                </a:cubicBezTo>
                <a:cubicBezTo>
                  <a:pt x="1666" y="220"/>
                  <a:pt x="1661" y="229"/>
                  <a:pt x="1669" y="225"/>
                </a:cubicBezTo>
                <a:cubicBezTo>
                  <a:pt x="1680" y="219"/>
                  <a:pt x="1671" y="161"/>
                  <a:pt x="1697" y="169"/>
                </a:cubicBezTo>
                <a:cubicBezTo>
                  <a:pt x="1699" y="184"/>
                  <a:pt x="1686" y="221"/>
                  <a:pt x="1691" y="236"/>
                </a:cubicBezTo>
                <a:cubicBezTo>
                  <a:pt x="1693" y="243"/>
                  <a:pt x="1697" y="249"/>
                  <a:pt x="1704" y="255"/>
                </a:cubicBezTo>
                <a:cubicBezTo>
                  <a:pt x="1699" y="261"/>
                  <a:pt x="1699" y="269"/>
                  <a:pt x="1704" y="275"/>
                </a:cubicBezTo>
                <a:cubicBezTo>
                  <a:pt x="1714" y="295"/>
                  <a:pt x="1693" y="321"/>
                  <a:pt x="1722" y="331"/>
                </a:cubicBezTo>
                <a:cubicBezTo>
                  <a:pt x="1711" y="341"/>
                  <a:pt x="1737" y="350"/>
                  <a:pt x="1726" y="356"/>
                </a:cubicBezTo>
                <a:cubicBezTo>
                  <a:pt x="1699" y="370"/>
                  <a:pt x="1732" y="363"/>
                  <a:pt x="1729" y="378"/>
                </a:cubicBezTo>
                <a:cubicBezTo>
                  <a:pt x="1714" y="378"/>
                  <a:pt x="1703" y="390"/>
                  <a:pt x="1722" y="399"/>
                </a:cubicBezTo>
                <a:cubicBezTo>
                  <a:pt x="1733" y="396"/>
                  <a:pt x="1737" y="380"/>
                  <a:pt x="1751" y="390"/>
                </a:cubicBezTo>
                <a:cubicBezTo>
                  <a:pt x="1757" y="385"/>
                  <a:pt x="1745" y="382"/>
                  <a:pt x="1744" y="377"/>
                </a:cubicBezTo>
                <a:cubicBezTo>
                  <a:pt x="1746" y="373"/>
                  <a:pt x="1749" y="369"/>
                  <a:pt x="1753" y="365"/>
                </a:cubicBezTo>
                <a:cubicBezTo>
                  <a:pt x="1762" y="349"/>
                  <a:pt x="1750" y="335"/>
                  <a:pt x="1747" y="320"/>
                </a:cubicBezTo>
                <a:cubicBezTo>
                  <a:pt x="1746" y="314"/>
                  <a:pt x="1760" y="298"/>
                  <a:pt x="1747" y="295"/>
                </a:cubicBezTo>
                <a:cubicBezTo>
                  <a:pt x="1729" y="290"/>
                  <a:pt x="1734" y="280"/>
                  <a:pt x="1750" y="287"/>
                </a:cubicBezTo>
                <a:cubicBezTo>
                  <a:pt x="1763" y="276"/>
                  <a:pt x="1746" y="237"/>
                  <a:pt x="1744" y="224"/>
                </a:cubicBezTo>
                <a:cubicBezTo>
                  <a:pt x="1744" y="224"/>
                  <a:pt x="1743" y="191"/>
                  <a:pt x="1750" y="189"/>
                </a:cubicBezTo>
                <a:cubicBezTo>
                  <a:pt x="1765" y="155"/>
                  <a:pt x="1741" y="84"/>
                  <a:pt x="1767" y="100"/>
                </a:cubicBezTo>
                <a:cubicBezTo>
                  <a:pt x="1770" y="136"/>
                  <a:pt x="1775" y="145"/>
                  <a:pt x="1781" y="180"/>
                </a:cubicBezTo>
                <a:cubicBezTo>
                  <a:pt x="1787" y="175"/>
                  <a:pt x="1790" y="169"/>
                  <a:pt x="1790" y="162"/>
                </a:cubicBezTo>
                <a:cubicBezTo>
                  <a:pt x="1797" y="137"/>
                  <a:pt x="1786" y="38"/>
                  <a:pt x="1797" y="3"/>
                </a:cubicBezTo>
                <a:cubicBezTo>
                  <a:pt x="1798" y="1"/>
                  <a:pt x="1799" y="0"/>
                  <a:pt x="1800" y="0"/>
                </a:cubicBezTo>
                <a:close/>
              </a:path>
            </a:pathLst>
          </a:custGeom>
          <a:solidFill>
            <a:schemeClr val="accent1">
              <a:alpha val="19000"/>
            </a:schemeClr>
          </a:solidFill>
          <a:ln>
            <a:solidFill>
              <a:schemeClr val="accent1">
                <a:alpha val="10000"/>
              </a:schemeClr>
            </a:solidFill>
          </a:ln>
        </p:spPr>
      </p:pic>
      <p:pic>
        <p:nvPicPr>
          <p:cNvPr id="2097156" name="图片 23" descr="E:/设计图片素材/7967224_新中式水墨山水画.jpg7967224_新中式水墨山水画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11149" r="11149"/>
          <a:stretch>
            <a:fillRect/>
          </a:stretch>
        </p:blipFill>
        <p:spPr>
          <a:xfrm>
            <a:off x="9251359" y="1358280"/>
            <a:ext cx="2507615" cy="493966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49" h="7912">
                <a:moveTo>
                  <a:pt x="2218" y="7883"/>
                </a:moveTo>
                <a:cubicBezTo>
                  <a:pt x="2219" y="7883"/>
                  <a:pt x="2220" y="7883"/>
                  <a:pt x="2221" y="7883"/>
                </a:cubicBezTo>
                <a:cubicBezTo>
                  <a:pt x="2230" y="7884"/>
                  <a:pt x="2240" y="7890"/>
                  <a:pt x="2247" y="7893"/>
                </a:cubicBezTo>
                <a:cubicBezTo>
                  <a:pt x="2253" y="7896"/>
                  <a:pt x="2246" y="7906"/>
                  <a:pt x="2240" y="7908"/>
                </a:cubicBezTo>
                <a:cubicBezTo>
                  <a:pt x="2224" y="7913"/>
                  <a:pt x="2207" y="7917"/>
                  <a:pt x="2198" y="7898"/>
                </a:cubicBezTo>
                <a:cubicBezTo>
                  <a:pt x="2197" y="7896"/>
                  <a:pt x="2202" y="7883"/>
                  <a:pt x="2218" y="7883"/>
                </a:cubicBezTo>
                <a:close/>
                <a:moveTo>
                  <a:pt x="2093" y="7850"/>
                </a:moveTo>
                <a:cubicBezTo>
                  <a:pt x="2095" y="7849"/>
                  <a:pt x="2096" y="7850"/>
                  <a:pt x="2098" y="7850"/>
                </a:cubicBezTo>
                <a:cubicBezTo>
                  <a:pt x="2105" y="7850"/>
                  <a:pt x="2112" y="7852"/>
                  <a:pt x="2114" y="7854"/>
                </a:cubicBezTo>
                <a:cubicBezTo>
                  <a:pt x="2120" y="7865"/>
                  <a:pt x="2085" y="7866"/>
                  <a:pt x="2086" y="7854"/>
                </a:cubicBezTo>
                <a:cubicBezTo>
                  <a:pt x="2086" y="7851"/>
                  <a:pt x="2089" y="7850"/>
                  <a:pt x="2093" y="7850"/>
                </a:cubicBezTo>
                <a:close/>
                <a:moveTo>
                  <a:pt x="2899" y="7826"/>
                </a:moveTo>
                <a:cubicBezTo>
                  <a:pt x="2903" y="7826"/>
                  <a:pt x="2908" y="7826"/>
                  <a:pt x="2914" y="7827"/>
                </a:cubicBezTo>
                <a:cubicBezTo>
                  <a:pt x="2934" y="7829"/>
                  <a:pt x="2951" y="7836"/>
                  <a:pt x="2959" y="7846"/>
                </a:cubicBezTo>
                <a:cubicBezTo>
                  <a:pt x="2963" y="7850"/>
                  <a:pt x="2970" y="7862"/>
                  <a:pt x="2967" y="7863"/>
                </a:cubicBezTo>
                <a:cubicBezTo>
                  <a:pt x="2946" y="7872"/>
                  <a:pt x="2919" y="7867"/>
                  <a:pt x="2893" y="7862"/>
                </a:cubicBezTo>
                <a:cubicBezTo>
                  <a:pt x="2877" y="7859"/>
                  <a:pt x="2859" y="7824"/>
                  <a:pt x="2899" y="7826"/>
                </a:cubicBezTo>
                <a:close/>
                <a:moveTo>
                  <a:pt x="2830" y="7753"/>
                </a:moveTo>
                <a:lnTo>
                  <a:pt x="2830" y="7776"/>
                </a:lnTo>
                <a:cubicBezTo>
                  <a:pt x="2820" y="7776"/>
                  <a:pt x="2814" y="7753"/>
                  <a:pt x="2830" y="7753"/>
                </a:cubicBezTo>
                <a:close/>
                <a:moveTo>
                  <a:pt x="3074" y="7744"/>
                </a:moveTo>
                <a:cubicBezTo>
                  <a:pt x="3110" y="7753"/>
                  <a:pt x="3095" y="7774"/>
                  <a:pt x="3074" y="7771"/>
                </a:cubicBezTo>
                <a:cubicBezTo>
                  <a:pt x="3066" y="7770"/>
                  <a:pt x="3060" y="7766"/>
                  <a:pt x="3057" y="7762"/>
                </a:cubicBezTo>
                <a:cubicBezTo>
                  <a:pt x="3052" y="7754"/>
                  <a:pt x="3060" y="7747"/>
                  <a:pt x="3074" y="7744"/>
                </a:cubicBezTo>
                <a:close/>
                <a:moveTo>
                  <a:pt x="2791" y="7717"/>
                </a:moveTo>
                <a:cubicBezTo>
                  <a:pt x="2801" y="7717"/>
                  <a:pt x="2800" y="7738"/>
                  <a:pt x="2798" y="7741"/>
                </a:cubicBezTo>
                <a:cubicBezTo>
                  <a:pt x="2785" y="7738"/>
                  <a:pt x="2791" y="7720"/>
                  <a:pt x="2791" y="7717"/>
                </a:cubicBezTo>
                <a:close/>
                <a:moveTo>
                  <a:pt x="2044" y="7573"/>
                </a:moveTo>
                <a:cubicBezTo>
                  <a:pt x="2052" y="7576"/>
                  <a:pt x="2050" y="7590"/>
                  <a:pt x="2049" y="7594"/>
                </a:cubicBezTo>
                <a:cubicBezTo>
                  <a:pt x="2044" y="7601"/>
                  <a:pt x="2036" y="7577"/>
                  <a:pt x="2044" y="7573"/>
                </a:cubicBezTo>
                <a:close/>
                <a:moveTo>
                  <a:pt x="2959" y="7453"/>
                </a:moveTo>
                <a:cubicBezTo>
                  <a:pt x="2963" y="7453"/>
                  <a:pt x="2972" y="7454"/>
                  <a:pt x="2968" y="7462"/>
                </a:cubicBezTo>
                <a:cubicBezTo>
                  <a:pt x="2967" y="7467"/>
                  <a:pt x="2962" y="7472"/>
                  <a:pt x="2955" y="7476"/>
                </a:cubicBezTo>
                <a:cubicBezTo>
                  <a:pt x="2946" y="7476"/>
                  <a:pt x="2940" y="7454"/>
                  <a:pt x="2956" y="7453"/>
                </a:cubicBezTo>
                <a:cubicBezTo>
                  <a:pt x="2956" y="7453"/>
                  <a:pt x="2957" y="7453"/>
                  <a:pt x="2959" y="7453"/>
                </a:cubicBezTo>
                <a:close/>
                <a:moveTo>
                  <a:pt x="1358" y="7441"/>
                </a:moveTo>
                <a:cubicBezTo>
                  <a:pt x="1370" y="7462"/>
                  <a:pt x="1385" y="7486"/>
                  <a:pt x="1399" y="7506"/>
                </a:cubicBezTo>
                <a:cubicBezTo>
                  <a:pt x="1405" y="7515"/>
                  <a:pt x="1398" y="7521"/>
                  <a:pt x="1391" y="7515"/>
                </a:cubicBezTo>
                <a:cubicBezTo>
                  <a:pt x="1368" y="7492"/>
                  <a:pt x="1357" y="7467"/>
                  <a:pt x="1358" y="7441"/>
                </a:cubicBezTo>
                <a:close/>
                <a:moveTo>
                  <a:pt x="1349" y="7420"/>
                </a:moveTo>
                <a:cubicBezTo>
                  <a:pt x="1355" y="7423"/>
                  <a:pt x="1357" y="7431"/>
                  <a:pt x="1357" y="7435"/>
                </a:cubicBezTo>
                <a:cubicBezTo>
                  <a:pt x="1352" y="7431"/>
                  <a:pt x="1341" y="7424"/>
                  <a:pt x="1349" y="7420"/>
                </a:cubicBezTo>
                <a:close/>
                <a:moveTo>
                  <a:pt x="3315" y="7359"/>
                </a:moveTo>
                <a:cubicBezTo>
                  <a:pt x="3314" y="7359"/>
                  <a:pt x="3312" y="7359"/>
                  <a:pt x="3310" y="7359"/>
                </a:cubicBezTo>
                <a:lnTo>
                  <a:pt x="3311" y="7360"/>
                </a:lnTo>
                <a:cubicBezTo>
                  <a:pt x="3311" y="7360"/>
                  <a:pt x="3311" y="7360"/>
                  <a:pt x="3311" y="7360"/>
                </a:cubicBezTo>
                <a:cubicBezTo>
                  <a:pt x="3307" y="7363"/>
                  <a:pt x="3309" y="7367"/>
                  <a:pt x="3314" y="7369"/>
                </a:cubicBezTo>
                <a:cubicBezTo>
                  <a:pt x="3321" y="7366"/>
                  <a:pt x="3326" y="7359"/>
                  <a:pt x="3315" y="7359"/>
                </a:cubicBezTo>
                <a:close/>
                <a:moveTo>
                  <a:pt x="3446" y="7357"/>
                </a:moveTo>
                <a:cubicBezTo>
                  <a:pt x="3444" y="7357"/>
                  <a:pt x="3443" y="7357"/>
                  <a:pt x="3441" y="7357"/>
                </a:cubicBezTo>
                <a:cubicBezTo>
                  <a:pt x="3444" y="7363"/>
                  <a:pt x="3439" y="7371"/>
                  <a:pt x="3453" y="7370"/>
                </a:cubicBezTo>
                <a:lnTo>
                  <a:pt x="3453" y="7364"/>
                </a:lnTo>
                <a:lnTo>
                  <a:pt x="3454" y="7365"/>
                </a:lnTo>
                <a:cubicBezTo>
                  <a:pt x="3455" y="7364"/>
                  <a:pt x="3455" y="7362"/>
                  <a:pt x="3454" y="7361"/>
                </a:cubicBezTo>
                <a:cubicBezTo>
                  <a:pt x="3453" y="7359"/>
                  <a:pt x="3450" y="7357"/>
                  <a:pt x="3446" y="7357"/>
                </a:cubicBezTo>
                <a:close/>
                <a:moveTo>
                  <a:pt x="3294" y="7328"/>
                </a:moveTo>
                <a:cubicBezTo>
                  <a:pt x="3284" y="7329"/>
                  <a:pt x="3270" y="7337"/>
                  <a:pt x="3270" y="7341"/>
                </a:cubicBezTo>
                <a:lnTo>
                  <a:pt x="3271" y="7342"/>
                </a:lnTo>
                <a:cubicBezTo>
                  <a:pt x="3271" y="7342"/>
                  <a:pt x="3307" y="7336"/>
                  <a:pt x="3301" y="7330"/>
                </a:cubicBezTo>
                <a:cubicBezTo>
                  <a:pt x="3300" y="7328"/>
                  <a:pt x="3297" y="7328"/>
                  <a:pt x="3294" y="7328"/>
                </a:cubicBezTo>
                <a:close/>
                <a:moveTo>
                  <a:pt x="1142" y="7300"/>
                </a:moveTo>
                <a:lnTo>
                  <a:pt x="1142" y="7301"/>
                </a:lnTo>
                <a:cubicBezTo>
                  <a:pt x="1140" y="7299"/>
                  <a:pt x="1142" y="7308"/>
                  <a:pt x="1143" y="7310"/>
                </a:cubicBezTo>
                <a:cubicBezTo>
                  <a:pt x="1146" y="7316"/>
                  <a:pt x="1152" y="7334"/>
                  <a:pt x="1157" y="7326"/>
                </a:cubicBezTo>
                <a:cubicBezTo>
                  <a:pt x="1158" y="7317"/>
                  <a:pt x="1153" y="7308"/>
                  <a:pt x="1142" y="7300"/>
                </a:cubicBezTo>
                <a:close/>
                <a:moveTo>
                  <a:pt x="3327" y="7286"/>
                </a:moveTo>
                <a:lnTo>
                  <a:pt x="3327" y="7290"/>
                </a:lnTo>
                <a:lnTo>
                  <a:pt x="3335" y="7288"/>
                </a:lnTo>
                <a:lnTo>
                  <a:pt x="3337" y="7288"/>
                </a:lnTo>
                <a:lnTo>
                  <a:pt x="3336" y="7288"/>
                </a:lnTo>
                <a:lnTo>
                  <a:pt x="3335" y="7288"/>
                </a:lnTo>
                <a:lnTo>
                  <a:pt x="3327" y="7286"/>
                </a:lnTo>
                <a:close/>
                <a:moveTo>
                  <a:pt x="1263" y="7241"/>
                </a:moveTo>
                <a:cubicBezTo>
                  <a:pt x="1275" y="7254"/>
                  <a:pt x="1262" y="7277"/>
                  <a:pt x="1272" y="7292"/>
                </a:cubicBezTo>
                <a:cubicBezTo>
                  <a:pt x="1273" y="7295"/>
                  <a:pt x="1289" y="7316"/>
                  <a:pt x="1298" y="7298"/>
                </a:cubicBezTo>
                <a:cubicBezTo>
                  <a:pt x="1285" y="7288"/>
                  <a:pt x="1277" y="7276"/>
                  <a:pt x="1274" y="7264"/>
                </a:cubicBezTo>
                <a:lnTo>
                  <a:pt x="1274" y="7265"/>
                </a:lnTo>
                <a:cubicBezTo>
                  <a:pt x="1274" y="7258"/>
                  <a:pt x="1274" y="7244"/>
                  <a:pt x="1263" y="7241"/>
                </a:cubicBezTo>
                <a:close/>
                <a:moveTo>
                  <a:pt x="1609" y="7147"/>
                </a:moveTo>
                <a:cubicBezTo>
                  <a:pt x="1607" y="7147"/>
                  <a:pt x="1605" y="7148"/>
                  <a:pt x="1601" y="7148"/>
                </a:cubicBezTo>
                <a:cubicBezTo>
                  <a:pt x="1618" y="7157"/>
                  <a:pt x="1602" y="7179"/>
                  <a:pt x="1620" y="7185"/>
                </a:cubicBezTo>
                <a:lnTo>
                  <a:pt x="1627" y="7164"/>
                </a:lnTo>
                <a:cubicBezTo>
                  <a:pt x="1613" y="7161"/>
                  <a:pt x="1624" y="7148"/>
                  <a:pt x="1609" y="7147"/>
                </a:cubicBezTo>
                <a:close/>
                <a:moveTo>
                  <a:pt x="416" y="7114"/>
                </a:moveTo>
                <a:cubicBezTo>
                  <a:pt x="438" y="7114"/>
                  <a:pt x="470" y="7124"/>
                  <a:pt x="454" y="7132"/>
                </a:cubicBezTo>
                <a:cubicBezTo>
                  <a:pt x="428" y="7145"/>
                  <a:pt x="405" y="7144"/>
                  <a:pt x="396" y="7125"/>
                </a:cubicBezTo>
                <a:cubicBezTo>
                  <a:pt x="395" y="7120"/>
                  <a:pt x="400" y="7117"/>
                  <a:pt x="407" y="7115"/>
                </a:cubicBezTo>
                <a:cubicBezTo>
                  <a:pt x="409" y="7115"/>
                  <a:pt x="412" y="7114"/>
                  <a:pt x="416" y="7114"/>
                </a:cubicBezTo>
                <a:close/>
                <a:moveTo>
                  <a:pt x="3344" y="7097"/>
                </a:moveTo>
                <a:cubicBezTo>
                  <a:pt x="3339" y="7097"/>
                  <a:pt x="3335" y="7100"/>
                  <a:pt x="3337" y="7103"/>
                </a:cubicBezTo>
                <a:cubicBezTo>
                  <a:pt x="3350" y="7105"/>
                  <a:pt x="3344" y="7100"/>
                  <a:pt x="3348" y="7099"/>
                </a:cubicBezTo>
                <a:lnTo>
                  <a:pt x="3348" y="7098"/>
                </a:lnTo>
                <a:cubicBezTo>
                  <a:pt x="3347" y="7098"/>
                  <a:pt x="3345" y="7097"/>
                  <a:pt x="3344" y="7097"/>
                </a:cubicBezTo>
                <a:close/>
                <a:moveTo>
                  <a:pt x="473" y="7095"/>
                </a:moveTo>
                <a:cubicBezTo>
                  <a:pt x="475" y="7095"/>
                  <a:pt x="478" y="7096"/>
                  <a:pt x="481" y="7097"/>
                </a:cubicBezTo>
                <a:cubicBezTo>
                  <a:pt x="495" y="7101"/>
                  <a:pt x="462" y="7110"/>
                  <a:pt x="462" y="7100"/>
                </a:cubicBezTo>
                <a:cubicBezTo>
                  <a:pt x="465" y="7097"/>
                  <a:pt x="469" y="7095"/>
                  <a:pt x="473" y="7095"/>
                </a:cubicBezTo>
                <a:close/>
                <a:moveTo>
                  <a:pt x="1452" y="7067"/>
                </a:moveTo>
                <a:cubicBezTo>
                  <a:pt x="1453" y="7067"/>
                  <a:pt x="1454" y="7067"/>
                  <a:pt x="1455" y="7068"/>
                </a:cubicBezTo>
                <a:cubicBezTo>
                  <a:pt x="1459" y="7070"/>
                  <a:pt x="1462" y="7074"/>
                  <a:pt x="1461" y="7075"/>
                </a:cubicBezTo>
                <a:cubicBezTo>
                  <a:pt x="1459" y="7078"/>
                  <a:pt x="1454" y="7077"/>
                  <a:pt x="1452" y="7073"/>
                </a:cubicBezTo>
                <a:cubicBezTo>
                  <a:pt x="1450" y="7068"/>
                  <a:pt x="1450" y="7067"/>
                  <a:pt x="1452" y="7067"/>
                </a:cubicBezTo>
                <a:close/>
                <a:moveTo>
                  <a:pt x="1645" y="7023"/>
                </a:moveTo>
                <a:cubicBezTo>
                  <a:pt x="1623" y="7024"/>
                  <a:pt x="1611" y="7060"/>
                  <a:pt x="1611" y="7070"/>
                </a:cubicBezTo>
                <a:cubicBezTo>
                  <a:pt x="1619" y="7081"/>
                  <a:pt x="1632" y="7090"/>
                  <a:pt x="1650" y="7097"/>
                </a:cubicBezTo>
                <a:cubicBezTo>
                  <a:pt x="1664" y="7100"/>
                  <a:pt x="1633" y="7118"/>
                  <a:pt x="1646" y="7125"/>
                </a:cubicBezTo>
                <a:cubicBezTo>
                  <a:pt x="1655" y="7132"/>
                  <a:pt x="1673" y="7135"/>
                  <a:pt x="1687" y="7130"/>
                </a:cubicBezTo>
                <a:cubicBezTo>
                  <a:pt x="1700" y="7126"/>
                  <a:pt x="1705" y="7116"/>
                  <a:pt x="1696" y="7109"/>
                </a:cubicBezTo>
                <a:cubicBezTo>
                  <a:pt x="1674" y="7106"/>
                  <a:pt x="1686" y="7101"/>
                  <a:pt x="1690" y="7094"/>
                </a:cubicBezTo>
                <a:cubicBezTo>
                  <a:pt x="1697" y="7083"/>
                  <a:pt x="1654" y="7060"/>
                  <a:pt x="1672" y="7047"/>
                </a:cubicBezTo>
                <a:cubicBezTo>
                  <a:pt x="1662" y="7050"/>
                  <a:pt x="1655" y="7056"/>
                  <a:pt x="1656" y="7062"/>
                </a:cubicBezTo>
                <a:cubicBezTo>
                  <a:pt x="1630" y="7054"/>
                  <a:pt x="1656" y="7035"/>
                  <a:pt x="1656" y="7024"/>
                </a:cubicBezTo>
                <a:lnTo>
                  <a:pt x="1655" y="7024"/>
                </a:lnTo>
                <a:cubicBezTo>
                  <a:pt x="1652" y="7023"/>
                  <a:pt x="1648" y="7022"/>
                  <a:pt x="1645" y="7023"/>
                </a:cubicBezTo>
                <a:close/>
                <a:moveTo>
                  <a:pt x="1428" y="7006"/>
                </a:moveTo>
                <a:lnTo>
                  <a:pt x="1428" y="7006"/>
                </a:lnTo>
                <a:cubicBezTo>
                  <a:pt x="1423" y="7013"/>
                  <a:pt x="1427" y="7021"/>
                  <a:pt x="1438" y="7025"/>
                </a:cubicBezTo>
                <a:cubicBezTo>
                  <a:pt x="1440" y="7021"/>
                  <a:pt x="1442" y="7007"/>
                  <a:pt x="1428" y="7006"/>
                </a:cubicBezTo>
                <a:close/>
                <a:moveTo>
                  <a:pt x="1616" y="6997"/>
                </a:moveTo>
                <a:cubicBezTo>
                  <a:pt x="1603" y="6998"/>
                  <a:pt x="1610" y="7010"/>
                  <a:pt x="1616" y="7024"/>
                </a:cubicBezTo>
                <a:cubicBezTo>
                  <a:pt x="1640" y="7023"/>
                  <a:pt x="1630" y="7009"/>
                  <a:pt x="1637" y="7000"/>
                </a:cubicBezTo>
                <a:lnTo>
                  <a:pt x="1637" y="7000"/>
                </a:lnTo>
                <a:cubicBezTo>
                  <a:pt x="1627" y="6998"/>
                  <a:pt x="1621" y="6997"/>
                  <a:pt x="1616" y="6997"/>
                </a:cubicBezTo>
                <a:close/>
                <a:moveTo>
                  <a:pt x="756" y="6954"/>
                </a:moveTo>
                <a:cubicBezTo>
                  <a:pt x="741" y="6954"/>
                  <a:pt x="741" y="6971"/>
                  <a:pt x="747" y="6977"/>
                </a:cubicBezTo>
                <a:cubicBezTo>
                  <a:pt x="752" y="6984"/>
                  <a:pt x="761" y="6989"/>
                  <a:pt x="773" y="6992"/>
                </a:cubicBezTo>
                <a:lnTo>
                  <a:pt x="770" y="6983"/>
                </a:lnTo>
                <a:lnTo>
                  <a:pt x="756" y="6954"/>
                </a:lnTo>
                <a:close/>
                <a:moveTo>
                  <a:pt x="478" y="6898"/>
                </a:moveTo>
                <a:cubicBezTo>
                  <a:pt x="481" y="6897"/>
                  <a:pt x="485" y="6898"/>
                  <a:pt x="487" y="6898"/>
                </a:cubicBezTo>
                <a:cubicBezTo>
                  <a:pt x="491" y="6899"/>
                  <a:pt x="493" y="6901"/>
                  <a:pt x="492" y="6904"/>
                </a:cubicBezTo>
                <a:cubicBezTo>
                  <a:pt x="491" y="6904"/>
                  <a:pt x="490" y="6905"/>
                  <a:pt x="488" y="6905"/>
                </a:cubicBezTo>
                <a:cubicBezTo>
                  <a:pt x="481" y="6906"/>
                  <a:pt x="475" y="6904"/>
                  <a:pt x="473" y="6900"/>
                </a:cubicBezTo>
                <a:cubicBezTo>
                  <a:pt x="472" y="6898"/>
                  <a:pt x="475" y="6898"/>
                  <a:pt x="478" y="6898"/>
                </a:cubicBezTo>
                <a:close/>
                <a:moveTo>
                  <a:pt x="3663" y="6879"/>
                </a:moveTo>
                <a:cubicBezTo>
                  <a:pt x="3658" y="6879"/>
                  <a:pt x="3651" y="6882"/>
                  <a:pt x="3649" y="6884"/>
                </a:cubicBezTo>
                <a:lnTo>
                  <a:pt x="3657" y="6890"/>
                </a:lnTo>
                <a:lnTo>
                  <a:pt x="3657" y="6890"/>
                </a:lnTo>
                <a:lnTo>
                  <a:pt x="3658" y="6891"/>
                </a:lnTo>
                <a:lnTo>
                  <a:pt x="3657" y="6890"/>
                </a:lnTo>
                <a:lnTo>
                  <a:pt x="3663" y="6879"/>
                </a:lnTo>
                <a:close/>
                <a:moveTo>
                  <a:pt x="510" y="6861"/>
                </a:moveTo>
                <a:cubicBezTo>
                  <a:pt x="514" y="6861"/>
                  <a:pt x="518" y="6862"/>
                  <a:pt x="524" y="6862"/>
                </a:cubicBezTo>
                <a:cubicBezTo>
                  <a:pt x="541" y="6877"/>
                  <a:pt x="489" y="6889"/>
                  <a:pt x="495" y="6871"/>
                </a:cubicBezTo>
                <a:cubicBezTo>
                  <a:pt x="495" y="6865"/>
                  <a:pt x="499" y="6861"/>
                  <a:pt x="510" y="6861"/>
                </a:cubicBezTo>
                <a:close/>
                <a:moveTo>
                  <a:pt x="3665" y="6844"/>
                </a:moveTo>
                <a:cubicBezTo>
                  <a:pt x="3656" y="6844"/>
                  <a:pt x="3662" y="6860"/>
                  <a:pt x="3660" y="6864"/>
                </a:cubicBezTo>
                <a:cubicBezTo>
                  <a:pt x="3670" y="6859"/>
                  <a:pt x="3672" y="6851"/>
                  <a:pt x="3666" y="6844"/>
                </a:cubicBezTo>
                <a:lnTo>
                  <a:pt x="3665" y="6844"/>
                </a:lnTo>
                <a:close/>
                <a:moveTo>
                  <a:pt x="3732" y="6821"/>
                </a:moveTo>
                <a:cubicBezTo>
                  <a:pt x="3723" y="6821"/>
                  <a:pt x="3724" y="6828"/>
                  <a:pt x="3720" y="6830"/>
                </a:cubicBezTo>
                <a:cubicBezTo>
                  <a:pt x="3762" y="6838"/>
                  <a:pt x="3686" y="6870"/>
                  <a:pt x="3722" y="6874"/>
                </a:cubicBezTo>
                <a:cubicBezTo>
                  <a:pt x="3746" y="6876"/>
                  <a:pt x="3737" y="6843"/>
                  <a:pt x="3736" y="6836"/>
                </a:cubicBezTo>
                <a:cubicBezTo>
                  <a:pt x="3734" y="6831"/>
                  <a:pt x="3749" y="6825"/>
                  <a:pt x="3736" y="6822"/>
                </a:cubicBezTo>
                <a:cubicBezTo>
                  <a:pt x="3734" y="6821"/>
                  <a:pt x="3733" y="6821"/>
                  <a:pt x="3732" y="6821"/>
                </a:cubicBezTo>
                <a:close/>
                <a:moveTo>
                  <a:pt x="3659" y="6808"/>
                </a:moveTo>
                <a:cubicBezTo>
                  <a:pt x="3664" y="6815"/>
                  <a:pt x="3659" y="6825"/>
                  <a:pt x="3673" y="6828"/>
                </a:cubicBezTo>
                <a:lnTo>
                  <a:pt x="3673" y="6824"/>
                </a:lnTo>
                <a:lnTo>
                  <a:pt x="3671" y="6824"/>
                </a:lnTo>
                <a:cubicBezTo>
                  <a:pt x="3669" y="6820"/>
                  <a:pt x="3669" y="6810"/>
                  <a:pt x="3659" y="6808"/>
                </a:cubicBezTo>
                <a:close/>
                <a:moveTo>
                  <a:pt x="430" y="6801"/>
                </a:moveTo>
                <a:cubicBezTo>
                  <a:pt x="440" y="6800"/>
                  <a:pt x="450" y="6811"/>
                  <a:pt x="453" y="6815"/>
                </a:cubicBezTo>
                <a:cubicBezTo>
                  <a:pt x="445" y="6823"/>
                  <a:pt x="409" y="6819"/>
                  <a:pt x="420" y="6806"/>
                </a:cubicBezTo>
                <a:cubicBezTo>
                  <a:pt x="423" y="6803"/>
                  <a:pt x="427" y="6801"/>
                  <a:pt x="430" y="6801"/>
                </a:cubicBezTo>
                <a:close/>
                <a:moveTo>
                  <a:pt x="3657" y="6792"/>
                </a:moveTo>
                <a:cubicBezTo>
                  <a:pt x="3657" y="6796"/>
                  <a:pt x="3653" y="6803"/>
                  <a:pt x="3663" y="6803"/>
                </a:cubicBezTo>
                <a:cubicBezTo>
                  <a:pt x="3677" y="6802"/>
                  <a:pt x="3670" y="6792"/>
                  <a:pt x="3658" y="6792"/>
                </a:cubicBezTo>
                <a:lnTo>
                  <a:pt x="3657" y="6792"/>
                </a:lnTo>
                <a:close/>
                <a:moveTo>
                  <a:pt x="3736" y="6774"/>
                </a:moveTo>
                <a:cubicBezTo>
                  <a:pt x="3730" y="6778"/>
                  <a:pt x="3726" y="6786"/>
                  <a:pt x="3726" y="6793"/>
                </a:cubicBezTo>
                <a:lnTo>
                  <a:pt x="3741" y="6807"/>
                </a:lnTo>
                <a:lnTo>
                  <a:pt x="3742" y="6809"/>
                </a:lnTo>
                <a:lnTo>
                  <a:pt x="3743" y="6809"/>
                </a:lnTo>
                <a:lnTo>
                  <a:pt x="3741" y="6807"/>
                </a:lnTo>
                <a:lnTo>
                  <a:pt x="3736" y="6791"/>
                </a:lnTo>
                <a:cubicBezTo>
                  <a:pt x="3738" y="6785"/>
                  <a:pt x="3741" y="6779"/>
                  <a:pt x="3736" y="6774"/>
                </a:cubicBezTo>
                <a:close/>
                <a:moveTo>
                  <a:pt x="3745" y="6719"/>
                </a:moveTo>
                <a:cubicBezTo>
                  <a:pt x="3735" y="6723"/>
                  <a:pt x="3733" y="6731"/>
                  <a:pt x="3735" y="6738"/>
                </a:cubicBezTo>
                <a:lnTo>
                  <a:pt x="3742" y="6755"/>
                </a:lnTo>
                <a:lnTo>
                  <a:pt x="3742" y="6758"/>
                </a:lnTo>
                <a:lnTo>
                  <a:pt x="3743" y="6758"/>
                </a:lnTo>
                <a:lnTo>
                  <a:pt x="3742" y="6755"/>
                </a:lnTo>
                <a:lnTo>
                  <a:pt x="3745" y="6719"/>
                </a:lnTo>
                <a:close/>
                <a:moveTo>
                  <a:pt x="3748" y="6655"/>
                </a:moveTo>
                <a:cubicBezTo>
                  <a:pt x="3728" y="6656"/>
                  <a:pt x="3724" y="6682"/>
                  <a:pt x="3724" y="6682"/>
                </a:cubicBezTo>
                <a:cubicBezTo>
                  <a:pt x="3726" y="6687"/>
                  <a:pt x="3759" y="6730"/>
                  <a:pt x="3759" y="6704"/>
                </a:cubicBezTo>
                <a:lnTo>
                  <a:pt x="3758" y="6703"/>
                </a:lnTo>
                <a:cubicBezTo>
                  <a:pt x="3739" y="6687"/>
                  <a:pt x="3774" y="6668"/>
                  <a:pt x="3748" y="6655"/>
                </a:cubicBezTo>
                <a:close/>
                <a:moveTo>
                  <a:pt x="3762" y="6641"/>
                </a:moveTo>
                <a:cubicBezTo>
                  <a:pt x="3759" y="6645"/>
                  <a:pt x="3758" y="6649"/>
                  <a:pt x="3759" y="6652"/>
                </a:cubicBezTo>
                <a:cubicBezTo>
                  <a:pt x="3769" y="6654"/>
                  <a:pt x="3769" y="6648"/>
                  <a:pt x="3771" y="6645"/>
                </a:cubicBezTo>
                <a:lnTo>
                  <a:pt x="3770" y="6645"/>
                </a:lnTo>
                <a:cubicBezTo>
                  <a:pt x="3768" y="6643"/>
                  <a:pt x="3765" y="6642"/>
                  <a:pt x="3762" y="6641"/>
                </a:cubicBezTo>
                <a:close/>
                <a:moveTo>
                  <a:pt x="3870" y="6579"/>
                </a:moveTo>
                <a:cubicBezTo>
                  <a:pt x="3859" y="6579"/>
                  <a:pt x="3863" y="6586"/>
                  <a:pt x="3870" y="6587"/>
                </a:cubicBezTo>
                <a:lnTo>
                  <a:pt x="3870" y="6579"/>
                </a:lnTo>
                <a:close/>
                <a:moveTo>
                  <a:pt x="547" y="6542"/>
                </a:moveTo>
                <a:cubicBezTo>
                  <a:pt x="544" y="6542"/>
                  <a:pt x="542" y="6543"/>
                  <a:pt x="541" y="6543"/>
                </a:cubicBezTo>
                <a:lnTo>
                  <a:pt x="541" y="6543"/>
                </a:lnTo>
                <a:cubicBezTo>
                  <a:pt x="540" y="6548"/>
                  <a:pt x="546" y="6546"/>
                  <a:pt x="553" y="6544"/>
                </a:cubicBezTo>
                <a:cubicBezTo>
                  <a:pt x="551" y="6543"/>
                  <a:pt x="549" y="6542"/>
                  <a:pt x="547" y="6542"/>
                </a:cubicBezTo>
                <a:close/>
                <a:moveTo>
                  <a:pt x="557" y="6526"/>
                </a:moveTo>
                <a:lnTo>
                  <a:pt x="557" y="6526"/>
                </a:lnTo>
                <a:cubicBezTo>
                  <a:pt x="555" y="6530"/>
                  <a:pt x="562" y="6537"/>
                  <a:pt x="569" y="6535"/>
                </a:cubicBezTo>
                <a:cubicBezTo>
                  <a:pt x="569" y="6532"/>
                  <a:pt x="564" y="6526"/>
                  <a:pt x="557" y="6526"/>
                </a:cubicBezTo>
                <a:close/>
                <a:moveTo>
                  <a:pt x="553" y="6511"/>
                </a:moveTo>
                <a:cubicBezTo>
                  <a:pt x="551" y="6511"/>
                  <a:pt x="549" y="6514"/>
                  <a:pt x="548" y="6516"/>
                </a:cubicBezTo>
                <a:lnTo>
                  <a:pt x="548" y="6516"/>
                </a:lnTo>
                <a:cubicBezTo>
                  <a:pt x="552" y="6516"/>
                  <a:pt x="557" y="6514"/>
                  <a:pt x="555" y="6511"/>
                </a:cubicBezTo>
                <a:cubicBezTo>
                  <a:pt x="555" y="6511"/>
                  <a:pt x="554" y="6511"/>
                  <a:pt x="553" y="6511"/>
                </a:cubicBezTo>
                <a:close/>
                <a:moveTo>
                  <a:pt x="3765" y="6494"/>
                </a:moveTo>
                <a:cubicBezTo>
                  <a:pt x="3722" y="6505"/>
                  <a:pt x="3736" y="6534"/>
                  <a:pt x="3738" y="6559"/>
                </a:cubicBezTo>
                <a:cubicBezTo>
                  <a:pt x="3739" y="6565"/>
                  <a:pt x="3713" y="6623"/>
                  <a:pt x="3736" y="6626"/>
                </a:cubicBezTo>
                <a:cubicBezTo>
                  <a:pt x="3769" y="6624"/>
                  <a:pt x="3749" y="6602"/>
                  <a:pt x="3746" y="6592"/>
                </a:cubicBezTo>
                <a:lnTo>
                  <a:pt x="3758" y="6592"/>
                </a:lnTo>
                <a:cubicBezTo>
                  <a:pt x="3776" y="6577"/>
                  <a:pt x="3782" y="6559"/>
                  <a:pt x="3774" y="6543"/>
                </a:cubicBezTo>
                <a:lnTo>
                  <a:pt x="3774" y="6542"/>
                </a:lnTo>
                <a:cubicBezTo>
                  <a:pt x="3768" y="6534"/>
                  <a:pt x="3800" y="6497"/>
                  <a:pt x="3760" y="6500"/>
                </a:cubicBezTo>
                <a:lnTo>
                  <a:pt x="3765" y="6494"/>
                </a:lnTo>
                <a:close/>
                <a:moveTo>
                  <a:pt x="372" y="6228"/>
                </a:moveTo>
                <a:cubicBezTo>
                  <a:pt x="374" y="6229"/>
                  <a:pt x="380" y="6240"/>
                  <a:pt x="370" y="6239"/>
                </a:cubicBezTo>
                <a:cubicBezTo>
                  <a:pt x="370" y="6238"/>
                  <a:pt x="361" y="6228"/>
                  <a:pt x="372" y="6228"/>
                </a:cubicBezTo>
                <a:close/>
                <a:moveTo>
                  <a:pt x="391" y="6139"/>
                </a:moveTo>
                <a:lnTo>
                  <a:pt x="391" y="6139"/>
                </a:lnTo>
                <a:cubicBezTo>
                  <a:pt x="383" y="6140"/>
                  <a:pt x="379" y="6145"/>
                  <a:pt x="381" y="6149"/>
                </a:cubicBezTo>
                <a:cubicBezTo>
                  <a:pt x="384" y="6153"/>
                  <a:pt x="392" y="6155"/>
                  <a:pt x="400" y="6154"/>
                </a:cubicBezTo>
                <a:cubicBezTo>
                  <a:pt x="404" y="6149"/>
                  <a:pt x="405" y="6139"/>
                  <a:pt x="391" y="6139"/>
                </a:cubicBezTo>
                <a:close/>
                <a:moveTo>
                  <a:pt x="350" y="6130"/>
                </a:moveTo>
                <a:cubicBezTo>
                  <a:pt x="353" y="6130"/>
                  <a:pt x="355" y="6133"/>
                  <a:pt x="358" y="6134"/>
                </a:cubicBezTo>
                <a:lnTo>
                  <a:pt x="358" y="6138"/>
                </a:lnTo>
                <a:cubicBezTo>
                  <a:pt x="351" y="6143"/>
                  <a:pt x="342" y="6133"/>
                  <a:pt x="346" y="6130"/>
                </a:cubicBezTo>
                <a:cubicBezTo>
                  <a:pt x="348" y="6130"/>
                  <a:pt x="349" y="6130"/>
                  <a:pt x="350" y="6130"/>
                </a:cubicBezTo>
                <a:close/>
                <a:moveTo>
                  <a:pt x="3812" y="6096"/>
                </a:moveTo>
                <a:cubicBezTo>
                  <a:pt x="3815" y="6098"/>
                  <a:pt x="3831" y="6105"/>
                  <a:pt x="3821" y="6110"/>
                </a:cubicBezTo>
                <a:cubicBezTo>
                  <a:pt x="3818" y="6110"/>
                  <a:pt x="3811" y="6111"/>
                  <a:pt x="3809" y="6108"/>
                </a:cubicBezTo>
                <a:cubicBezTo>
                  <a:pt x="3808" y="6104"/>
                  <a:pt x="3809" y="6100"/>
                  <a:pt x="3812" y="6096"/>
                </a:cubicBezTo>
                <a:close/>
                <a:moveTo>
                  <a:pt x="365" y="6092"/>
                </a:moveTo>
                <a:cubicBezTo>
                  <a:pt x="380" y="6092"/>
                  <a:pt x="378" y="6101"/>
                  <a:pt x="372" y="6105"/>
                </a:cubicBezTo>
                <a:cubicBezTo>
                  <a:pt x="358" y="6108"/>
                  <a:pt x="365" y="6096"/>
                  <a:pt x="365" y="6092"/>
                </a:cubicBezTo>
                <a:close/>
                <a:moveTo>
                  <a:pt x="370" y="6063"/>
                </a:moveTo>
                <a:cubicBezTo>
                  <a:pt x="365" y="6063"/>
                  <a:pt x="360" y="6065"/>
                  <a:pt x="358" y="6070"/>
                </a:cubicBezTo>
                <a:lnTo>
                  <a:pt x="358" y="6070"/>
                </a:lnTo>
                <a:cubicBezTo>
                  <a:pt x="372" y="6075"/>
                  <a:pt x="375" y="6068"/>
                  <a:pt x="387" y="6071"/>
                </a:cubicBezTo>
                <a:cubicBezTo>
                  <a:pt x="387" y="6068"/>
                  <a:pt x="381" y="6064"/>
                  <a:pt x="374" y="6063"/>
                </a:cubicBezTo>
                <a:cubicBezTo>
                  <a:pt x="373" y="6063"/>
                  <a:pt x="371" y="6062"/>
                  <a:pt x="370" y="6063"/>
                </a:cubicBezTo>
                <a:close/>
                <a:moveTo>
                  <a:pt x="3938" y="6024"/>
                </a:moveTo>
                <a:cubicBezTo>
                  <a:pt x="3962" y="6092"/>
                  <a:pt x="3939" y="6168"/>
                  <a:pt x="3933" y="6237"/>
                </a:cubicBezTo>
                <a:cubicBezTo>
                  <a:pt x="3930" y="6272"/>
                  <a:pt x="3927" y="6306"/>
                  <a:pt x="3924" y="6341"/>
                </a:cubicBezTo>
                <a:cubicBezTo>
                  <a:pt x="3923" y="6360"/>
                  <a:pt x="3934" y="6407"/>
                  <a:pt x="3906" y="6420"/>
                </a:cubicBezTo>
                <a:cubicBezTo>
                  <a:pt x="3891" y="6414"/>
                  <a:pt x="3910" y="6354"/>
                  <a:pt x="3910" y="6343"/>
                </a:cubicBezTo>
                <a:cubicBezTo>
                  <a:pt x="3911" y="6311"/>
                  <a:pt x="3913" y="6278"/>
                  <a:pt x="3920" y="6246"/>
                </a:cubicBezTo>
                <a:cubicBezTo>
                  <a:pt x="3897" y="6220"/>
                  <a:pt x="3924" y="6168"/>
                  <a:pt x="3927" y="6139"/>
                </a:cubicBezTo>
                <a:cubicBezTo>
                  <a:pt x="3932" y="6101"/>
                  <a:pt x="3936" y="6062"/>
                  <a:pt x="3938" y="6024"/>
                </a:cubicBezTo>
                <a:close/>
                <a:moveTo>
                  <a:pt x="286" y="5974"/>
                </a:moveTo>
                <a:cubicBezTo>
                  <a:pt x="288" y="5974"/>
                  <a:pt x="291" y="5975"/>
                  <a:pt x="291" y="5977"/>
                </a:cubicBezTo>
                <a:cubicBezTo>
                  <a:pt x="287" y="6012"/>
                  <a:pt x="293" y="6047"/>
                  <a:pt x="307" y="6081"/>
                </a:cubicBezTo>
                <a:cubicBezTo>
                  <a:pt x="292" y="6099"/>
                  <a:pt x="311" y="6124"/>
                  <a:pt x="304" y="6137"/>
                </a:cubicBezTo>
                <a:cubicBezTo>
                  <a:pt x="295" y="6138"/>
                  <a:pt x="298" y="6130"/>
                  <a:pt x="295" y="6118"/>
                </a:cubicBezTo>
                <a:cubicBezTo>
                  <a:pt x="290" y="6094"/>
                  <a:pt x="281" y="6054"/>
                  <a:pt x="281" y="6030"/>
                </a:cubicBezTo>
                <a:cubicBezTo>
                  <a:pt x="281" y="6022"/>
                  <a:pt x="278" y="5999"/>
                  <a:pt x="281" y="5977"/>
                </a:cubicBezTo>
                <a:cubicBezTo>
                  <a:pt x="281" y="5975"/>
                  <a:pt x="284" y="5974"/>
                  <a:pt x="286" y="5974"/>
                </a:cubicBezTo>
                <a:close/>
                <a:moveTo>
                  <a:pt x="3941" y="5964"/>
                </a:moveTo>
                <a:cubicBezTo>
                  <a:pt x="3951" y="5966"/>
                  <a:pt x="3946" y="5974"/>
                  <a:pt x="3941" y="5977"/>
                </a:cubicBezTo>
                <a:cubicBezTo>
                  <a:pt x="3936" y="5973"/>
                  <a:pt x="3936" y="5968"/>
                  <a:pt x="3941" y="5964"/>
                </a:cubicBezTo>
                <a:close/>
                <a:moveTo>
                  <a:pt x="3816" y="5961"/>
                </a:moveTo>
                <a:cubicBezTo>
                  <a:pt x="3833" y="6005"/>
                  <a:pt x="3821" y="6048"/>
                  <a:pt x="3826" y="6094"/>
                </a:cubicBezTo>
                <a:cubicBezTo>
                  <a:pt x="3789" y="6082"/>
                  <a:pt x="3811" y="5980"/>
                  <a:pt x="3816" y="5961"/>
                </a:cubicBezTo>
                <a:close/>
                <a:moveTo>
                  <a:pt x="349" y="5951"/>
                </a:moveTo>
                <a:cubicBezTo>
                  <a:pt x="337" y="5951"/>
                  <a:pt x="349" y="5957"/>
                  <a:pt x="342" y="5959"/>
                </a:cubicBezTo>
                <a:cubicBezTo>
                  <a:pt x="351" y="5959"/>
                  <a:pt x="352" y="5955"/>
                  <a:pt x="349" y="5951"/>
                </a:cubicBezTo>
                <a:close/>
                <a:moveTo>
                  <a:pt x="3946" y="5938"/>
                </a:moveTo>
                <a:cubicBezTo>
                  <a:pt x="3946" y="5938"/>
                  <a:pt x="3949" y="5958"/>
                  <a:pt x="3941" y="5957"/>
                </a:cubicBezTo>
                <a:cubicBezTo>
                  <a:pt x="3932" y="5955"/>
                  <a:pt x="3940" y="5937"/>
                  <a:pt x="3946" y="5938"/>
                </a:cubicBezTo>
                <a:close/>
                <a:moveTo>
                  <a:pt x="355" y="5933"/>
                </a:moveTo>
                <a:cubicBezTo>
                  <a:pt x="354" y="5932"/>
                  <a:pt x="353" y="5932"/>
                  <a:pt x="352" y="5933"/>
                </a:cubicBezTo>
                <a:lnTo>
                  <a:pt x="352" y="5933"/>
                </a:lnTo>
                <a:cubicBezTo>
                  <a:pt x="343" y="5934"/>
                  <a:pt x="349" y="5944"/>
                  <a:pt x="349" y="5944"/>
                </a:cubicBezTo>
                <a:lnTo>
                  <a:pt x="358" y="5939"/>
                </a:lnTo>
                <a:cubicBezTo>
                  <a:pt x="355" y="5939"/>
                  <a:pt x="359" y="5933"/>
                  <a:pt x="355" y="5933"/>
                </a:cubicBezTo>
                <a:close/>
                <a:moveTo>
                  <a:pt x="284" y="5922"/>
                </a:moveTo>
                <a:cubicBezTo>
                  <a:pt x="289" y="5933"/>
                  <a:pt x="290" y="5945"/>
                  <a:pt x="286" y="5957"/>
                </a:cubicBezTo>
                <a:cubicBezTo>
                  <a:pt x="283" y="5957"/>
                  <a:pt x="281" y="5958"/>
                  <a:pt x="281" y="5952"/>
                </a:cubicBezTo>
                <a:cubicBezTo>
                  <a:pt x="280" y="5949"/>
                  <a:pt x="284" y="5944"/>
                  <a:pt x="284" y="5940"/>
                </a:cubicBezTo>
                <a:cubicBezTo>
                  <a:pt x="284" y="5932"/>
                  <a:pt x="277" y="5924"/>
                  <a:pt x="284" y="5922"/>
                </a:cubicBezTo>
                <a:close/>
                <a:moveTo>
                  <a:pt x="344" y="5886"/>
                </a:moveTo>
                <a:cubicBezTo>
                  <a:pt x="346" y="5893"/>
                  <a:pt x="337" y="5909"/>
                  <a:pt x="351" y="5916"/>
                </a:cubicBezTo>
                <a:cubicBezTo>
                  <a:pt x="360" y="5906"/>
                  <a:pt x="357" y="5894"/>
                  <a:pt x="344" y="5886"/>
                </a:cubicBezTo>
                <a:close/>
                <a:moveTo>
                  <a:pt x="3744" y="5822"/>
                </a:moveTo>
                <a:cubicBezTo>
                  <a:pt x="3752" y="5829"/>
                  <a:pt x="3754" y="5838"/>
                  <a:pt x="3750" y="5846"/>
                </a:cubicBezTo>
                <a:cubicBezTo>
                  <a:pt x="3748" y="5851"/>
                  <a:pt x="3745" y="5860"/>
                  <a:pt x="3744" y="5855"/>
                </a:cubicBezTo>
                <a:cubicBezTo>
                  <a:pt x="3740" y="5844"/>
                  <a:pt x="3740" y="5833"/>
                  <a:pt x="3744" y="5822"/>
                </a:cubicBezTo>
                <a:close/>
                <a:moveTo>
                  <a:pt x="3812" y="5768"/>
                </a:moveTo>
                <a:cubicBezTo>
                  <a:pt x="3819" y="5812"/>
                  <a:pt x="3843" y="5882"/>
                  <a:pt x="3825" y="5929"/>
                </a:cubicBezTo>
                <a:cubicBezTo>
                  <a:pt x="3822" y="5935"/>
                  <a:pt x="3809" y="5930"/>
                  <a:pt x="3809" y="5921"/>
                </a:cubicBezTo>
                <a:cubicBezTo>
                  <a:pt x="3811" y="5896"/>
                  <a:pt x="3814" y="5870"/>
                  <a:pt x="3811" y="5845"/>
                </a:cubicBezTo>
                <a:cubicBezTo>
                  <a:pt x="3810" y="5832"/>
                  <a:pt x="3793" y="5775"/>
                  <a:pt x="3812" y="5768"/>
                </a:cubicBezTo>
                <a:close/>
                <a:moveTo>
                  <a:pt x="3753" y="5739"/>
                </a:moveTo>
                <a:cubicBezTo>
                  <a:pt x="3765" y="5752"/>
                  <a:pt x="3754" y="5802"/>
                  <a:pt x="3746" y="5817"/>
                </a:cubicBezTo>
                <a:cubicBezTo>
                  <a:pt x="3736" y="5794"/>
                  <a:pt x="3737" y="5737"/>
                  <a:pt x="3753" y="5739"/>
                </a:cubicBezTo>
                <a:close/>
                <a:moveTo>
                  <a:pt x="3816" y="5735"/>
                </a:moveTo>
                <a:lnTo>
                  <a:pt x="3814" y="5756"/>
                </a:lnTo>
                <a:cubicBezTo>
                  <a:pt x="3801" y="5750"/>
                  <a:pt x="3810" y="5739"/>
                  <a:pt x="3816" y="5735"/>
                </a:cubicBezTo>
                <a:close/>
                <a:moveTo>
                  <a:pt x="3807" y="5711"/>
                </a:moveTo>
                <a:cubicBezTo>
                  <a:pt x="3812" y="5712"/>
                  <a:pt x="3824" y="5717"/>
                  <a:pt x="3819" y="5722"/>
                </a:cubicBezTo>
                <a:cubicBezTo>
                  <a:pt x="3805" y="5728"/>
                  <a:pt x="3802" y="5715"/>
                  <a:pt x="3807" y="5711"/>
                </a:cubicBezTo>
                <a:close/>
                <a:moveTo>
                  <a:pt x="3807" y="5696"/>
                </a:moveTo>
                <a:cubicBezTo>
                  <a:pt x="3819" y="5696"/>
                  <a:pt x="3812" y="5702"/>
                  <a:pt x="3814" y="5706"/>
                </a:cubicBezTo>
                <a:cubicBezTo>
                  <a:pt x="3805" y="5706"/>
                  <a:pt x="3802" y="5699"/>
                  <a:pt x="3807" y="5696"/>
                </a:cubicBezTo>
                <a:close/>
                <a:moveTo>
                  <a:pt x="3762" y="5660"/>
                </a:moveTo>
                <a:cubicBezTo>
                  <a:pt x="3781" y="5670"/>
                  <a:pt x="3753" y="5702"/>
                  <a:pt x="3765" y="5715"/>
                </a:cubicBezTo>
                <a:cubicBezTo>
                  <a:pt x="3761" y="5715"/>
                  <a:pt x="3759" y="5730"/>
                  <a:pt x="3749" y="5722"/>
                </a:cubicBezTo>
                <a:cubicBezTo>
                  <a:pt x="3746" y="5712"/>
                  <a:pt x="3747" y="5702"/>
                  <a:pt x="3751" y="5692"/>
                </a:cubicBezTo>
                <a:cubicBezTo>
                  <a:pt x="3753" y="5678"/>
                  <a:pt x="3751" y="5665"/>
                  <a:pt x="3762" y="5660"/>
                </a:cubicBezTo>
                <a:close/>
                <a:moveTo>
                  <a:pt x="3808" y="5555"/>
                </a:moveTo>
                <a:cubicBezTo>
                  <a:pt x="3812" y="5568"/>
                  <a:pt x="3814" y="5582"/>
                  <a:pt x="3813" y="5596"/>
                </a:cubicBezTo>
                <a:cubicBezTo>
                  <a:pt x="3814" y="5608"/>
                  <a:pt x="3821" y="5619"/>
                  <a:pt x="3816" y="5619"/>
                </a:cubicBezTo>
                <a:cubicBezTo>
                  <a:pt x="3805" y="5621"/>
                  <a:pt x="3807" y="5602"/>
                  <a:pt x="3805" y="5602"/>
                </a:cubicBezTo>
                <a:cubicBezTo>
                  <a:pt x="3809" y="5595"/>
                  <a:pt x="3796" y="5561"/>
                  <a:pt x="3808" y="5555"/>
                </a:cubicBezTo>
                <a:close/>
                <a:moveTo>
                  <a:pt x="3803" y="5455"/>
                </a:moveTo>
                <a:cubicBezTo>
                  <a:pt x="3803" y="5462"/>
                  <a:pt x="3814" y="5510"/>
                  <a:pt x="3805" y="5509"/>
                </a:cubicBezTo>
                <a:cubicBezTo>
                  <a:pt x="3796" y="5508"/>
                  <a:pt x="3796" y="5466"/>
                  <a:pt x="3803" y="5455"/>
                </a:cubicBezTo>
                <a:close/>
                <a:moveTo>
                  <a:pt x="3772" y="5396"/>
                </a:moveTo>
                <a:cubicBezTo>
                  <a:pt x="3790" y="5402"/>
                  <a:pt x="3781" y="5456"/>
                  <a:pt x="3782" y="5467"/>
                </a:cubicBezTo>
                <a:cubicBezTo>
                  <a:pt x="3783" y="5493"/>
                  <a:pt x="3780" y="5512"/>
                  <a:pt x="3785" y="5540"/>
                </a:cubicBezTo>
                <a:cubicBezTo>
                  <a:pt x="3787" y="5553"/>
                  <a:pt x="3759" y="5563"/>
                  <a:pt x="3765" y="5572"/>
                </a:cubicBezTo>
                <a:cubicBezTo>
                  <a:pt x="3785" y="5577"/>
                  <a:pt x="3772" y="5589"/>
                  <a:pt x="3767" y="5595"/>
                </a:cubicBezTo>
                <a:cubicBezTo>
                  <a:pt x="3760" y="5604"/>
                  <a:pt x="3779" y="5600"/>
                  <a:pt x="3779" y="5612"/>
                </a:cubicBezTo>
                <a:cubicBezTo>
                  <a:pt x="3782" y="5624"/>
                  <a:pt x="3774" y="5637"/>
                  <a:pt x="3756" y="5647"/>
                </a:cubicBezTo>
                <a:cubicBezTo>
                  <a:pt x="3741" y="5637"/>
                  <a:pt x="3740" y="5625"/>
                  <a:pt x="3753" y="5615"/>
                </a:cubicBezTo>
                <a:cubicBezTo>
                  <a:pt x="3734" y="5584"/>
                  <a:pt x="3762" y="5552"/>
                  <a:pt x="3765" y="5521"/>
                </a:cubicBezTo>
                <a:cubicBezTo>
                  <a:pt x="3769" y="5482"/>
                  <a:pt x="3753" y="5443"/>
                  <a:pt x="3762" y="5404"/>
                </a:cubicBezTo>
                <a:cubicBezTo>
                  <a:pt x="3762" y="5402"/>
                  <a:pt x="3772" y="5399"/>
                  <a:pt x="3772" y="5396"/>
                </a:cubicBezTo>
                <a:close/>
                <a:moveTo>
                  <a:pt x="222" y="5392"/>
                </a:moveTo>
                <a:cubicBezTo>
                  <a:pt x="229" y="5392"/>
                  <a:pt x="227" y="5425"/>
                  <a:pt x="227" y="5429"/>
                </a:cubicBezTo>
                <a:cubicBezTo>
                  <a:pt x="226" y="5428"/>
                  <a:pt x="224" y="5430"/>
                  <a:pt x="222" y="5427"/>
                </a:cubicBezTo>
                <a:cubicBezTo>
                  <a:pt x="220" y="5421"/>
                  <a:pt x="219" y="5415"/>
                  <a:pt x="219" y="5409"/>
                </a:cubicBezTo>
                <a:cubicBezTo>
                  <a:pt x="217" y="5400"/>
                  <a:pt x="214" y="5392"/>
                  <a:pt x="222" y="5392"/>
                </a:cubicBezTo>
                <a:close/>
                <a:moveTo>
                  <a:pt x="3784" y="5327"/>
                </a:moveTo>
                <a:cubicBezTo>
                  <a:pt x="3774" y="5333"/>
                  <a:pt x="3786" y="5338"/>
                  <a:pt x="3786" y="5343"/>
                </a:cubicBezTo>
                <a:cubicBezTo>
                  <a:pt x="3788" y="5337"/>
                  <a:pt x="3787" y="5332"/>
                  <a:pt x="3784" y="5327"/>
                </a:cubicBezTo>
                <a:lnTo>
                  <a:pt x="3784" y="5327"/>
                </a:lnTo>
                <a:close/>
                <a:moveTo>
                  <a:pt x="210" y="5315"/>
                </a:moveTo>
                <a:lnTo>
                  <a:pt x="210" y="5323"/>
                </a:lnTo>
                <a:cubicBezTo>
                  <a:pt x="208" y="5322"/>
                  <a:pt x="201" y="5316"/>
                  <a:pt x="210" y="5315"/>
                </a:cubicBezTo>
                <a:close/>
                <a:moveTo>
                  <a:pt x="200" y="5273"/>
                </a:moveTo>
                <a:cubicBezTo>
                  <a:pt x="203" y="5274"/>
                  <a:pt x="199" y="5294"/>
                  <a:pt x="204" y="5294"/>
                </a:cubicBezTo>
                <a:cubicBezTo>
                  <a:pt x="195" y="5298"/>
                  <a:pt x="192" y="5280"/>
                  <a:pt x="199" y="5274"/>
                </a:cubicBezTo>
                <a:cubicBezTo>
                  <a:pt x="199" y="5273"/>
                  <a:pt x="200" y="5273"/>
                  <a:pt x="200" y="5273"/>
                </a:cubicBezTo>
                <a:close/>
                <a:moveTo>
                  <a:pt x="190" y="5233"/>
                </a:moveTo>
                <a:cubicBezTo>
                  <a:pt x="198" y="5233"/>
                  <a:pt x="194" y="5261"/>
                  <a:pt x="196" y="5263"/>
                </a:cubicBezTo>
                <a:cubicBezTo>
                  <a:pt x="192" y="5263"/>
                  <a:pt x="173" y="5236"/>
                  <a:pt x="190" y="5233"/>
                </a:cubicBezTo>
                <a:close/>
                <a:moveTo>
                  <a:pt x="161" y="5093"/>
                </a:moveTo>
                <a:cubicBezTo>
                  <a:pt x="173" y="5097"/>
                  <a:pt x="166" y="5117"/>
                  <a:pt x="171" y="5130"/>
                </a:cubicBezTo>
                <a:cubicBezTo>
                  <a:pt x="182" y="5157"/>
                  <a:pt x="188" y="5184"/>
                  <a:pt x="189" y="5211"/>
                </a:cubicBezTo>
                <a:cubicBezTo>
                  <a:pt x="189" y="5219"/>
                  <a:pt x="179" y="5215"/>
                  <a:pt x="179" y="5207"/>
                </a:cubicBezTo>
                <a:cubicBezTo>
                  <a:pt x="168" y="5169"/>
                  <a:pt x="163" y="5131"/>
                  <a:pt x="161" y="5093"/>
                </a:cubicBezTo>
                <a:close/>
                <a:moveTo>
                  <a:pt x="147" y="5002"/>
                </a:moveTo>
                <a:cubicBezTo>
                  <a:pt x="169" y="5013"/>
                  <a:pt x="153" y="5052"/>
                  <a:pt x="161" y="5071"/>
                </a:cubicBezTo>
                <a:cubicBezTo>
                  <a:pt x="138" y="5071"/>
                  <a:pt x="154" y="5022"/>
                  <a:pt x="147" y="5002"/>
                </a:cubicBezTo>
                <a:close/>
                <a:moveTo>
                  <a:pt x="136" y="4953"/>
                </a:moveTo>
                <a:cubicBezTo>
                  <a:pt x="161" y="4962"/>
                  <a:pt x="142" y="4982"/>
                  <a:pt x="150" y="4994"/>
                </a:cubicBezTo>
                <a:cubicBezTo>
                  <a:pt x="141" y="4981"/>
                  <a:pt x="136" y="4967"/>
                  <a:pt x="136" y="4953"/>
                </a:cubicBezTo>
                <a:close/>
                <a:moveTo>
                  <a:pt x="133" y="4928"/>
                </a:moveTo>
                <a:cubicBezTo>
                  <a:pt x="151" y="4932"/>
                  <a:pt x="138" y="4942"/>
                  <a:pt x="140" y="4949"/>
                </a:cubicBezTo>
                <a:cubicBezTo>
                  <a:pt x="129" y="4943"/>
                  <a:pt x="136" y="4935"/>
                  <a:pt x="133" y="4928"/>
                </a:cubicBezTo>
                <a:close/>
                <a:moveTo>
                  <a:pt x="124" y="4842"/>
                </a:moveTo>
                <a:cubicBezTo>
                  <a:pt x="134" y="4844"/>
                  <a:pt x="137" y="4889"/>
                  <a:pt x="131" y="4892"/>
                </a:cubicBezTo>
                <a:cubicBezTo>
                  <a:pt x="124" y="4896"/>
                  <a:pt x="129" y="4878"/>
                  <a:pt x="127" y="4864"/>
                </a:cubicBezTo>
                <a:cubicBezTo>
                  <a:pt x="126" y="4853"/>
                  <a:pt x="118" y="4844"/>
                  <a:pt x="122" y="4842"/>
                </a:cubicBezTo>
                <a:cubicBezTo>
                  <a:pt x="123" y="4842"/>
                  <a:pt x="124" y="4842"/>
                  <a:pt x="124" y="4842"/>
                </a:cubicBezTo>
                <a:close/>
                <a:moveTo>
                  <a:pt x="119" y="4756"/>
                </a:moveTo>
                <a:cubicBezTo>
                  <a:pt x="126" y="4769"/>
                  <a:pt x="129" y="4782"/>
                  <a:pt x="126" y="4795"/>
                </a:cubicBezTo>
                <a:cubicBezTo>
                  <a:pt x="114" y="4795"/>
                  <a:pt x="112" y="4761"/>
                  <a:pt x="119" y="4756"/>
                </a:cubicBezTo>
                <a:close/>
                <a:moveTo>
                  <a:pt x="3716" y="4715"/>
                </a:moveTo>
                <a:cubicBezTo>
                  <a:pt x="3713" y="4715"/>
                  <a:pt x="3710" y="4717"/>
                  <a:pt x="3710" y="4719"/>
                </a:cubicBezTo>
                <a:lnTo>
                  <a:pt x="3709" y="4719"/>
                </a:lnTo>
                <a:cubicBezTo>
                  <a:pt x="3712" y="4719"/>
                  <a:pt x="3705" y="4742"/>
                  <a:pt x="3716" y="4740"/>
                </a:cubicBezTo>
                <a:cubicBezTo>
                  <a:pt x="3726" y="4737"/>
                  <a:pt x="3720" y="4717"/>
                  <a:pt x="3720" y="4715"/>
                </a:cubicBezTo>
                <a:cubicBezTo>
                  <a:pt x="3718" y="4715"/>
                  <a:pt x="3717" y="4715"/>
                  <a:pt x="3716" y="4715"/>
                </a:cubicBezTo>
                <a:close/>
                <a:moveTo>
                  <a:pt x="3750" y="4393"/>
                </a:moveTo>
                <a:cubicBezTo>
                  <a:pt x="3706" y="4393"/>
                  <a:pt x="3769" y="4488"/>
                  <a:pt x="3731" y="4495"/>
                </a:cubicBezTo>
                <a:cubicBezTo>
                  <a:pt x="3754" y="4497"/>
                  <a:pt x="3740" y="4562"/>
                  <a:pt x="3736" y="4565"/>
                </a:cubicBezTo>
                <a:lnTo>
                  <a:pt x="3745" y="4568"/>
                </a:lnTo>
                <a:cubicBezTo>
                  <a:pt x="3731" y="4573"/>
                  <a:pt x="3726" y="4582"/>
                  <a:pt x="3731" y="4590"/>
                </a:cubicBezTo>
                <a:cubicBezTo>
                  <a:pt x="3739" y="4604"/>
                  <a:pt x="3725" y="4619"/>
                  <a:pt x="3731" y="4635"/>
                </a:cubicBezTo>
                <a:cubicBezTo>
                  <a:pt x="3734" y="4645"/>
                  <a:pt x="3744" y="4695"/>
                  <a:pt x="3720" y="4699"/>
                </a:cubicBezTo>
                <a:cubicBezTo>
                  <a:pt x="3714" y="4693"/>
                  <a:pt x="3709" y="4695"/>
                  <a:pt x="3704" y="4692"/>
                </a:cubicBezTo>
                <a:cubicBezTo>
                  <a:pt x="3702" y="4701"/>
                  <a:pt x="3711" y="4707"/>
                  <a:pt x="3730" y="4705"/>
                </a:cubicBezTo>
                <a:cubicBezTo>
                  <a:pt x="3737" y="4712"/>
                  <a:pt x="3718" y="4720"/>
                  <a:pt x="3741" y="4721"/>
                </a:cubicBezTo>
                <a:cubicBezTo>
                  <a:pt x="3742" y="4725"/>
                  <a:pt x="3744" y="4729"/>
                  <a:pt x="3749" y="4732"/>
                </a:cubicBezTo>
                <a:cubicBezTo>
                  <a:pt x="3754" y="4743"/>
                  <a:pt x="3747" y="4754"/>
                  <a:pt x="3730" y="4760"/>
                </a:cubicBezTo>
                <a:cubicBezTo>
                  <a:pt x="3728" y="4760"/>
                  <a:pt x="3706" y="4778"/>
                  <a:pt x="3723" y="4775"/>
                </a:cubicBezTo>
                <a:cubicBezTo>
                  <a:pt x="3732" y="4758"/>
                  <a:pt x="3745" y="4760"/>
                  <a:pt x="3751" y="4778"/>
                </a:cubicBezTo>
                <a:cubicBezTo>
                  <a:pt x="3750" y="4774"/>
                  <a:pt x="3712" y="4799"/>
                  <a:pt x="3706" y="4802"/>
                </a:cubicBezTo>
                <a:cubicBezTo>
                  <a:pt x="3720" y="4804"/>
                  <a:pt x="3712" y="4839"/>
                  <a:pt x="3720" y="4849"/>
                </a:cubicBezTo>
                <a:cubicBezTo>
                  <a:pt x="3739" y="4854"/>
                  <a:pt x="3728" y="4794"/>
                  <a:pt x="3739" y="4791"/>
                </a:cubicBezTo>
                <a:cubicBezTo>
                  <a:pt x="3750" y="4788"/>
                  <a:pt x="3767" y="4845"/>
                  <a:pt x="3769" y="4854"/>
                </a:cubicBezTo>
                <a:cubicBezTo>
                  <a:pt x="3778" y="4915"/>
                  <a:pt x="3758" y="4988"/>
                  <a:pt x="3778" y="5048"/>
                </a:cubicBezTo>
                <a:cubicBezTo>
                  <a:pt x="3800" y="5115"/>
                  <a:pt x="3793" y="5186"/>
                  <a:pt x="3796" y="5254"/>
                </a:cubicBezTo>
                <a:cubicBezTo>
                  <a:pt x="3797" y="5274"/>
                  <a:pt x="3815" y="5439"/>
                  <a:pt x="3800" y="5439"/>
                </a:cubicBezTo>
                <a:cubicBezTo>
                  <a:pt x="3782" y="5416"/>
                  <a:pt x="3794" y="5393"/>
                  <a:pt x="3771" y="5372"/>
                </a:cubicBezTo>
                <a:cubicBezTo>
                  <a:pt x="3752" y="5355"/>
                  <a:pt x="3763" y="5324"/>
                  <a:pt x="3769" y="5305"/>
                </a:cubicBezTo>
                <a:cubicBezTo>
                  <a:pt x="3781" y="5307"/>
                  <a:pt x="3778" y="5317"/>
                  <a:pt x="3783" y="5320"/>
                </a:cubicBezTo>
                <a:cubicBezTo>
                  <a:pt x="3788" y="5303"/>
                  <a:pt x="3790" y="5292"/>
                  <a:pt x="3771" y="5297"/>
                </a:cubicBezTo>
                <a:cubicBezTo>
                  <a:pt x="3745" y="5281"/>
                  <a:pt x="3789" y="5262"/>
                  <a:pt x="3773" y="5246"/>
                </a:cubicBezTo>
                <a:cubicBezTo>
                  <a:pt x="3758" y="5231"/>
                  <a:pt x="3773" y="5227"/>
                  <a:pt x="3773" y="5210"/>
                </a:cubicBezTo>
                <a:cubicBezTo>
                  <a:pt x="3773" y="5192"/>
                  <a:pt x="3758" y="5174"/>
                  <a:pt x="3762" y="5154"/>
                </a:cubicBezTo>
                <a:cubicBezTo>
                  <a:pt x="3764" y="5138"/>
                  <a:pt x="3759" y="5121"/>
                  <a:pt x="3762" y="5104"/>
                </a:cubicBezTo>
                <a:cubicBezTo>
                  <a:pt x="3755" y="5101"/>
                  <a:pt x="3755" y="5081"/>
                  <a:pt x="3755" y="5077"/>
                </a:cubicBezTo>
                <a:cubicBezTo>
                  <a:pt x="3753" y="5065"/>
                  <a:pt x="3749" y="5053"/>
                  <a:pt x="3749" y="5042"/>
                </a:cubicBezTo>
                <a:cubicBezTo>
                  <a:pt x="3749" y="5031"/>
                  <a:pt x="3729" y="4985"/>
                  <a:pt x="3749" y="4981"/>
                </a:cubicBezTo>
                <a:cubicBezTo>
                  <a:pt x="3733" y="4977"/>
                  <a:pt x="3735" y="4911"/>
                  <a:pt x="3733" y="4901"/>
                </a:cubicBezTo>
                <a:cubicBezTo>
                  <a:pt x="3730" y="4890"/>
                  <a:pt x="3739" y="4870"/>
                  <a:pt x="3729" y="4860"/>
                </a:cubicBezTo>
                <a:cubicBezTo>
                  <a:pt x="3714" y="4846"/>
                  <a:pt x="3712" y="4872"/>
                  <a:pt x="3712" y="4877"/>
                </a:cubicBezTo>
                <a:lnTo>
                  <a:pt x="3712" y="4877"/>
                </a:lnTo>
                <a:lnTo>
                  <a:pt x="3712" y="4877"/>
                </a:lnTo>
                <a:cubicBezTo>
                  <a:pt x="3712" y="4877"/>
                  <a:pt x="3712" y="4877"/>
                  <a:pt x="3712" y="4877"/>
                </a:cubicBezTo>
                <a:lnTo>
                  <a:pt x="3712" y="4877"/>
                </a:lnTo>
                <a:lnTo>
                  <a:pt x="3712" y="4881"/>
                </a:lnTo>
                <a:cubicBezTo>
                  <a:pt x="3715" y="4899"/>
                  <a:pt x="3728" y="4940"/>
                  <a:pt x="3707" y="4951"/>
                </a:cubicBezTo>
                <a:cubicBezTo>
                  <a:pt x="3721" y="4966"/>
                  <a:pt x="3703" y="4986"/>
                  <a:pt x="3707" y="5003"/>
                </a:cubicBezTo>
                <a:cubicBezTo>
                  <a:pt x="3717" y="5009"/>
                  <a:pt x="3725" y="5017"/>
                  <a:pt x="3712" y="5023"/>
                </a:cubicBezTo>
                <a:lnTo>
                  <a:pt x="3733" y="5025"/>
                </a:lnTo>
                <a:cubicBezTo>
                  <a:pt x="3735" y="5030"/>
                  <a:pt x="3706" y="5033"/>
                  <a:pt x="3706" y="5046"/>
                </a:cubicBezTo>
                <a:cubicBezTo>
                  <a:pt x="3706" y="5058"/>
                  <a:pt x="3706" y="5071"/>
                  <a:pt x="3706" y="5083"/>
                </a:cubicBezTo>
                <a:cubicBezTo>
                  <a:pt x="3707" y="5111"/>
                  <a:pt x="3707" y="5140"/>
                  <a:pt x="3711" y="5168"/>
                </a:cubicBezTo>
                <a:cubicBezTo>
                  <a:pt x="3714" y="5183"/>
                  <a:pt x="3719" y="5198"/>
                  <a:pt x="3727" y="5213"/>
                </a:cubicBezTo>
                <a:cubicBezTo>
                  <a:pt x="3713" y="5217"/>
                  <a:pt x="3703" y="5224"/>
                  <a:pt x="3713" y="5232"/>
                </a:cubicBezTo>
                <a:cubicBezTo>
                  <a:pt x="3709" y="5241"/>
                  <a:pt x="3707" y="5250"/>
                  <a:pt x="3706" y="5259"/>
                </a:cubicBezTo>
                <a:cubicBezTo>
                  <a:pt x="3705" y="5270"/>
                  <a:pt x="3694" y="5287"/>
                  <a:pt x="3717" y="5293"/>
                </a:cubicBezTo>
                <a:cubicBezTo>
                  <a:pt x="3715" y="5315"/>
                  <a:pt x="3686" y="5338"/>
                  <a:pt x="3703" y="5361"/>
                </a:cubicBezTo>
                <a:cubicBezTo>
                  <a:pt x="3704" y="5376"/>
                  <a:pt x="3703" y="5390"/>
                  <a:pt x="3697" y="5405"/>
                </a:cubicBezTo>
                <a:cubicBezTo>
                  <a:pt x="3697" y="5419"/>
                  <a:pt x="3705" y="5433"/>
                  <a:pt x="3705" y="5447"/>
                </a:cubicBezTo>
                <a:cubicBezTo>
                  <a:pt x="3706" y="5464"/>
                  <a:pt x="3695" y="5491"/>
                  <a:pt x="3703" y="5508"/>
                </a:cubicBezTo>
                <a:cubicBezTo>
                  <a:pt x="3706" y="5514"/>
                  <a:pt x="3704" y="5519"/>
                  <a:pt x="3699" y="5524"/>
                </a:cubicBezTo>
                <a:cubicBezTo>
                  <a:pt x="3705" y="5530"/>
                  <a:pt x="3709" y="5536"/>
                  <a:pt x="3712" y="5542"/>
                </a:cubicBezTo>
                <a:cubicBezTo>
                  <a:pt x="3712" y="5553"/>
                  <a:pt x="3710" y="5564"/>
                  <a:pt x="3705" y="5574"/>
                </a:cubicBezTo>
                <a:cubicBezTo>
                  <a:pt x="3702" y="5598"/>
                  <a:pt x="3704" y="5621"/>
                  <a:pt x="3713" y="5644"/>
                </a:cubicBezTo>
                <a:cubicBezTo>
                  <a:pt x="3718" y="5661"/>
                  <a:pt x="3704" y="5664"/>
                  <a:pt x="3723" y="5681"/>
                </a:cubicBezTo>
                <a:cubicBezTo>
                  <a:pt x="3732" y="5690"/>
                  <a:pt x="3699" y="5712"/>
                  <a:pt x="3707" y="5728"/>
                </a:cubicBezTo>
                <a:cubicBezTo>
                  <a:pt x="3718" y="5742"/>
                  <a:pt x="3720" y="5758"/>
                  <a:pt x="3713" y="5773"/>
                </a:cubicBezTo>
                <a:cubicBezTo>
                  <a:pt x="3723" y="5775"/>
                  <a:pt x="3734" y="5778"/>
                  <a:pt x="3728" y="5785"/>
                </a:cubicBezTo>
                <a:cubicBezTo>
                  <a:pt x="3713" y="5795"/>
                  <a:pt x="3709" y="5808"/>
                  <a:pt x="3717" y="5820"/>
                </a:cubicBezTo>
                <a:cubicBezTo>
                  <a:pt x="3725" y="5836"/>
                  <a:pt x="3729" y="5853"/>
                  <a:pt x="3729" y="5870"/>
                </a:cubicBezTo>
                <a:cubicBezTo>
                  <a:pt x="3729" y="5874"/>
                  <a:pt x="3709" y="5869"/>
                  <a:pt x="3722" y="5878"/>
                </a:cubicBezTo>
                <a:cubicBezTo>
                  <a:pt x="3726" y="5882"/>
                  <a:pt x="3724" y="5923"/>
                  <a:pt x="3741" y="5916"/>
                </a:cubicBezTo>
                <a:cubicBezTo>
                  <a:pt x="3736" y="5927"/>
                  <a:pt x="3736" y="5939"/>
                  <a:pt x="3741" y="5951"/>
                </a:cubicBezTo>
                <a:cubicBezTo>
                  <a:pt x="3749" y="5962"/>
                  <a:pt x="3736" y="5958"/>
                  <a:pt x="3735" y="5973"/>
                </a:cubicBezTo>
                <a:cubicBezTo>
                  <a:pt x="3733" y="5988"/>
                  <a:pt x="3760" y="5993"/>
                  <a:pt x="3744" y="6010"/>
                </a:cubicBezTo>
                <a:cubicBezTo>
                  <a:pt x="3751" y="6018"/>
                  <a:pt x="3751" y="6029"/>
                  <a:pt x="3770" y="6033"/>
                </a:cubicBezTo>
                <a:cubicBezTo>
                  <a:pt x="3739" y="6039"/>
                  <a:pt x="3747" y="6071"/>
                  <a:pt x="3751" y="6081"/>
                </a:cubicBezTo>
                <a:cubicBezTo>
                  <a:pt x="3752" y="6101"/>
                  <a:pt x="3748" y="6120"/>
                  <a:pt x="3738" y="6139"/>
                </a:cubicBezTo>
                <a:cubicBezTo>
                  <a:pt x="3734" y="6154"/>
                  <a:pt x="3716" y="6210"/>
                  <a:pt x="3743" y="6220"/>
                </a:cubicBezTo>
                <a:cubicBezTo>
                  <a:pt x="3770" y="6230"/>
                  <a:pt x="3749" y="6232"/>
                  <a:pt x="3742" y="6245"/>
                </a:cubicBezTo>
                <a:cubicBezTo>
                  <a:pt x="3736" y="6254"/>
                  <a:pt x="3761" y="6260"/>
                  <a:pt x="3751" y="6270"/>
                </a:cubicBezTo>
                <a:cubicBezTo>
                  <a:pt x="3743" y="6282"/>
                  <a:pt x="3741" y="6295"/>
                  <a:pt x="3746" y="6308"/>
                </a:cubicBezTo>
                <a:cubicBezTo>
                  <a:pt x="3751" y="6333"/>
                  <a:pt x="3728" y="6354"/>
                  <a:pt x="3733" y="6380"/>
                </a:cubicBezTo>
                <a:cubicBezTo>
                  <a:pt x="3736" y="6392"/>
                  <a:pt x="3740" y="6404"/>
                  <a:pt x="3744" y="6417"/>
                </a:cubicBezTo>
                <a:cubicBezTo>
                  <a:pt x="3748" y="6429"/>
                  <a:pt x="3738" y="6436"/>
                  <a:pt x="3738" y="6449"/>
                </a:cubicBezTo>
                <a:cubicBezTo>
                  <a:pt x="3738" y="6458"/>
                  <a:pt x="3728" y="6480"/>
                  <a:pt x="3751" y="6481"/>
                </a:cubicBezTo>
                <a:cubicBezTo>
                  <a:pt x="3802" y="6474"/>
                  <a:pt x="3778" y="6462"/>
                  <a:pt x="3779" y="6444"/>
                </a:cubicBezTo>
                <a:cubicBezTo>
                  <a:pt x="3780" y="6426"/>
                  <a:pt x="3788" y="6408"/>
                  <a:pt x="3791" y="6390"/>
                </a:cubicBezTo>
                <a:cubicBezTo>
                  <a:pt x="3797" y="6372"/>
                  <a:pt x="3793" y="6353"/>
                  <a:pt x="3779" y="6336"/>
                </a:cubicBezTo>
                <a:cubicBezTo>
                  <a:pt x="3785" y="6334"/>
                  <a:pt x="3792" y="6333"/>
                  <a:pt x="3798" y="6332"/>
                </a:cubicBezTo>
                <a:cubicBezTo>
                  <a:pt x="3797" y="6324"/>
                  <a:pt x="3797" y="6317"/>
                  <a:pt x="3798" y="6309"/>
                </a:cubicBezTo>
                <a:cubicBezTo>
                  <a:pt x="3800" y="6302"/>
                  <a:pt x="3797" y="6294"/>
                  <a:pt x="3789" y="6288"/>
                </a:cubicBezTo>
                <a:lnTo>
                  <a:pt x="3808" y="6283"/>
                </a:lnTo>
                <a:cubicBezTo>
                  <a:pt x="3812" y="6276"/>
                  <a:pt x="3811" y="6221"/>
                  <a:pt x="3803" y="6219"/>
                </a:cubicBezTo>
                <a:cubicBezTo>
                  <a:pt x="3808" y="6212"/>
                  <a:pt x="3824" y="6220"/>
                  <a:pt x="3827" y="6211"/>
                </a:cubicBezTo>
                <a:cubicBezTo>
                  <a:pt x="3796" y="6208"/>
                  <a:pt x="3808" y="6135"/>
                  <a:pt x="3819" y="6124"/>
                </a:cubicBezTo>
                <a:cubicBezTo>
                  <a:pt x="3837" y="6133"/>
                  <a:pt x="3834" y="6153"/>
                  <a:pt x="3831" y="6172"/>
                </a:cubicBezTo>
                <a:cubicBezTo>
                  <a:pt x="3829" y="6185"/>
                  <a:pt x="3841" y="6182"/>
                  <a:pt x="3845" y="6170"/>
                </a:cubicBezTo>
                <a:cubicBezTo>
                  <a:pt x="3852" y="6140"/>
                  <a:pt x="3858" y="6110"/>
                  <a:pt x="3861" y="6081"/>
                </a:cubicBezTo>
                <a:cubicBezTo>
                  <a:pt x="3866" y="6037"/>
                  <a:pt x="3852" y="5994"/>
                  <a:pt x="3864" y="5951"/>
                </a:cubicBezTo>
                <a:cubicBezTo>
                  <a:pt x="3840" y="5939"/>
                  <a:pt x="3858" y="5870"/>
                  <a:pt x="3861" y="5851"/>
                </a:cubicBezTo>
                <a:cubicBezTo>
                  <a:pt x="3876" y="5822"/>
                  <a:pt x="3861" y="5780"/>
                  <a:pt x="3863" y="5747"/>
                </a:cubicBezTo>
                <a:cubicBezTo>
                  <a:pt x="3868" y="5675"/>
                  <a:pt x="3855" y="5603"/>
                  <a:pt x="3856" y="5531"/>
                </a:cubicBezTo>
                <a:cubicBezTo>
                  <a:pt x="3858" y="5458"/>
                  <a:pt x="3848" y="5385"/>
                  <a:pt x="3842" y="5314"/>
                </a:cubicBezTo>
                <a:cubicBezTo>
                  <a:pt x="3840" y="5299"/>
                  <a:pt x="3840" y="5283"/>
                  <a:pt x="3844" y="5268"/>
                </a:cubicBezTo>
                <a:cubicBezTo>
                  <a:pt x="3849" y="5253"/>
                  <a:pt x="3834" y="5237"/>
                  <a:pt x="3845" y="5222"/>
                </a:cubicBezTo>
                <a:cubicBezTo>
                  <a:pt x="3827" y="5204"/>
                  <a:pt x="3837" y="5182"/>
                  <a:pt x="3839" y="5165"/>
                </a:cubicBezTo>
                <a:cubicBezTo>
                  <a:pt x="3841" y="5147"/>
                  <a:pt x="3829" y="5134"/>
                  <a:pt x="3831" y="5117"/>
                </a:cubicBezTo>
                <a:cubicBezTo>
                  <a:pt x="3834" y="5094"/>
                  <a:pt x="3820" y="5072"/>
                  <a:pt x="3822" y="5050"/>
                </a:cubicBezTo>
                <a:cubicBezTo>
                  <a:pt x="3806" y="5037"/>
                  <a:pt x="3826" y="5022"/>
                  <a:pt x="3822" y="5008"/>
                </a:cubicBezTo>
                <a:cubicBezTo>
                  <a:pt x="3818" y="4998"/>
                  <a:pt x="3817" y="4987"/>
                  <a:pt x="3820" y="4976"/>
                </a:cubicBezTo>
                <a:cubicBezTo>
                  <a:pt x="3823" y="4964"/>
                  <a:pt x="3805" y="4954"/>
                  <a:pt x="3807" y="4941"/>
                </a:cubicBezTo>
                <a:cubicBezTo>
                  <a:pt x="3819" y="4886"/>
                  <a:pt x="3779" y="4813"/>
                  <a:pt x="3807" y="4752"/>
                </a:cubicBezTo>
                <a:cubicBezTo>
                  <a:pt x="3765" y="4733"/>
                  <a:pt x="3801" y="4696"/>
                  <a:pt x="3785" y="4673"/>
                </a:cubicBezTo>
                <a:cubicBezTo>
                  <a:pt x="3777" y="4660"/>
                  <a:pt x="3786" y="4650"/>
                  <a:pt x="3782" y="4637"/>
                </a:cubicBezTo>
                <a:cubicBezTo>
                  <a:pt x="3776" y="4621"/>
                  <a:pt x="3783" y="4605"/>
                  <a:pt x="3779" y="4589"/>
                </a:cubicBezTo>
                <a:lnTo>
                  <a:pt x="3779" y="4589"/>
                </a:lnTo>
                <a:cubicBezTo>
                  <a:pt x="3763" y="4525"/>
                  <a:pt x="3770" y="4458"/>
                  <a:pt x="3750" y="4393"/>
                </a:cubicBezTo>
                <a:close/>
                <a:moveTo>
                  <a:pt x="3742" y="4342"/>
                </a:moveTo>
                <a:cubicBezTo>
                  <a:pt x="3737" y="4354"/>
                  <a:pt x="3732" y="4381"/>
                  <a:pt x="3751" y="4386"/>
                </a:cubicBezTo>
                <a:lnTo>
                  <a:pt x="3751" y="4385"/>
                </a:lnTo>
                <a:cubicBezTo>
                  <a:pt x="3746" y="4371"/>
                  <a:pt x="3743" y="4356"/>
                  <a:pt x="3742" y="4342"/>
                </a:cubicBezTo>
                <a:close/>
                <a:moveTo>
                  <a:pt x="3743" y="4331"/>
                </a:moveTo>
                <a:cubicBezTo>
                  <a:pt x="3743" y="4331"/>
                  <a:pt x="3742" y="4331"/>
                  <a:pt x="3742" y="4331"/>
                </a:cubicBezTo>
                <a:cubicBezTo>
                  <a:pt x="3732" y="4332"/>
                  <a:pt x="3744" y="4336"/>
                  <a:pt x="3744" y="4336"/>
                </a:cubicBezTo>
                <a:lnTo>
                  <a:pt x="3744" y="4335"/>
                </a:lnTo>
                <a:cubicBezTo>
                  <a:pt x="3744" y="4334"/>
                  <a:pt x="3746" y="4330"/>
                  <a:pt x="3743" y="4331"/>
                </a:cubicBezTo>
                <a:close/>
                <a:moveTo>
                  <a:pt x="214" y="4179"/>
                </a:moveTo>
                <a:cubicBezTo>
                  <a:pt x="206" y="4181"/>
                  <a:pt x="200" y="4188"/>
                  <a:pt x="214" y="4187"/>
                </a:cubicBezTo>
                <a:lnTo>
                  <a:pt x="214" y="4179"/>
                </a:lnTo>
                <a:close/>
                <a:moveTo>
                  <a:pt x="208" y="4102"/>
                </a:moveTo>
                <a:cubicBezTo>
                  <a:pt x="205" y="4108"/>
                  <a:pt x="205" y="4114"/>
                  <a:pt x="215" y="4115"/>
                </a:cubicBezTo>
                <a:lnTo>
                  <a:pt x="215" y="4115"/>
                </a:lnTo>
                <a:cubicBezTo>
                  <a:pt x="218" y="4112"/>
                  <a:pt x="222" y="4103"/>
                  <a:pt x="208" y="4102"/>
                </a:cubicBezTo>
                <a:close/>
                <a:moveTo>
                  <a:pt x="216" y="4065"/>
                </a:moveTo>
                <a:cubicBezTo>
                  <a:pt x="208" y="4065"/>
                  <a:pt x="210" y="4080"/>
                  <a:pt x="211" y="4083"/>
                </a:cubicBezTo>
                <a:cubicBezTo>
                  <a:pt x="216" y="4084"/>
                  <a:pt x="216" y="4080"/>
                  <a:pt x="218" y="4076"/>
                </a:cubicBezTo>
                <a:lnTo>
                  <a:pt x="218" y="4066"/>
                </a:lnTo>
                <a:cubicBezTo>
                  <a:pt x="217" y="4066"/>
                  <a:pt x="217" y="4066"/>
                  <a:pt x="216" y="4065"/>
                </a:cubicBezTo>
                <a:close/>
                <a:moveTo>
                  <a:pt x="208" y="4035"/>
                </a:moveTo>
                <a:cubicBezTo>
                  <a:pt x="203" y="4038"/>
                  <a:pt x="203" y="4045"/>
                  <a:pt x="207" y="4050"/>
                </a:cubicBezTo>
                <a:lnTo>
                  <a:pt x="222" y="4055"/>
                </a:lnTo>
                <a:lnTo>
                  <a:pt x="222" y="4056"/>
                </a:lnTo>
                <a:lnTo>
                  <a:pt x="222" y="4055"/>
                </a:lnTo>
                <a:lnTo>
                  <a:pt x="222" y="4055"/>
                </a:lnTo>
                <a:lnTo>
                  <a:pt x="219" y="4044"/>
                </a:lnTo>
                <a:cubicBezTo>
                  <a:pt x="220" y="4040"/>
                  <a:pt x="221" y="4037"/>
                  <a:pt x="208" y="4035"/>
                </a:cubicBezTo>
                <a:close/>
                <a:moveTo>
                  <a:pt x="218" y="3912"/>
                </a:moveTo>
                <a:lnTo>
                  <a:pt x="218" y="3912"/>
                </a:lnTo>
                <a:lnTo>
                  <a:pt x="218" y="3912"/>
                </a:lnTo>
                <a:lnTo>
                  <a:pt x="218" y="3912"/>
                </a:lnTo>
                <a:close/>
                <a:moveTo>
                  <a:pt x="204" y="3873"/>
                </a:moveTo>
                <a:cubicBezTo>
                  <a:pt x="190" y="3902"/>
                  <a:pt x="209" y="3926"/>
                  <a:pt x="204" y="3954"/>
                </a:cubicBezTo>
                <a:cubicBezTo>
                  <a:pt x="201" y="3978"/>
                  <a:pt x="193" y="4008"/>
                  <a:pt x="220" y="4029"/>
                </a:cubicBezTo>
                <a:cubicBezTo>
                  <a:pt x="223" y="4008"/>
                  <a:pt x="223" y="3986"/>
                  <a:pt x="220" y="3965"/>
                </a:cubicBezTo>
                <a:cubicBezTo>
                  <a:pt x="219" y="3952"/>
                  <a:pt x="227" y="3927"/>
                  <a:pt x="219" y="3914"/>
                </a:cubicBezTo>
                <a:lnTo>
                  <a:pt x="218" y="3912"/>
                </a:lnTo>
                <a:lnTo>
                  <a:pt x="219" y="3907"/>
                </a:lnTo>
                <a:cubicBezTo>
                  <a:pt x="222" y="3895"/>
                  <a:pt x="217" y="3883"/>
                  <a:pt x="204" y="3873"/>
                </a:cubicBezTo>
                <a:close/>
                <a:moveTo>
                  <a:pt x="3" y="3547"/>
                </a:moveTo>
                <a:cubicBezTo>
                  <a:pt x="3" y="3556"/>
                  <a:pt x="15" y="3565"/>
                  <a:pt x="6" y="3574"/>
                </a:cubicBezTo>
                <a:cubicBezTo>
                  <a:pt x="-1" y="3565"/>
                  <a:pt x="-2" y="3556"/>
                  <a:pt x="3" y="3547"/>
                </a:cubicBezTo>
                <a:close/>
                <a:moveTo>
                  <a:pt x="12" y="3462"/>
                </a:moveTo>
                <a:cubicBezTo>
                  <a:pt x="16" y="3469"/>
                  <a:pt x="20" y="3474"/>
                  <a:pt x="9" y="3477"/>
                </a:cubicBezTo>
                <a:cubicBezTo>
                  <a:pt x="12" y="3472"/>
                  <a:pt x="1" y="3466"/>
                  <a:pt x="12" y="3462"/>
                </a:cubicBezTo>
                <a:close/>
                <a:moveTo>
                  <a:pt x="3718" y="3426"/>
                </a:moveTo>
                <a:cubicBezTo>
                  <a:pt x="3730" y="3429"/>
                  <a:pt x="3742" y="3436"/>
                  <a:pt x="3734" y="3440"/>
                </a:cubicBezTo>
                <a:cubicBezTo>
                  <a:pt x="3717" y="3448"/>
                  <a:pt x="3741" y="3463"/>
                  <a:pt x="3728" y="3470"/>
                </a:cubicBezTo>
                <a:cubicBezTo>
                  <a:pt x="3714" y="3475"/>
                  <a:pt x="3706" y="3424"/>
                  <a:pt x="3718" y="3426"/>
                </a:cubicBezTo>
                <a:close/>
                <a:moveTo>
                  <a:pt x="12" y="3403"/>
                </a:moveTo>
                <a:cubicBezTo>
                  <a:pt x="26" y="3404"/>
                  <a:pt x="12" y="3434"/>
                  <a:pt x="14" y="3436"/>
                </a:cubicBezTo>
                <a:cubicBezTo>
                  <a:pt x="5" y="3436"/>
                  <a:pt x="6" y="3423"/>
                  <a:pt x="7" y="3413"/>
                </a:cubicBezTo>
                <a:cubicBezTo>
                  <a:pt x="9" y="3407"/>
                  <a:pt x="7" y="3403"/>
                  <a:pt x="12" y="3403"/>
                </a:cubicBezTo>
                <a:close/>
                <a:moveTo>
                  <a:pt x="3725" y="3378"/>
                </a:moveTo>
                <a:cubicBezTo>
                  <a:pt x="3726" y="3378"/>
                  <a:pt x="3727" y="3378"/>
                  <a:pt x="3728" y="3378"/>
                </a:cubicBezTo>
                <a:cubicBezTo>
                  <a:pt x="3730" y="3392"/>
                  <a:pt x="3730" y="3405"/>
                  <a:pt x="3728" y="3419"/>
                </a:cubicBezTo>
                <a:cubicBezTo>
                  <a:pt x="3708" y="3415"/>
                  <a:pt x="3713" y="3378"/>
                  <a:pt x="3725" y="3378"/>
                </a:cubicBezTo>
                <a:close/>
                <a:moveTo>
                  <a:pt x="17" y="3365"/>
                </a:moveTo>
                <a:cubicBezTo>
                  <a:pt x="17" y="3365"/>
                  <a:pt x="18" y="3365"/>
                  <a:pt x="19" y="3365"/>
                </a:cubicBezTo>
                <a:cubicBezTo>
                  <a:pt x="28" y="3368"/>
                  <a:pt x="21" y="3386"/>
                  <a:pt x="21" y="3397"/>
                </a:cubicBezTo>
                <a:lnTo>
                  <a:pt x="12" y="3394"/>
                </a:lnTo>
                <a:cubicBezTo>
                  <a:pt x="12" y="3394"/>
                  <a:pt x="10" y="3366"/>
                  <a:pt x="17" y="3365"/>
                </a:cubicBezTo>
                <a:close/>
                <a:moveTo>
                  <a:pt x="18" y="3324"/>
                </a:moveTo>
                <a:cubicBezTo>
                  <a:pt x="19" y="3323"/>
                  <a:pt x="19" y="3324"/>
                  <a:pt x="19" y="3324"/>
                </a:cubicBezTo>
                <a:cubicBezTo>
                  <a:pt x="27" y="3326"/>
                  <a:pt x="25" y="3344"/>
                  <a:pt x="20" y="3350"/>
                </a:cubicBezTo>
                <a:cubicBezTo>
                  <a:pt x="18" y="3350"/>
                  <a:pt x="15" y="3352"/>
                  <a:pt x="13" y="3350"/>
                </a:cubicBezTo>
                <a:cubicBezTo>
                  <a:pt x="11" y="3348"/>
                  <a:pt x="18" y="3342"/>
                  <a:pt x="19" y="3335"/>
                </a:cubicBezTo>
                <a:cubicBezTo>
                  <a:pt x="21" y="3329"/>
                  <a:pt x="16" y="3324"/>
                  <a:pt x="18" y="3324"/>
                </a:cubicBezTo>
                <a:close/>
                <a:moveTo>
                  <a:pt x="3708" y="3248"/>
                </a:moveTo>
                <a:cubicBezTo>
                  <a:pt x="3711" y="3248"/>
                  <a:pt x="3713" y="3250"/>
                  <a:pt x="3713" y="3252"/>
                </a:cubicBezTo>
                <a:cubicBezTo>
                  <a:pt x="3712" y="3262"/>
                  <a:pt x="3707" y="3275"/>
                  <a:pt x="3690" y="3267"/>
                </a:cubicBezTo>
                <a:cubicBezTo>
                  <a:pt x="3688" y="3260"/>
                  <a:pt x="3694" y="3253"/>
                  <a:pt x="3705" y="3249"/>
                </a:cubicBezTo>
                <a:cubicBezTo>
                  <a:pt x="3706" y="3248"/>
                  <a:pt x="3707" y="3248"/>
                  <a:pt x="3708" y="3248"/>
                </a:cubicBezTo>
                <a:close/>
                <a:moveTo>
                  <a:pt x="233" y="3215"/>
                </a:moveTo>
                <a:cubicBezTo>
                  <a:pt x="230" y="3219"/>
                  <a:pt x="229" y="3224"/>
                  <a:pt x="229" y="3228"/>
                </a:cubicBezTo>
                <a:cubicBezTo>
                  <a:pt x="231" y="3229"/>
                  <a:pt x="232" y="3236"/>
                  <a:pt x="233" y="3244"/>
                </a:cubicBezTo>
                <a:lnTo>
                  <a:pt x="240" y="3256"/>
                </a:lnTo>
                <a:lnTo>
                  <a:pt x="241" y="3256"/>
                </a:lnTo>
                <a:lnTo>
                  <a:pt x="241" y="3256"/>
                </a:lnTo>
                <a:lnTo>
                  <a:pt x="240" y="3256"/>
                </a:lnTo>
                <a:lnTo>
                  <a:pt x="233" y="3215"/>
                </a:lnTo>
                <a:close/>
                <a:moveTo>
                  <a:pt x="3533" y="2955"/>
                </a:moveTo>
                <a:cubicBezTo>
                  <a:pt x="3534" y="2957"/>
                  <a:pt x="3536" y="2958"/>
                  <a:pt x="3540" y="2958"/>
                </a:cubicBezTo>
                <a:cubicBezTo>
                  <a:pt x="3544" y="2959"/>
                  <a:pt x="3549" y="2957"/>
                  <a:pt x="3549" y="2955"/>
                </a:cubicBezTo>
                <a:lnTo>
                  <a:pt x="3533" y="2955"/>
                </a:lnTo>
                <a:close/>
                <a:moveTo>
                  <a:pt x="3718" y="2947"/>
                </a:moveTo>
                <a:cubicBezTo>
                  <a:pt x="3717" y="2948"/>
                  <a:pt x="3734" y="2960"/>
                  <a:pt x="3699" y="2956"/>
                </a:cubicBezTo>
                <a:cubicBezTo>
                  <a:pt x="3707" y="2954"/>
                  <a:pt x="3707" y="2948"/>
                  <a:pt x="3718" y="2947"/>
                </a:cubicBezTo>
                <a:close/>
                <a:moveTo>
                  <a:pt x="220" y="2894"/>
                </a:moveTo>
                <a:cubicBezTo>
                  <a:pt x="232" y="2896"/>
                  <a:pt x="225" y="2924"/>
                  <a:pt x="222" y="2937"/>
                </a:cubicBezTo>
                <a:cubicBezTo>
                  <a:pt x="214" y="2927"/>
                  <a:pt x="211" y="2916"/>
                  <a:pt x="213" y="2906"/>
                </a:cubicBezTo>
                <a:cubicBezTo>
                  <a:pt x="213" y="2900"/>
                  <a:pt x="212" y="2895"/>
                  <a:pt x="218" y="2894"/>
                </a:cubicBezTo>
                <a:cubicBezTo>
                  <a:pt x="219" y="2894"/>
                  <a:pt x="219" y="2894"/>
                  <a:pt x="220" y="2894"/>
                </a:cubicBezTo>
                <a:close/>
                <a:moveTo>
                  <a:pt x="3622" y="2550"/>
                </a:moveTo>
                <a:cubicBezTo>
                  <a:pt x="3620" y="2550"/>
                  <a:pt x="3619" y="2551"/>
                  <a:pt x="3617" y="2551"/>
                </a:cubicBezTo>
                <a:cubicBezTo>
                  <a:pt x="3611" y="2554"/>
                  <a:pt x="3625" y="2561"/>
                  <a:pt x="3629" y="2557"/>
                </a:cubicBezTo>
                <a:lnTo>
                  <a:pt x="3629" y="2554"/>
                </a:lnTo>
                <a:cubicBezTo>
                  <a:pt x="3626" y="2553"/>
                  <a:pt x="3625" y="2551"/>
                  <a:pt x="3622" y="2550"/>
                </a:cubicBezTo>
                <a:close/>
                <a:moveTo>
                  <a:pt x="1311" y="2259"/>
                </a:moveTo>
                <a:cubicBezTo>
                  <a:pt x="1307" y="2262"/>
                  <a:pt x="1302" y="2263"/>
                  <a:pt x="1304" y="2265"/>
                </a:cubicBezTo>
                <a:lnTo>
                  <a:pt x="1304" y="2267"/>
                </a:lnTo>
                <a:cubicBezTo>
                  <a:pt x="1299" y="2269"/>
                  <a:pt x="1304" y="2277"/>
                  <a:pt x="1311" y="2274"/>
                </a:cubicBezTo>
                <a:lnTo>
                  <a:pt x="1311" y="2259"/>
                </a:lnTo>
                <a:close/>
                <a:moveTo>
                  <a:pt x="3653" y="2225"/>
                </a:moveTo>
                <a:cubicBezTo>
                  <a:pt x="3646" y="2241"/>
                  <a:pt x="3646" y="2259"/>
                  <a:pt x="3653" y="2276"/>
                </a:cubicBezTo>
                <a:lnTo>
                  <a:pt x="3663" y="2253"/>
                </a:lnTo>
                <a:lnTo>
                  <a:pt x="3662" y="2255"/>
                </a:lnTo>
                <a:lnTo>
                  <a:pt x="3663" y="2253"/>
                </a:lnTo>
                <a:lnTo>
                  <a:pt x="3663" y="2253"/>
                </a:lnTo>
                <a:lnTo>
                  <a:pt x="3666" y="2239"/>
                </a:lnTo>
                <a:cubicBezTo>
                  <a:pt x="3669" y="2233"/>
                  <a:pt x="3669" y="2228"/>
                  <a:pt x="3653" y="2225"/>
                </a:cubicBezTo>
                <a:close/>
                <a:moveTo>
                  <a:pt x="1122" y="2211"/>
                </a:moveTo>
                <a:lnTo>
                  <a:pt x="1122" y="2211"/>
                </a:lnTo>
                <a:cubicBezTo>
                  <a:pt x="1113" y="2211"/>
                  <a:pt x="1114" y="2213"/>
                  <a:pt x="1114" y="2217"/>
                </a:cubicBezTo>
                <a:cubicBezTo>
                  <a:pt x="1117" y="2215"/>
                  <a:pt x="1125" y="2217"/>
                  <a:pt x="1122" y="2211"/>
                </a:cubicBezTo>
                <a:close/>
                <a:moveTo>
                  <a:pt x="1260" y="2208"/>
                </a:moveTo>
                <a:lnTo>
                  <a:pt x="1262" y="2214"/>
                </a:lnTo>
                <a:lnTo>
                  <a:pt x="1271" y="2210"/>
                </a:lnTo>
                <a:lnTo>
                  <a:pt x="1271" y="2210"/>
                </a:lnTo>
                <a:lnTo>
                  <a:pt x="1271" y="2209"/>
                </a:lnTo>
                <a:lnTo>
                  <a:pt x="1271" y="2210"/>
                </a:lnTo>
                <a:lnTo>
                  <a:pt x="1260" y="2208"/>
                </a:lnTo>
                <a:close/>
                <a:moveTo>
                  <a:pt x="3658" y="2188"/>
                </a:moveTo>
                <a:cubicBezTo>
                  <a:pt x="3623" y="2195"/>
                  <a:pt x="3658" y="2210"/>
                  <a:pt x="3646" y="2223"/>
                </a:cubicBezTo>
                <a:lnTo>
                  <a:pt x="3660" y="2218"/>
                </a:lnTo>
                <a:lnTo>
                  <a:pt x="3660" y="2219"/>
                </a:lnTo>
                <a:lnTo>
                  <a:pt x="3660" y="2217"/>
                </a:lnTo>
                <a:lnTo>
                  <a:pt x="3660" y="2218"/>
                </a:lnTo>
                <a:lnTo>
                  <a:pt x="3658" y="2188"/>
                </a:lnTo>
                <a:close/>
                <a:moveTo>
                  <a:pt x="1307" y="2181"/>
                </a:moveTo>
                <a:lnTo>
                  <a:pt x="1307" y="2182"/>
                </a:lnTo>
                <a:cubicBezTo>
                  <a:pt x="1278" y="2195"/>
                  <a:pt x="1307" y="2216"/>
                  <a:pt x="1292" y="2231"/>
                </a:cubicBezTo>
                <a:cubicBezTo>
                  <a:pt x="1320" y="2223"/>
                  <a:pt x="1321" y="2194"/>
                  <a:pt x="1307" y="2181"/>
                </a:cubicBezTo>
                <a:close/>
                <a:moveTo>
                  <a:pt x="1349" y="2174"/>
                </a:moveTo>
                <a:cubicBezTo>
                  <a:pt x="1354" y="2179"/>
                  <a:pt x="1341" y="2193"/>
                  <a:pt x="1358" y="2195"/>
                </a:cubicBezTo>
                <a:lnTo>
                  <a:pt x="1358" y="2198"/>
                </a:lnTo>
                <a:cubicBezTo>
                  <a:pt x="1363" y="2192"/>
                  <a:pt x="1367" y="2178"/>
                  <a:pt x="1349" y="2174"/>
                </a:cubicBezTo>
                <a:close/>
                <a:moveTo>
                  <a:pt x="159" y="2118"/>
                </a:moveTo>
                <a:cubicBezTo>
                  <a:pt x="173" y="2118"/>
                  <a:pt x="166" y="2126"/>
                  <a:pt x="169" y="2130"/>
                </a:cubicBezTo>
                <a:lnTo>
                  <a:pt x="168" y="2155"/>
                </a:lnTo>
                <a:cubicBezTo>
                  <a:pt x="151" y="2161"/>
                  <a:pt x="155" y="2125"/>
                  <a:pt x="159" y="2118"/>
                </a:cubicBezTo>
                <a:close/>
                <a:moveTo>
                  <a:pt x="1257" y="2106"/>
                </a:moveTo>
                <a:cubicBezTo>
                  <a:pt x="1257" y="2107"/>
                  <a:pt x="1256" y="2107"/>
                  <a:pt x="1256" y="2107"/>
                </a:cubicBezTo>
                <a:cubicBezTo>
                  <a:pt x="1252" y="2109"/>
                  <a:pt x="1253" y="2113"/>
                  <a:pt x="1257" y="2115"/>
                </a:cubicBezTo>
                <a:lnTo>
                  <a:pt x="1257" y="2106"/>
                </a:lnTo>
                <a:close/>
                <a:moveTo>
                  <a:pt x="3643" y="2095"/>
                </a:moveTo>
                <a:cubicBezTo>
                  <a:pt x="3624" y="2106"/>
                  <a:pt x="3639" y="2147"/>
                  <a:pt x="3645" y="2157"/>
                </a:cubicBezTo>
                <a:cubicBezTo>
                  <a:pt x="3647" y="2160"/>
                  <a:pt x="3642" y="2167"/>
                  <a:pt x="3641" y="2173"/>
                </a:cubicBezTo>
                <a:lnTo>
                  <a:pt x="3661" y="2182"/>
                </a:lnTo>
                <a:lnTo>
                  <a:pt x="3662" y="2185"/>
                </a:lnTo>
                <a:lnTo>
                  <a:pt x="3663" y="2183"/>
                </a:lnTo>
                <a:lnTo>
                  <a:pt x="3661" y="2182"/>
                </a:lnTo>
                <a:lnTo>
                  <a:pt x="3653" y="2167"/>
                </a:lnTo>
                <a:cubicBezTo>
                  <a:pt x="3651" y="2143"/>
                  <a:pt x="3667" y="2108"/>
                  <a:pt x="3643" y="2095"/>
                </a:cubicBezTo>
                <a:close/>
                <a:moveTo>
                  <a:pt x="1276" y="2094"/>
                </a:moveTo>
                <a:cubicBezTo>
                  <a:pt x="1276" y="2116"/>
                  <a:pt x="1282" y="2139"/>
                  <a:pt x="1283" y="2163"/>
                </a:cubicBezTo>
                <a:cubicBezTo>
                  <a:pt x="1285" y="2187"/>
                  <a:pt x="1319" y="2173"/>
                  <a:pt x="1316" y="2167"/>
                </a:cubicBezTo>
                <a:cubicBezTo>
                  <a:pt x="1274" y="2167"/>
                  <a:pt x="1335" y="2148"/>
                  <a:pt x="1307" y="2130"/>
                </a:cubicBezTo>
                <a:cubicBezTo>
                  <a:pt x="1264" y="2122"/>
                  <a:pt x="1327" y="2100"/>
                  <a:pt x="1276" y="2094"/>
                </a:cubicBezTo>
                <a:close/>
                <a:moveTo>
                  <a:pt x="1283" y="2079"/>
                </a:moveTo>
                <a:cubicBezTo>
                  <a:pt x="1276" y="2081"/>
                  <a:pt x="1281" y="2088"/>
                  <a:pt x="1288" y="2087"/>
                </a:cubicBezTo>
                <a:lnTo>
                  <a:pt x="1288" y="2087"/>
                </a:lnTo>
                <a:cubicBezTo>
                  <a:pt x="1295" y="2085"/>
                  <a:pt x="1288" y="2080"/>
                  <a:pt x="1283" y="2079"/>
                </a:cubicBezTo>
                <a:close/>
                <a:moveTo>
                  <a:pt x="164" y="2071"/>
                </a:moveTo>
                <a:cubicBezTo>
                  <a:pt x="171" y="2074"/>
                  <a:pt x="169" y="2077"/>
                  <a:pt x="169" y="2080"/>
                </a:cubicBezTo>
                <a:cubicBezTo>
                  <a:pt x="157" y="2082"/>
                  <a:pt x="161" y="2074"/>
                  <a:pt x="164" y="2071"/>
                </a:cubicBezTo>
                <a:close/>
                <a:moveTo>
                  <a:pt x="163" y="2043"/>
                </a:moveTo>
                <a:cubicBezTo>
                  <a:pt x="164" y="2043"/>
                  <a:pt x="165" y="2043"/>
                  <a:pt x="166" y="2044"/>
                </a:cubicBezTo>
                <a:cubicBezTo>
                  <a:pt x="175" y="2049"/>
                  <a:pt x="166" y="2062"/>
                  <a:pt x="166" y="2064"/>
                </a:cubicBezTo>
                <a:cubicBezTo>
                  <a:pt x="162" y="2064"/>
                  <a:pt x="158" y="2063"/>
                  <a:pt x="157" y="2061"/>
                </a:cubicBezTo>
                <a:cubicBezTo>
                  <a:pt x="155" y="2057"/>
                  <a:pt x="157" y="2043"/>
                  <a:pt x="163" y="2043"/>
                </a:cubicBezTo>
                <a:close/>
                <a:moveTo>
                  <a:pt x="1283" y="2036"/>
                </a:moveTo>
                <a:cubicBezTo>
                  <a:pt x="1297" y="2048"/>
                  <a:pt x="1249" y="2075"/>
                  <a:pt x="1297" y="2072"/>
                </a:cubicBezTo>
                <a:cubicBezTo>
                  <a:pt x="1293" y="2061"/>
                  <a:pt x="1305" y="2053"/>
                  <a:pt x="1302" y="2042"/>
                </a:cubicBezTo>
                <a:lnTo>
                  <a:pt x="1302" y="2042"/>
                </a:lnTo>
                <a:cubicBezTo>
                  <a:pt x="1299" y="2038"/>
                  <a:pt x="1291" y="2035"/>
                  <a:pt x="1283" y="2036"/>
                </a:cubicBezTo>
                <a:close/>
                <a:moveTo>
                  <a:pt x="1288" y="2007"/>
                </a:moveTo>
                <a:cubicBezTo>
                  <a:pt x="1292" y="2014"/>
                  <a:pt x="1276" y="2022"/>
                  <a:pt x="1292" y="2025"/>
                </a:cubicBezTo>
                <a:cubicBezTo>
                  <a:pt x="1292" y="2020"/>
                  <a:pt x="1299" y="2008"/>
                  <a:pt x="1288" y="2007"/>
                </a:cubicBezTo>
                <a:close/>
                <a:moveTo>
                  <a:pt x="3788" y="1909"/>
                </a:moveTo>
                <a:cubicBezTo>
                  <a:pt x="3806" y="1914"/>
                  <a:pt x="3799" y="1929"/>
                  <a:pt x="3777" y="1923"/>
                </a:cubicBezTo>
                <a:cubicBezTo>
                  <a:pt x="3774" y="1917"/>
                  <a:pt x="3781" y="1913"/>
                  <a:pt x="3788" y="1909"/>
                </a:cubicBezTo>
                <a:close/>
                <a:moveTo>
                  <a:pt x="3729" y="1875"/>
                </a:moveTo>
                <a:cubicBezTo>
                  <a:pt x="3731" y="1895"/>
                  <a:pt x="3746" y="1915"/>
                  <a:pt x="3736" y="1934"/>
                </a:cubicBezTo>
                <a:cubicBezTo>
                  <a:pt x="3699" y="1937"/>
                  <a:pt x="3719" y="1885"/>
                  <a:pt x="3729" y="1875"/>
                </a:cubicBezTo>
                <a:close/>
                <a:moveTo>
                  <a:pt x="3788" y="1853"/>
                </a:moveTo>
                <a:lnTo>
                  <a:pt x="3788" y="1903"/>
                </a:lnTo>
                <a:cubicBezTo>
                  <a:pt x="3779" y="1889"/>
                  <a:pt x="3767" y="1863"/>
                  <a:pt x="3788" y="1853"/>
                </a:cubicBezTo>
                <a:close/>
                <a:moveTo>
                  <a:pt x="167" y="1847"/>
                </a:moveTo>
                <a:cubicBezTo>
                  <a:pt x="167" y="1847"/>
                  <a:pt x="168" y="1847"/>
                  <a:pt x="169" y="1847"/>
                </a:cubicBezTo>
                <a:cubicBezTo>
                  <a:pt x="171" y="1856"/>
                  <a:pt x="176" y="1876"/>
                  <a:pt x="165" y="1878"/>
                </a:cubicBezTo>
                <a:cubicBezTo>
                  <a:pt x="164" y="1872"/>
                  <a:pt x="158" y="1848"/>
                  <a:pt x="167" y="1847"/>
                </a:cubicBezTo>
                <a:close/>
                <a:moveTo>
                  <a:pt x="1288" y="1839"/>
                </a:moveTo>
                <a:cubicBezTo>
                  <a:pt x="1288" y="1842"/>
                  <a:pt x="1288" y="1844"/>
                  <a:pt x="1292" y="1844"/>
                </a:cubicBezTo>
                <a:lnTo>
                  <a:pt x="1292" y="1841"/>
                </a:lnTo>
                <a:lnTo>
                  <a:pt x="1292" y="1840"/>
                </a:lnTo>
                <a:cubicBezTo>
                  <a:pt x="1291" y="1840"/>
                  <a:pt x="1289" y="1839"/>
                  <a:pt x="1288" y="1839"/>
                </a:cubicBezTo>
                <a:close/>
                <a:moveTo>
                  <a:pt x="3676" y="1822"/>
                </a:moveTo>
                <a:cubicBezTo>
                  <a:pt x="3676" y="1822"/>
                  <a:pt x="3692" y="1854"/>
                  <a:pt x="3676" y="1862"/>
                </a:cubicBezTo>
                <a:cubicBezTo>
                  <a:pt x="3660" y="1871"/>
                  <a:pt x="3665" y="1821"/>
                  <a:pt x="3676" y="1822"/>
                </a:cubicBezTo>
                <a:close/>
                <a:moveTo>
                  <a:pt x="1293" y="1818"/>
                </a:moveTo>
                <a:cubicBezTo>
                  <a:pt x="1291" y="1818"/>
                  <a:pt x="1290" y="1819"/>
                  <a:pt x="1288" y="1822"/>
                </a:cubicBezTo>
                <a:cubicBezTo>
                  <a:pt x="1284" y="1830"/>
                  <a:pt x="1304" y="1834"/>
                  <a:pt x="1307" y="1828"/>
                </a:cubicBezTo>
                <a:lnTo>
                  <a:pt x="1307" y="1828"/>
                </a:lnTo>
                <a:cubicBezTo>
                  <a:pt x="1306" y="1827"/>
                  <a:pt x="1299" y="1817"/>
                  <a:pt x="1293" y="1818"/>
                </a:cubicBezTo>
                <a:close/>
                <a:moveTo>
                  <a:pt x="1294" y="1778"/>
                </a:moveTo>
                <a:cubicBezTo>
                  <a:pt x="1284" y="1781"/>
                  <a:pt x="1275" y="1793"/>
                  <a:pt x="1294" y="1796"/>
                </a:cubicBezTo>
                <a:lnTo>
                  <a:pt x="1294" y="1778"/>
                </a:lnTo>
                <a:close/>
                <a:moveTo>
                  <a:pt x="1291" y="1761"/>
                </a:moveTo>
                <a:cubicBezTo>
                  <a:pt x="1288" y="1762"/>
                  <a:pt x="1288" y="1764"/>
                  <a:pt x="1288" y="1765"/>
                </a:cubicBezTo>
                <a:lnTo>
                  <a:pt x="1289" y="1766"/>
                </a:lnTo>
                <a:lnTo>
                  <a:pt x="1288" y="1766"/>
                </a:lnTo>
                <a:lnTo>
                  <a:pt x="1289" y="1767"/>
                </a:lnTo>
                <a:lnTo>
                  <a:pt x="1289" y="1766"/>
                </a:lnTo>
                <a:lnTo>
                  <a:pt x="1291" y="1766"/>
                </a:lnTo>
                <a:cubicBezTo>
                  <a:pt x="1297" y="1767"/>
                  <a:pt x="1294" y="1761"/>
                  <a:pt x="1291" y="1761"/>
                </a:cubicBezTo>
                <a:close/>
                <a:moveTo>
                  <a:pt x="259" y="1757"/>
                </a:moveTo>
                <a:cubicBezTo>
                  <a:pt x="259" y="1767"/>
                  <a:pt x="253" y="1782"/>
                  <a:pt x="273" y="1789"/>
                </a:cubicBezTo>
                <a:lnTo>
                  <a:pt x="280" y="1785"/>
                </a:lnTo>
                <a:lnTo>
                  <a:pt x="278" y="1784"/>
                </a:lnTo>
                <a:cubicBezTo>
                  <a:pt x="260" y="1776"/>
                  <a:pt x="286" y="1760"/>
                  <a:pt x="259" y="1757"/>
                </a:cubicBezTo>
                <a:close/>
                <a:moveTo>
                  <a:pt x="1266" y="1731"/>
                </a:moveTo>
                <a:cubicBezTo>
                  <a:pt x="1262" y="1733"/>
                  <a:pt x="1259" y="1735"/>
                  <a:pt x="1257" y="1738"/>
                </a:cubicBezTo>
                <a:lnTo>
                  <a:pt x="1271" y="1756"/>
                </a:lnTo>
                <a:lnTo>
                  <a:pt x="1271" y="1756"/>
                </a:lnTo>
                <a:lnTo>
                  <a:pt x="1272" y="1757"/>
                </a:lnTo>
                <a:lnTo>
                  <a:pt x="1271" y="1756"/>
                </a:lnTo>
                <a:lnTo>
                  <a:pt x="1275" y="1743"/>
                </a:lnTo>
                <a:cubicBezTo>
                  <a:pt x="1275" y="1738"/>
                  <a:pt x="1273" y="1734"/>
                  <a:pt x="1266" y="1731"/>
                </a:cubicBezTo>
                <a:close/>
                <a:moveTo>
                  <a:pt x="3663" y="1726"/>
                </a:moveTo>
                <a:cubicBezTo>
                  <a:pt x="3677" y="1726"/>
                  <a:pt x="3673" y="1782"/>
                  <a:pt x="3675" y="1810"/>
                </a:cubicBezTo>
                <a:cubicBezTo>
                  <a:pt x="3655" y="1811"/>
                  <a:pt x="3658" y="1788"/>
                  <a:pt x="3658" y="1766"/>
                </a:cubicBezTo>
                <a:cubicBezTo>
                  <a:pt x="3659" y="1746"/>
                  <a:pt x="3657" y="1726"/>
                  <a:pt x="3663" y="1726"/>
                </a:cubicBezTo>
                <a:close/>
                <a:moveTo>
                  <a:pt x="272" y="1711"/>
                </a:moveTo>
                <a:cubicBezTo>
                  <a:pt x="279" y="1720"/>
                  <a:pt x="255" y="1722"/>
                  <a:pt x="263" y="1734"/>
                </a:cubicBezTo>
                <a:cubicBezTo>
                  <a:pt x="299" y="1737"/>
                  <a:pt x="286" y="1710"/>
                  <a:pt x="273" y="1713"/>
                </a:cubicBezTo>
                <a:lnTo>
                  <a:pt x="272" y="1711"/>
                </a:lnTo>
                <a:close/>
                <a:moveTo>
                  <a:pt x="3662" y="1684"/>
                </a:moveTo>
                <a:cubicBezTo>
                  <a:pt x="3671" y="1684"/>
                  <a:pt x="3671" y="1705"/>
                  <a:pt x="3664" y="1714"/>
                </a:cubicBezTo>
                <a:cubicBezTo>
                  <a:pt x="3655" y="1707"/>
                  <a:pt x="3650" y="1686"/>
                  <a:pt x="3660" y="1684"/>
                </a:cubicBezTo>
                <a:cubicBezTo>
                  <a:pt x="3661" y="1684"/>
                  <a:pt x="3661" y="1684"/>
                  <a:pt x="3662" y="1684"/>
                </a:cubicBezTo>
                <a:close/>
                <a:moveTo>
                  <a:pt x="266" y="1683"/>
                </a:moveTo>
                <a:cubicBezTo>
                  <a:pt x="266" y="1683"/>
                  <a:pt x="269" y="1701"/>
                  <a:pt x="277" y="1699"/>
                </a:cubicBezTo>
                <a:cubicBezTo>
                  <a:pt x="285" y="1697"/>
                  <a:pt x="277" y="1682"/>
                  <a:pt x="266" y="1683"/>
                </a:cubicBezTo>
                <a:close/>
                <a:moveTo>
                  <a:pt x="384" y="1672"/>
                </a:moveTo>
                <a:cubicBezTo>
                  <a:pt x="380" y="1676"/>
                  <a:pt x="380" y="1681"/>
                  <a:pt x="386" y="1685"/>
                </a:cubicBezTo>
                <a:cubicBezTo>
                  <a:pt x="389" y="1683"/>
                  <a:pt x="393" y="1674"/>
                  <a:pt x="384" y="1673"/>
                </a:cubicBezTo>
                <a:lnTo>
                  <a:pt x="384" y="1672"/>
                </a:lnTo>
                <a:close/>
                <a:moveTo>
                  <a:pt x="1283" y="1668"/>
                </a:moveTo>
                <a:cubicBezTo>
                  <a:pt x="1281" y="1668"/>
                  <a:pt x="1279" y="1670"/>
                  <a:pt x="1280" y="1675"/>
                </a:cubicBezTo>
                <a:lnTo>
                  <a:pt x="1301" y="1682"/>
                </a:lnTo>
                <a:lnTo>
                  <a:pt x="1302" y="1683"/>
                </a:lnTo>
                <a:lnTo>
                  <a:pt x="1303" y="1683"/>
                </a:lnTo>
                <a:lnTo>
                  <a:pt x="1301" y="1682"/>
                </a:lnTo>
                <a:lnTo>
                  <a:pt x="1289" y="1670"/>
                </a:lnTo>
                <a:cubicBezTo>
                  <a:pt x="1287" y="1669"/>
                  <a:pt x="1285" y="1668"/>
                  <a:pt x="1283" y="1668"/>
                </a:cubicBezTo>
                <a:close/>
                <a:moveTo>
                  <a:pt x="1238" y="1660"/>
                </a:moveTo>
                <a:cubicBezTo>
                  <a:pt x="1236" y="1660"/>
                  <a:pt x="1235" y="1661"/>
                  <a:pt x="1233" y="1663"/>
                </a:cubicBezTo>
                <a:cubicBezTo>
                  <a:pt x="1225" y="1689"/>
                  <a:pt x="1225" y="1715"/>
                  <a:pt x="1233" y="1741"/>
                </a:cubicBezTo>
                <a:cubicBezTo>
                  <a:pt x="1255" y="1732"/>
                  <a:pt x="1239" y="1714"/>
                  <a:pt x="1249" y="1702"/>
                </a:cubicBezTo>
                <a:cubicBezTo>
                  <a:pt x="1253" y="1705"/>
                  <a:pt x="1261" y="1707"/>
                  <a:pt x="1266" y="1710"/>
                </a:cubicBezTo>
                <a:cubicBezTo>
                  <a:pt x="1271" y="1708"/>
                  <a:pt x="1274" y="1704"/>
                  <a:pt x="1272" y="1701"/>
                </a:cubicBezTo>
                <a:lnTo>
                  <a:pt x="1271" y="1700"/>
                </a:lnTo>
                <a:cubicBezTo>
                  <a:pt x="1247" y="1698"/>
                  <a:pt x="1245" y="1688"/>
                  <a:pt x="1247" y="1678"/>
                </a:cubicBezTo>
                <a:cubicBezTo>
                  <a:pt x="1247" y="1677"/>
                  <a:pt x="1245" y="1661"/>
                  <a:pt x="1238" y="1660"/>
                </a:cubicBezTo>
                <a:close/>
                <a:moveTo>
                  <a:pt x="3653" y="1650"/>
                </a:moveTo>
                <a:cubicBezTo>
                  <a:pt x="3669" y="1655"/>
                  <a:pt x="3670" y="1678"/>
                  <a:pt x="3659" y="1680"/>
                </a:cubicBezTo>
                <a:cubicBezTo>
                  <a:pt x="3649" y="1682"/>
                  <a:pt x="3643" y="1659"/>
                  <a:pt x="3653" y="1650"/>
                </a:cubicBezTo>
                <a:close/>
                <a:moveTo>
                  <a:pt x="1265" y="1650"/>
                </a:moveTo>
                <a:lnTo>
                  <a:pt x="1274" y="1670"/>
                </a:lnTo>
                <a:lnTo>
                  <a:pt x="1274" y="1670"/>
                </a:lnTo>
                <a:lnTo>
                  <a:pt x="1274" y="1671"/>
                </a:lnTo>
                <a:lnTo>
                  <a:pt x="1274" y="1670"/>
                </a:lnTo>
                <a:lnTo>
                  <a:pt x="1278" y="1658"/>
                </a:lnTo>
                <a:cubicBezTo>
                  <a:pt x="1278" y="1654"/>
                  <a:pt x="1275" y="1651"/>
                  <a:pt x="1265" y="1650"/>
                </a:cubicBezTo>
                <a:close/>
                <a:moveTo>
                  <a:pt x="381" y="1637"/>
                </a:moveTo>
                <a:cubicBezTo>
                  <a:pt x="359" y="1638"/>
                  <a:pt x="356" y="1667"/>
                  <a:pt x="385" y="1664"/>
                </a:cubicBezTo>
                <a:lnTo>
                  <a:pt x="384" y="1664"/>
                </a:lnTo>
                <a:cubicBezTo>
                  <a:pt x="400" y="1656"/>
                  <a:pt x="382" y="1644"/>
                  <a:pt x="381" y="1637"/>
                </a:cubicBezTo>
                <a:close/>
                <a:moveTo>
                  <a:pt x="528" y="1619"/>
                </a:moveTo>
                <a:cubicBezTo>
                  <a:pt x="527" y="1619"/>
                  <a:pt x="527" y="1619"/>
                  <a:pt x="526" y="1619"/>
                </a:cubicBezTo>
                <a:lnTo>
                  <a:pt x="526" y="1620"/>
                </a:lnTo>
                <a:cubicBezTo>
                  <a:pt x="526" y="1620"/>
                  <a:pt x="519" y="1641"/>
                  <a:pt x="530" y="1643"/>
                </a:cubicBezTo>
                <a:cubicBezTo>
                  <a:pt x="541" y="1644"/>
                  <a:pt x="540" y="1620"/>
                  <a:pt x="528" y="1619"/>
                </a:cubicBezTo>
                <a:close/>
                <a:moveTo>
                  <a:pt x="275" y="1615"/>
                </a:moveTo>
                <a:cubicBezTo>
                  <a:pt x="252" y="1617"/>
                  <a:pt x="269" y="1670"/>
                  <a:pt x="275" y="1675"/>
                </a:cubicBezTo>
                <a:cubicBezTo>
                  <a:pt x="283" y="1668"/>
                  <a:pt x="277" y="1621"/>
                  <a:pt x="275" y="1616"/>
                </a:cubicBezTo>
                <a:lnTo>
                  <a:pt x="275" y="1615"/>
                </a:lnTo>
                <a:close/>
                <a:moveTo>
                  <a:pt x="268" y="1591"/>
                </a:moveTo>
                <a:cubicBezTo>
                  <a:pt x="265" y="1592"/>
                  <a:pt x="263" y="1595"/>
                  <a:pt x="265" y="1596"/>
                </a:cubicBezTo>
                <a:cubicBezTo>
                  <a:pt x="267" y="1598"/>
                  <a:pt x="271" y="1599"/>
                  <a:pt x="275" y="1598"/>
                </a:cubicBezTo>
                <a:cubicBezTo>
                  <a:pt x="277" y="1595"/>
                  <a:pt x="276" y="1592"/>
                  <a:pt x="268" y="1592"/>
                </a:cubicBezTo>
                <a:lnTo>
                  <a:pt x="268" y="1591"/>
                </a:lnTo>
                <a:close/>
                <a:moveTo>
                  <a:pt x="3651" y="1587"/>
                </a:moveTo>
                <a:cubicBezTo>
                  <a:pt x="3653" y="1586"/>
                  <a:pt x="3655" y="1587"/>
                  <a:pt x="3657" y="1589"/>
                </a:cubicBezTo>
                <a:cubicBezTo>
                  <a:pt x="3668" y="1597"/>
                  <a:pt x="3653" y="1616"/>
                  <a:pt x="3657" y="1629"/>
                </a:cubicBezTo>
                <a:cubicBezTo>
                  <a:pt x="3636" y="1624"/>
                  <a:pt x="3653" y="1603"/>
                  <a:pt x="3643" y="1594"/>
                </a:cubicBezTo>
                <a:cubicBezTo>
                  <a:pt x="3643" y="1594"/>
                  <a:pt x="3645" y="1587"/>
                  <a:pt x="3651" y="1587"/>
                </a:cubicBezTo>
                <a:close/>
                <a:moveTo>
                  <a:pt x="3482" y="1572"/>
                </a:moveTo>
                <a:cubicBezTo>
                  <a:pt x="3479" y="1572"/>
                  <a:pt x="3476" y="1573"/>
                  <a:pt x="3480" y="1577"/>
                </a:cubicBezTo>
                <a:cubicBezTo>
                  <a:pt x="3485" y="1579"/>
                  <a:pt x="3495" y="1577"/>
                  <a:pt x="3492" y="1574"/>
                </a:cubicBezTo>
                <a:lnTo>
                  <a:pt x="3491" y="1573"/>
                </a:lnTo>
                <a:cubicBezTo>
                  <a:pt x="3491" y="1573"/>
                  <a:pt x="3486" y="1572"/>
                  <a:pt x="3482" y="1572"/>
                </a:cubicBezTo>
                <a:close/>
                <a:moveTo>
                  <a:pt x="272" y="1565"/>
                </a:moveTo>
                <a:lnTo>
                  <a:pt x="272" y="1565"/>
                </a:lnTo>
                <a:cubicBezTo>
                  <a:pt x="267" y="1566"/>
                  <a:pt x="267" y="1571"/>
                  <a:pt x="274" y="1570"/>
                </a:cubicBezTo>
                <a:cubicBezTo>
                  <a:pt x="274" y="1568"/>
                  <a:pt x="276" y="1566"/>
                  <a:pt x="272" y="1565"/>
                </a:cubicBezTo>
                <a:close/>
                <a:moveTo>
                  <a:pt x="3646" y="1557"/>
                </a:moveTo>
                <a:cubicBezTo>
                  <a:pt x="3654" y="1561"/>
                  <a:pt x="3648" y="1577"/>
                  <a:pt x="3646" y="1582"/>
                </a:cubicBezTo>
                <a:cubicBezTo>
                  <a:pt x="3646" y="1582"/>
                  <a:pt x="3631" y="1561"/>
                  <a:pt x="3646" y="1557"/>
                </a:cubicBezTo>
                <a:close/>
                <a:moveTo>
                  <a:pt x="3763" y="1554"/>
                </a:moveTo>
                <a:cubicBezTo>
                  <a:pt x="3776" y="1603"/>
                  <a:pt x="3781" y="1660"/>
                  <a:pt x="3784" y="1712"/>
                </a:cubicBezTo>
                <a:cubicBezTo>
                  <a:pt x="3785" y="1714"/>
                  <a:pt x="3777" y="1716"/>
                  <a:pt x="3777" y="1718"/>
                </a:cubicBezTo>
                <a:cubicBezTo>
                  <a:pt x="3758" y="1718"/>
                  <a:pt x="3779" y="1705"/>
                  <a:pt x="3770" y="1698"/>
                </a:cubicBezTo>
                <a:cubicBezTo>
                  <a:pt x="3757" y="1650"/>
                  <a:pt x="3755" y="1602"/>
                  <a:pt x="3763" y="1554"/>
                </a:cubicBezTo>
                <a:close/>
                <a:moveTo>
                  <a:pt x="3453" y="1519"/>
                </a:moveTo>
                <a:cubicBezTo>
                  <a:pt x="3452" y="1519"/>
                  <a:pt x="3450" y="1519"/>
                  <a:pt x="3449" y="1519"/>
                </a:cubicBezTo>
                <a:cubicBezTo>
                  <a:pt x="3446" y="1524"/>
                  <a:pt x="3453" y="1528"/>
                  <a:pt x="3463" y="1526"/>
                </a:cubicBezTo>
                <a:lnTo>
                  <a:pt x="3463" y="1523"/>
                </a:lnTo>
                <a:lnTo>
                  <a:pt x="3463" y="1521"/>
                </a:lnTo>
                <a:cubicBezTo>
                  <a:pt x="3461" y="1520"/>
                  <a:pt x="3457" y="1519"/>
                  <a:pt x="3453" y="1519"/>
                </a:cubicBezTo>
                <a:close/>
                <a:moveTo>
                  <a:pt x="1288" y="1506"/>
                </a:moveTo>
                <a:cubicBezTo>
                  <a:pt x="1283" y="1506"/>
                  <a:pt x="1280" y="1508"/>
                  <a:pt x="1279" y="1510"/>
                </a:cubicBezTo>
                <a:lnTo>
                  <a:pt x="1290" y="1510"/>
                </a:lnTo>
                <a:lnTo>
                  <a:pt x="1288" y="1506"/>
                </a:lnTo>
                <a:close/>
                <a:moveTo>
                  <a:pt x="3639" y="1496"/>
                </a:moveTo>
                <a:cubicBezTo>
                  <a:pt x="3650" y="1498"/>
                  <a:pt x="3643" y="1524"/>
                  <a:pt x="3639" y="1529"/>
                </a:cubicBezTo>
                <a:cubicBezTo>
                  <a:pt x="3631" y="1531"/>
                  <a:pt x="3637" y="1500"/>
                  <a:pt x="3639" y="1496"/>
                </a:cubicBezTo>
                <a:close/>
                <a:moveTo>
                  <a:pt x="543" y="1465"/>
                </a:moveTo>
                <a:cubicBezTo>
                  <a:pt x="544" y="1465"/>
                  <a:pt x="544" y="1465"/>
                  <a:pt x="545" y="1465"/>
                </a:cubicBezTo>
                <a:cubicBezTo>
                  <a:pt x="551" y="1468"/>
                  <a:pt x="545" y="1501"/>
                  <a:pt x="545" y="1501"/>
                </a:cubicBezTo>
                <a:cubicBezTo>
                  <a:pt x="539" y="1503"/>
                  <a:pt x="543" y="1493"/>
                  <a:pt x="539" y="1489"/>
                </a:cubicBezTo>
                <a:cubicBezTo>
                  <a:pt x="536" y="1486"/>
                  <a:pt x="538" y="1465"/>
                  <a:pt x="543" y="1465"/>
                </a:cubicBezTo>
                <a:close/>
                <a:moveTo>
                  <a:pt x="3635" y="1465"/>
                </a:moveTo>
                <a:cubicBezTo>
                  <a:pt x="3636" y="1465"/>
                  <a:pt x="3637" y="1466"/>
                  <a:pt x="3638" y="1468"/>
                </a:cubicBezTo>
                <a:cubicBezTo>
                  <a:pt x="3640" y="1472"/>
                  <a:pt x="3640" y="1480"/>
                  <a:pt x="3639" y="1482"/>
                </a:cubicBezTo>
                <a:cubicBezTo>
                  <a:pt x="3632" y="1484"/>
                  <a:pt x="3629" y="1479"/>
                  <a:pt x="3629" y="1477"/>
                </a:cubicBezTo>
                <a:cubicBezTo>
                  <a:pt x="3631" y="1468"/>
                  <a:pt x="3633" y="1465"/>
                  <a:pt x="3635" y="1465"/>
                </a:cubicBezTo>
                <a:close/>
                <a:moveTo>
                  <a:pt x="548" y="1427"/>
                </a:moveTo>
                <a:cubicBezTo>
                  <a:pt x="554" y="1427"/>
                  <a:pt x="560" y="1434"/>
                  <a:pt x="546" y="1456"/>
                </a:cubicBezTo>
                <a:cubicBezTo>
                  <a:pt x="529" y="1453"/>
                  <a:pt x="541" y="1437"/>
                  <a:pt x="546" y="1428"/>
                </a:cubicBezTo>
                <a:cubicBezTo>
                  <a:pt x="547" y="1428"/>
                  <a:pt x="547" y="1428"/>
                  <a:pt x="548" y="1427"/>
                </a:cubicBezTo>
                <a:close/>
                <a:moveTo>
                  <a:pt x="1167" y="1410"/>
                </a:moveTo>
                <a:cubicBezTo>
                  <a:pt x="1165" y="1410"/>
                  <a:pt x="1164" y="1410"/>
                  <a:pt x="1163" y="1410"/>
                </a:cubicBezTo>
                <a:cubicBezTo>
                  <a:pt x="1159" y="1411"/>
                  <a:pt x="1158" y="1412"/>
                  <a:pt x="1160" y="1416"/>
                </a:cubicBezTo>
                <a:cubicBezTo>
                  <a:pt x="1190" y="1418"/>
                  <a:pt x="1176" y="1411"/>
                  <a:pt x="1167" y="1410"/>
                </a:cubicBezTo>
                <a:close/>
                <a:moveTo>
                  <a:pt x="547" y="1394"/>
                </a:moveTo>
                <a:cubicBezTo>
                  <a:pt x="547" y="1396"/>
                  <a:pt x="555" y="1417"/>
                  <a:pt x="546" y="1419"/>
                </a:cubicBezTo>
                <a:cubicBezTo>
                  <a:pt x="538" y="1420"/>
                  <a:pt x="541" y="1399"/>
                  <a:pt x="538" y="1398"/>
                </a:cubicBezTo>
                <a:lnTo>
                  <a:pt x="547" y="1394"/>
                </a:lnTo>
                <a:close/>
                <a:moveTo>
                  <a:pt x="1172" y="1385"/>
                </a:moveTo>
                <a:lnTo>
                  <a:pt x="1163" y="1389"/>
                </a:lnTo>
                <a:lnTo>
                  <a:pt x="1161" y="1388"/>
                </a:lnTo>
                <a:cubicBezTo>
                  <a:pt x="1161" y="1388"/>
                  <a:pt x="1160" y="1409"/>
                  <a:pt x="1176" y="1403"/>
                </a:cubicBezTo>
                <a:cubicBezTo>
                  <a:pt x="1192" y="1397"/>
                  <a:pt x="1172" y="1389"/>
                  <a:pt x="1172" y="1385"/>
                </a:cubicBezTo>
                <a:close/>
                <a:moveTo>
                  <a:pt x="546" y="1371"/>
                </a:moveTo>
                <a:lnTo>
                  <a:pt x="546" y="1378"/>
                </a:lnTo>
                <a:cubicBezTo>
                  <a:pt x="545" y="1378"/>
                  <a:pt x="545" y="1378"/>
                  <a:pt x="544" y="1377"/>
                </a:cubicBezTo>
                <a:cubicBezTo>
                  <a:pt x="541" y="1375"/>
                  <a:pt x="542" y="1372"/>
                  <a:pt x="546" y="1371"/>
                </a:cubicBezTo>
                <a:close/>
                <a:moveTo>
                  <a:pt x="391" y="1342"/>
                </a:moveTo>
                <a:lnTo>
                  <a:pt x="389" y="1347"/>
                </a:lnTo>
                <a:lnTo>
                  <a:pt x="389" y="1348"/>
                </a:lnTo>
                <a:cubicBezTo>
                  <a:pt x="392" y="1348"/>
                  <a:pt x="398" y="1367"/>
                  <a:pt x="405" y="1357"/>
                </a:cubicBezTo>
                <a:cubicBezTo>
                  <a:pt x="413" y="1347"/>
                  <a:pt x="393" y="1344"/>
                  <a:pt x="391" y="1342"/>
                </a:cubicBezTo>
                <a:close/>
                <a:moveTo>
                  <a:pt x="3726" y="1331"/>
                </a:moveTo>
                <a:cubicBezTo>
                  <a:pt x="3738" y="1329"/>
                  <a:pt x="3732" y="1366"/>
                  <a:pt x="3736" y="1381"/>
                </a:cubicBezTo>
                <a:cubicBezTo>
                  <a:pt x="3744" y="1410"/>
                  <a:pt x="3753" y="1440"/>
                  <a:pt x="3757" y="1470"/>
                </a:cubicBezTo>
                <a:cubicBezTo>
                  <a:pt x="3759" y="1483"/>
                  <a:pt x="3768" y="1534"/>
                  <a:pt x="3756" y="1538"/>
                </a:cubicBezTo>
                <a:cubicBezTo>
                  <a:pt x="3738" y="1485"/>
                  <a:pt x="3726" y="1430"/>
                  <a:pt x="3721" y="1376"/>
                </a:cubicBezTo>
                <a:cubicBezTo>
                  <a:pt x="3739" y="1359"/>
                  <a:pt x="3697" y="1346"/>
                  <a:pt x="3723" y="1332"/>
                </a:cubicBezTo>
                <a:cubicBezTo>
                  <a:pt x="3724" y="1331"/>
                  <a:pt x="3725" y="1331"/>
                  <a:pt x="3726" y="1331"/>
                </a:cubicBezTo>
                <a:close/>
                <a:moveTo>
                  <a:pt x="925" y="1299"/>
                </a:moveTo>
                <a:cubicBezTo>
                  <a:pt x="937" y="1301"/>
                  <a:pt x="929" y="1310"/>
                  <a:pt x="932" y="1315"/>
                </a:cubicBezTo>
                <a:cubicBezTo>
                  <a:pt x="930" y="1314"/>
                  <a:pt x="917" y="1304"/>
                  <a:pt x="925" y="1299"/>
                </a:cubicBezTo>
                <a:close/>
                <a:moveTo>
                  <a:pt x="3709" y="1293"/>
                </a:moveTo>
                <a:cubicBezTo>
                  <a:pt x="3723" y="1294"/>
                  <a:pt x="3736" y="1307"/>
                  <a:pt x="3728" y="1320"/>
                </a:cubicBezTo>
                <a:cubicBezTo>
                  <a:pt x="3704" y="1321"/>
                  <a:pt x="3716" y="1301"/>
                  <a:pt x="3709" y="1293"/>
                </a:cubicBezTo>
                <a:close/>
                <a:moveTo>
                  <a:pt x="220" y="1284"/>
                </a:moveTo>
                <a:lnTo>
                  <a:pt x="220" y="1284"/>
                </a:lnTo>
                <a:cubicBezTo>
                  <a:pt x="220" y="1284"/>
                  <a:pt x="220" y="1285"/>
                  <a:pt x="219" y="1285"/>
                </a:cubicBezTo>
                <a:cubicBezTo>
                  <a:pt x="209" y="1291"/>
                  <a:pt x="210" y="1300"/>
                  <a:pt x="222" y="1306"/>
                </a:cubicBezTo>
                <a:cubicBezTo>
                  <a:pt x="224" y="1298"/>
                  <a:pt x="223" y="1291"/>
                  <a:pt x="220" y="1284"/>
                </a:cubicBezTo>
                <a:close/>
                <a:moveTo>
                  <a:pt x="707" y="1282"/>
                </a:moveTo>
                <a:cubicBezTo>
                  <a:pt x="693" y="1282"/>
                  <a:pt x="698" y="1289"/>
                  <a:pt x="693" y="1293"/>
                </a:cubicBezTo>
                <a:cubicBezTo>
                  <a:pt x="696" y="1303"/>
                  <a:pt x="688" y="1325"/>
                  <a:pt x="698" y="1326"/>
                </a:cubicBezTo>
                <a:cubicBezTo>
                  <a:pt x="707" y="1327"/>
                  <a:pt x="709" y="1298"/>
                  <a:pt x="707" y="1282"/>
                </a:cubicBezTo>
                <a:close/>
                <a:moveTo>
                  <a:pt x="218" y="1259"/>
                </a:moveTo>
                <a:lnTo>
                  <a:pt x="218" y="1260"/>
                </a:lnTo>
                <a:cubicBezTo>
                  <a:pt x="213" y="1267"/>
                  <a:pt x="215" y="1274"/>
                  <a:pt x="222" y="1280"/>
                </a:cubicBezTo>
                <a:cubicBezTo>
                  <a:pt x="228" y="1273"/>
                  <a:pt x="226" y="1265"/>
                  <a:pt x="218" y="1259"/>
                </a:cubicBezTo>
                <a:close/>
                <a:moveTo>
                  <a:pt x="1049" y="1254"/>
                </a:moveTo>
                <a:cubicBezTo>
                  <a:pt x="1044" y="1258"/>
                  <a:pt x="1046" y="1264"/>
                  <a:pt x="1052" y="1267"/>
                </a:cubicBezTo>
                <a:cubicBezTo>
                  <a:pt x="1057" y="1264"/>
                  <a:pt x="1065" y="1255"/>
                  <a:pt x="1050" y="1255"/>
                </a:cubicBezTo>
                <a:lnTo>
                  <a:pt x="1049" y="1254"/>
                </a:lnTo>
                <a:close/>
                <a:moveTo>
                  <a:pt x="107" y="1245"/>
                </a:moveTo>
                <a:cubicBezTo>
                  <a:pt x="108" y="1245"/>
                  <a:pt x="108" y="1246"/>
                  <a:pt x="109" y="1247"/>
                </a:cubicBezTo>
                <a:cubicBezTo>
                  <a:pt x="110" y="1279"/>
                  <a:pt x="107" y="1310"/>
                  <a:pt x="99" y="1341"/>
                </a:cubicBezTo>
                <a:cubicBezTo>
                  <a:pt x="94" y="1373"/>
                  <a:pt x="90" y="1404"/>
                  <a:pt x="88" y="1435"/>
                </a:cubicBezTo>
                <a:cubicBezTo>
                  <a:pt x="87" y="1451"/>
                  <a:pt x="78" y="1466"/>
                  <a:pt x="78" y="1481"/>
                </a:cubicBezTo>
                <a:cubicBezTo>
                  <a:pt x="74" y="1553"/>
                  <a:pt x="70" y="1625"/>
                  <a:pt x="66" y="1697"/>
                </a:cubicBezTo>
                <a:cubicBezTo>
                  <a:pt x="59" y="1833"/>
                  <a:pt x="53" y="1969"/>
                  <a:pt x="56" y="2105"/>
                </a:cubicBezTo>
                <a:cubicBezTo>
                  <a:pt x="56" y="2171"/>
                  <a:pt x="58" y="2236"/>
                  <a:pt x="56" y="2302"/>
                </a:cubicBezTo>
                <a:cubicBezTo>
                  <a:pt x="71" y="2358"/>
                  <a:pt x="58" y="2414"/>
                  <a:pt x="74" y="2470"/>
                </a:cubicBezTo>
                <a:cubicBezTo>
                  <a:pt x="84" y="2501"/>
                  <a:pt x="72" y="2541"/>
                  <a:pt x="74" y="2574"/>
                </a:cubicBezTo>
                <a:cubicBezTo>
                  <a:pt x="76" y="2605"/>
                  <a:pt x="79" y="2636"/>
                  <a:pt x="80" y="2668"/>
                </a:cubicBezTo>
                <a:cubicBezTo>
                  <a:pt x="82" y="2698"/>
                  <a:pt x="83" y="2729"/>
                  <a:pt x="83" y="2760"/>
                </a:cubicBezTo>
                <a:cubicBezTo>
                  <a:pt x="88" y="2787"/>
                  <a:pt x="90" y="2813"/>
                  <a:pt x="89" y="2840"/>
                </a:cubicBezTo>
                <a:cubicBezTo>
                  <a:pt x="77" y="2888"/>
                  <a:pt x="98" y="2942"/>
                  <a:pt x="86" y="2989"/>
                </a:cubicBezTo>
                <a:cubicBezTo>
                  <a:pt x="80" y="3014"/>
                  <a:pt x="93" y="3044"/>
                  <a:pt x="90" y="3070"/>
                </a:cubicBezTo>
                <a:cubicBezTo>
                  <a:pt x="88" y="3096"/>
                  <a:pt x="88" y="3123"/>
                  <a:pt x="88" y="3149"/>
                </a:cubicBezTo>
                <a:cubicBezTo>
                  <a:pt x="92" y="3165"/>
                  <a:pt x="94" y="3181"/>
                  <a:pt x="92" y="3197"/>
                </a:cubicBezTo>
                <a:cubicBezTo>
                  <a:pt x="85" y="3216"/>
                  <a:pt x="99" y="3205"/>
                  <a:pt x="96" y="3219"/>
                </a:cubicBezTo>
                <a:cubicBezTo>
                  <a:pt x="95" y="3223"/>
                  <a:pt x="89" y="3231"/>
                  <a:pt x="103" y="3232"/>
                </a:cubicBezTo>
                <a:cubicBezTo>
                  <a:pt x="93" y="3240"/>
                  <a:pt x="88" y="3250"/>
                  <a:pt x="91" y="3260"/>
                </a:cubicBezTo>
                <a:cubicBezTo>
                  <a:pt x="92" y="3278"/>
                  <a:pt x="104" y="3301"/>
                  <a:pt x="97" y="3319"/>
                </a:cubicBezTo>
                <a:cubicBezTo>
                  <a:pt x="91" y="3332"/>
                  <a:pt x="114" y="3353"/>
                  <a:pt x="105" y="3365"/>
                </a:cubicBezTo>
                <a:cubicBezTo>
                  <a:pt x="89" y="3385"/>
                  <a:pt x="108" y="3402"/>
                  <a:pt x="96" y="3425"/>
                </a:cubicBezTo>
                <a:cubicBezTo>
                  <a:pt x="108" y="3447"/>
                  <a:pt x="85" y="3470"/>
                  <a:pt x="104" y="3488"/>
                </a:cubicBezTo>
                <a:cubicBezTo>
                  <a:pt x="105" y="3500"/>
                  <a:pt x="103" y="3512"/>
                  <a:pt x="97" y="3524"/>
                </a:cubicBezTo>
                <a:cubicBezTo>
                  <a:pt x="89" y="3547"/>
                  <a:pt x="101" y="3573"/>
                  <a:pt x="99" y="3594"/>
                </a:cubicBezTo>
                <a:cubicBezTo>
                  <a:pt x="97" y="3616"/>
                  <a:pt x="115" y="3666"/>
                  <a:pt x="101" y="3679"/>
                </a:cubicBezTo>
                <a:cubicBezTo>
                  <a:pt x="87" y="3691"/>
                  <a:pt x="125" y="3708"/>
                  <a:pt x="98" y="3719"/>
                </a:cubicBezTo>
                <a:cubicBezTo>
                  <a:pt x="99" y="3722"/>
                  <a:pt x="104" y="3725"/>
                  <a:pt x="110" y="3726"/>
                </a:cubicBezTo>
                <a:cubicBezTo>
                  <a:pt x="107" y="3729"/>
                  <a:pt x="105" y="3732"/>
                  <a:pt x="102" y="3735"/>
                </a:cubicBezTo>
                <a:cubicBezTo>
                  <a:pt x="102" y="3745"/>
                  <a:pt x="102" y="3757"/>
                  <a:pt x="102" y="3768"/>
                </a:cubicBezTo>
                <a:cubicBezTo>
                  <a:pt x="102" y="3776"/>
                  <a:pt x="98" y="3834"/>
                  <a:pt x="117" y="3830"/>
                </a:cubicBezTo>
                <a:cubicBezTo>
                  <a:pt x="103" y="3839"/>
                  <a:pt x="99" y="3850"/>
                  <a:pt x="106" y="3860"/>
                </a:cubicBezTo>
                <a:cubicBezTo>
                  <a:pt x="110" y="3872"/>
                  <a:pt x="97" y="3875"/>
                  <a:pt x="100" y="3885"/>
                </a:cubicBezTo>
                <a:cubicBezTo>
                  <a:pt x="102" y="3892"/>
                  <a:pt x="111" y="3895"/>
                  <a:pt x="115" y="3903"/>
                </a:cubicBezTo>
                <a:cubicBezTo>
                  <a:pt x="118" y="3911"/>
                  <a:pt x="106" y="3925"/>
                  <a:pt x="106" y="3933"/>
                </a:cubicBezTo>
                <a:cubicBezTo>
                  <a:pt x="103" y="3961"/>
                  <a:pt x="108" y="3990"/>
                  <a:pt x="110" y="4018"/>
                </a:cubicBezTo>
                <a:cubicBezTo>
                  <a:pt x="112" y="4047"/>
                  <a:pt x="100" y="4076"/>
                  <a:pt x="106" y="4104"/>
                </a:cubicBezTo>
                <a:cubicBezTo>
                  <a:pt x="111" y="4125"/>
                  <a:pt x="98" y="4138"/>
                  <a:pt x="102" y="4158"/>
                </a:cubicBezTo>
                <a:cubicBezTo>
                  <a:pt x="107" y="4189"/>
                  <a:pt x="109" y="4220"/>
                  <a:pt x="107" y="4251"/>
                </a:cubicBezTo>
                <a:cubicBezTo>
                  <a:pt x="104" y="4307"/>
                  <a:pt x="106" y="4363"/>
                  <a:pt x="114" y="4420"/>
                </a:cubicBezTo>
                <a:cubicBezTo>
                  <a:pt x="113" y="4419"/>
                  <a:pt x="112" y="4419"/>
                  <a:pt x="111" y="4419"/>
                </a:cubicBezTo>
                <a:cubicBezTo>
                  <a:pt x="105" y="4418"/>
                  <a:pt x="99" y="4420"/>
                  <a:pt x="97" y="4423"/>
                </a:cubicBezTo>
                <a:cubicBezTo>
                  <a:pt x="125" y="4427"/>
                  <a:pt x="107" y="4442"/>
                  <a:pt x="102" y="4447"/>
                </a:cubicBezTo>
                <a:cubicBezTo>
                  <a:pt x="89" y="4457"/>
                  <a:pt x="109" y="4472"/>
                  <a:pt x="102" y="4484"/>
                </a:cubicBezTo>
                <a:cubicBezTo>
                  <a:pt x="108" y="4506"/>
                  <a:pt x="109" y="4528"/>
                  <a:pt x="105" y="4550"/>
                </a:cubicBezTo>
                <a:cubicBezTo>
                  <a:pt x="104" y="4572"/>
                  <a:pt x="107" y="4595"/>
                  <a:pt x="107" y="4616"/>
                </a:cubicBezTo>
                <a:cubicBezTo>
                  <a:pt x="109" y="4650"/>
                  <a:pt x="108" y="4684"/>
                  <a:pt x="113" y="4718"/>
                </a:cubicBezTo>
                <a:cubicBezTo>
                  <a:pt x="114" y="4729"/>
                  <a:pt x="125" y="4747"/>
                  <a:pt x="119" y="4750"/>
                </a:cubicBezTo>
                <a:cubicBezTo>
                  <a:pt x="112" y="4753"/>
                  <a:pt x="105" y="4731"/>
                  <a:pt x="101" y="4720"/>
                </a:cubicBezTo>
                <a:cubicBezTo>
                  <a:pt x="93" y="4692"/>
                  <a:pt x="87" y="4664"/>
                  <a:pt x="85" y="4636"/>
                </a:cubicBezTo>
                <a:cubicBezTo>
                  <a:pt x="79" y="4593"/>
                  <a:pt x="85" y="4549"/>
                  <a:pt x="79" y="4505"/>
                </a:cubicBezTo>
                <a:cubicBezTo>
                  <a:pt x="76" y="4487"/>
                  <a:pt x="64" y="4467"/>
                  <a:pt x="64" y="4449"/>
                </a:cubicBezTo>
                <a:cubicBezTo>
                  <a:pt x="65" y="4440"/>
                  <a:pt x="66" y="4430"/>
                  <a:pt x="68" y="4421"/>
                </a:cubicBezTo>
                <a:cubicBezTo>
                  <a:pt x="58" y="4403"/>
                  <a:pt x="77" y="4384"/>
                  <a:pt x="68" y="4366"/>
                </a:cubicBezTo>
                <a:cubicBezTo>
                  <a:pt x="62" y="4350"/>
                  <a:pt x="59" y="4334"/>
                  <a:pt x="58" y="4318"/>
                </a:cubicBezTo>
                <a:cubicBezTo>
                  <a:pt x="54" y="4280"/>
                  <a:pt x="62" y="4242"/>
                  <a:pt x="62" y="4204"/>
                </a:cubicBezTo>
                <a:cubicBezTo>
                  <a:pt x="62" y="4183"/>
                  <a:pt x="60" y="4162"/>
                  <a:pt x="60" y="4141"/>
                </a:cubicBezTo>
                <a:cubicBezTo>
                  <a:pt x="48" y="4138"/>
                  <a:pt x="66" y="4125"/>
                  <a:pt x="63" y="4119"/>
                </a:cubicBezTo>
                <a:cubicBezTo>
                  <a:pt x="59" y="4046"/>
                  <a:pt x="44" y="3970"/>
                  <a:pt x="59" y="3899"/>
                </a:cubicBezTo>
                <a:cubicBezTo>
                  <a:pt x="62" y="3884"/>
                  <a:pt x="60" y="3869"/>
                  <a:pt x="53" y="3854"/>
                </a:cubicBezTo>
                <a:cubicBezTo>
                  <a:pt x="48" y="3845"/>
                  <a:pt x="64" y="3832"/>
                  <a:pt x="51" y="3824"/>
                </a:cubicBezTo>
                <a:cubicBezTo>
                  <a:pt x="54" y="3795"/>
                  <a:pt x="54" y="3766"/>
                  <a:pt x="54" y="3737"/>
                </a:cubicBezTo>
                <a:cubicBezTo>
                  <a:pt x="53" y="3681"/>
                  <a:pt x="40" y="3621"/>
                  <a:pt x="43" y="3566"/>
                </a:cubicBezTo>
                <a:cubicBezTo>
                  <a:pt x="44" y="3543"/>
                  <a:pt x="48" y="3516"/>
                  <a:pt x="48" y="3491"/>
                </a:cubicBezTo>
                <a:cubicBezTo>
                  <a:pt x="48" y="3472"/>
                  <a:pt x="31" y="3446"/>
                  <a:pt x="48" y="3427"/>
                </a:cubicBezTo>
                <a:cubicBezTo>
                  <a:pt x="65" y="3408"/>
                  <a:pt x="53" y="3379"/>
                  <a:pt x="53" y="3358"/>
                </a:cubicBezTo>
                <a:cubicBezTo>
                  <a:pt x="53" y="3340"/>
                  <a:pt x="65" y="3305"/>
                  <a:pt x="52" y="3290"/>
                </a:cubicBezTo>
                <a:cubicBezTo>
                  <a:pt x="33" y="3268"/>
                  <a:pt x="54" y="3221"/>
                  <a:pt x="54" y="3198"/>
                </a:cubicBezTo>
                <a:cubicBezTo>
                  <a:pt x="56" y="3168"/>
                  <a:pt x="56" y="3139"/>
                  <a:pt x="56" y="3109"/>
                </a:cubicBezTo>
                <a:cubicBezTo>
                  <a:pt x="56" y="3063"/>
                  <a:pt x="80" y="2999"/>
                  <a:pt x="48" y="2955"/>
                </a:cubicBezTo>
                <a:cubicBezTo>
                  <a:pt x="68" y="2933"/>
                  <a:pt x="54" y="2899"/>
                  <a:pt x="54" y="2875"/>
                </a:cubicBezTo>
                <a:cubicBezTo>
                  <a:pt x="56" y="2844"/>
                  <a:pt x="49" y="2814"/>
                  <a:pt x="46" y="2783"/>
                </a:cubicBezTo>
                <a:cubicBezTo>
                  <a:pt x="43" y="2729"/>
                  <a:pt x="48" y="2678"/>
                  <a:pt x="46" y="2623"/>
                </a:cubicBezTo>
                <a:cubicBezTo>
                  <a:pt x="42" y="2505"/>
                  <a:pt x="44" y="2388"/>
                  <a:pt x="42" y="2270"/>
                </a:cubicBezTo>
                <a:cubicBezTo>
                  <a:pt x="40" y="2206"/>
                  <a:pt x="36" y="2141"/>
                  <a:pt x="34" y="2077"/>
                </a:cubicBezTo>
                <a:cubicBezTo>
                  <a:pt x="33" y="2021"/>
                  <a:pt x="44" y="1966"/>
                  <a:pt x="40" y="1910"/>
                </a:cubicBezTo>
                <a:cubicBezTo>
                  <a:pt x="33" y="1803"/>
                  <a:pt x="50" y="1687"/>
                  <a:pt x="61" y="1575"/>
                </a:cubicBezTo>
                <a:cubicBezTo>
                  <a:pt x="65" y="1509"/>
                  <a:pt x="68" y="1443"/>
                  <a:pt x="75" y="1377"/>
                </a:cubicBezTo>
                <a:cubicBezTo>
                  <a:pt x="77" y="1353"/>
                  <a:pt x="97" y="1317"/>
                  <a:pt x="94" y="1297"/>
                </a:cubicBezTo>
                <a:cubicBezTo>
                  <a:pt x="92" y="1287"/>
                  <a:pt x="81" y="1287"/>
                  <a:pt x="88" y="1274"/>
                </a:cubicBezTo>
                <a:cubicBezTo>
                  <a:pt x="89" y="1271"/>
                  <a:pt x="91" y="1268"/>
                  <a:pt x="93" y="1265"/>
                </a:cubicBezTo>
                <a:cubicBezTo>
                  <a:pt x="97" y="1259"/>
                  <a:pt x="104" y="1246"/>
                  <a:pt x="107" y="1245"/>
                </a:cubicBezTo>
                <a:close/>
                <a:moveTo>
                  <a:pt x="902" y="1233"/>
                </a:moveTo>
                <a:cubicBezTo>
                  <a:pt x="905" y="1243"/>
                  <a:pt x="919" y="1268"/>
                  <a:pt x="896" y="1273"/>
                </a:cubicBezTo>
                <a:cubicBezTo>
                  <a:pt x="889" y="1272"/>
                  <a:pt x="886" y="1244"/>
                  <a:pt x="902" y="1233"/>
                </a:cubicBezTo>
                <a:close/>
                <a:moveTo>
                  <a:pt x="3706" y="1232"/>
                </a:moveTo>
                <a:cubicBezTo>
                  <a:pt x="3706" y="1232"/>
                  <a:pt x="3707" y="1232"/>
                  <a:pt x="3707" y="1232"/>
                </a:cubicBezTo>
                <a:cubicBezTo>
                  <a:pt x="3717" y="1238"/>
                  <a:pt x="3714" y="1267"/>
                  <a:pt x="3714" y="1276"/>
                </a:cubicBezTo>
                <a:cubicBezTo>
                  <a:pt x="3699" y="1268"/>
                  <a:pt x="3701" y="1233"/>
                  <a:pt x="3706" y="1232"/>
                </a:cubicBezTo>
                <a:close/>
                <a:moveTo>
                  <a:pt x="728" y="1228"/>
                </a:moveTo>
                <a:cubicBezTo>
                  <a:pt x="733" y="1229"/>
                  <a:pt x="731" y="1231"/>
                  <a:pt x="731" y="1233"/>
                </a:cubicBezTo>
                <a:cubicBezTo>
                  <a:pt x="731" y="1233"/>
                  <a:pt x="748" y="1248"/>
                  <a:pt x="736" y="1251"/>
                </a:cubicBezTo>
                <a:cubicBezTo>
                  <a:pt x="725" y="1253"/>
                  <a:pt x="724" y="1229"/>
                  <a:pt x="728" y="1228"/>
                </a:cubicBezTo>
                <a:close/>
                <a:moveTo>
                  <a:pt x="3533" y="1223"/>
                </a:moveTo>
                <a:cubicBezTo>
                  <a:pt x="3531" y="1226"/>
                  <a:pt x="3523" y="1227"/>
                  <a:pt x="3523" y="1234"/>
                </a:cubicBezTo>
                <a:cubicBezTo>
                  <a:pt x="3526" y="1234"/>
                  <a:pt x="3520" y="1256"/>
                  <a:pt x="3538" y="1248"/>
                </a:cubicBezTo>
                <a:lnTo>
                  <a:pt x="3537" y="1247"/>
                </a:lnTo>
                <a:cubicBezTo>
                  <a:pt x="3555" y="1238"/>
                  <a:pt x="3533" y="1226"/>
                  <a:pt x="3533" y="1223"/>
                </a:cubicBezTo>
                <a:close/>
                <a:moveTo>
                  <a:pt x="479" y="1222"/>
                </a:moveTo>
                <a:cubicBezTo>
                  <a:pt x="490" y="1222"/>
                  <a:pt x="489" y="1248"/>
                  <a:pt x="478" y="1252"/>
                </a:cubicBezTo>
                <a:cubicBezTo>
                  <a:pt x="462" y="1248"/>
                  <a:pt x="474" y="1231"/>
                  <a:pt x="476" y="1223"/>
                </a:cubicBezTo>
                <a:cubicBezTo>
                  <a:pt x="477" y="1222"/>
                  <a:pt x="478" y="1222"/>
                  <a:pt x="479" y="1222"/>
                </a:cubicBezTo>
                <a:close/>
                <a:moveTo>
                  <a:pt x="896" y="1208"/>
                </a:moveTo>
                <a:cubicBezTo>
                  <a:pt x="898" y="1208"/>
                  <a:pt x="900" y="1209"/>
                  <a:pt x="901" y="1211"/>
                </a:cubicBezTo>
                <a:cubicBezTo>
                  <a:pt x="905" y="1215"/>
                  <a:pt x="907" y="1222"/>
                  <a:pt x="904" y="1225"/>
                </a:cubicBezTo>
                <a:cubicBezTo>
                  <a:pt x="899" y="1231"/>
                  <a:pt x="898" y="1215"/>
                  <a:pt x="894" y="1215"/>
                </a:cubicBezTo>
                <a:cubicBezTo>
                  <a:pt x="894" y="1211"/>
                  <a:pt x="895" y="1209"/>
                  <a:pt x="896" y="1208"/>
                </a:cubicBezTo>
                <a:close/>
                <a:moveTo>
                  <a:pt x="110" y="1204"/>
                </a:moveTo>
                <a:cubicBezTo>
                  <a:pt x="117" y="1206"/>
                  <a:pt x="110" y="1231"/>
                  <a:pt x="106" y="1237"/>
                </a:cubicBezTo>
                <a:cubicBezTo>
                  <a:pt x="85" y="1235"/>
                  <a:pt x="110" y="1210"/>
                  <a:pt x="110" y="1204"/>
                </a:cubicBezTo>
                <a:close/>
                <a:moveTo>
                  <a:pt x="733" y="1200"/>
                </a:moveTo>
                <a:cubicBezTo>
                  <a:pt x="733" y="1200"/>
                  <a:pt x="738" y="1215"/>
                  <a:pt x="728" y="1215"/>
                </a:cubicBezTo>
                <a:cubicBezTo>
                  <a:pt x="718" y="1215"/>
                  <a:pt x="718" y="1202"/>
                  <a:pt x="733" y="1200"/>
                </a:cubicBezTo>
                <a:close/>
                <a:moveTo>
                  <a:pt x="3526" y="1186"/>
                </a:moveTo>
                <a:cubicBezTo>
                  <a:pt x="3524" y="1186"/>
                  <a:pt x="3522" y="1186"/>
                  <a:pt x="3521" y="1187"/>
                </a:cubicBezTo>
                <a:cubicBezTo>
                  <a:pt x="3505" y="1190"/>
                  <a:pt x="3521" y="1207"/>
                  <a:pt x="3531" y="1198"/>
                </a:cubicBezTo>
                <a:lnTo>
                  <a:pt x="3531" y="1190"/>
                </a:lnTo>
                <a:lnTo>
                  <a:pt x="3531" y="1189"/>
                </a:lnTo>
                <a:cubicBezTo>
                  <a:pt x="3531" y="1187"/>
                  <a:pt x="3529" y="1186"/>
                  <a:pt x="3526" y="1186"/>
                </a:cubicBezTo>
                <a:close/>
                <a:moveTo>
                  <a:pt x="473" y="1182"/>
                </a:moveTo>
                <a:cubicBezTo>
                  <a:pt x="476" y="1182"/>
                  <a:pt x="474" y="1190"/>
                  <a:pt x="476" y="1198"/>
                </a:cubicBezTo>
                <a:cubicBezTo>
                  <a:pt x="478" y="1206"/>
                  <a:pt x="485" y="1212"/>
                  <a:pt x="478" y="1211"/>
                </a:cubicBezTo>
                <a:cubicBezTo>
                  <a:pt x="463" y="1211"/>
                  <a:pt x="468" y="1183"/>
                  <a:pt x="472" y="1182"/>
                </a:cubicBezTo>
                <a:cubicBezTo>
                  <a:pt x="473" y="1181"/>
                  <a:pt x="473" y="1181"/>
                  <a:pt x="473" y="1182"/>
                </a:cubicBezTo>
                <a:close/>
                <a:moveTo>
                  <a:pt x="1232" y="1181"/>
                </a:moveTo>
                <a:cubicBezTo>
                  <a:pt x="1229" y="1183"/>
                  <a:pt x="1225" y="1189"/>
                  <a:pt x="1234" y="1189"/>
                </a:cubicBezTo>
                <a:lnTo>
                  <a:pt x="1234" y="1188"/>
                </a:lnTo>
                <a:cubicBezTo>
                  <a:pt x="1236" y="1186"/>
                  <a:pt x="1235" y="1183"/>
                  <a:pt x="1232" y="1181"/>
                </a:cubicBezTo>
                <a:close/>
                <a:moveTo>
                  <a:pt x="1212" y="1167"/>
                </a:moveTo>
                <a:cubicBezTo>
                  <a:pt x="1203" y="1185"/>
                  <a:pt x="1201" y="1203"/>
                  <a:pt x="1206" y="1221"/>
                </a:cubicBezTo>
                <a:cubicBezTo>
                  <a:pt x="1212" y="1218"/>
                  <a:pt x="1209" y="1217"/>
                  <a:pt x="1212" y="1214"/>
                </a:cubicBezTo>
                <a:cubicBezTo>
                  <a:pt x="1225" y="1237"/>
                  <a:pt x="1214" y="1263"/>
                  <a:pt x="1214" y="1288"/>
                </a:cubicBezTo>
                <a:cubicBezTo>
                  <a:pt x="1214" y="1319"/>
                  <a:pt x="1235" y="1363"/>
                  <a:pt x="1216" y="1391"/>
                </a:cubicBezTo>
                <a:cubicBezTo>
                  <a:pt x="1210" y="1401"/>
                  <a:pt x="1199" y="1412"/>
                  <a:pt x="1220" y="1421"/>
                </a:cubicBezTo>
                <a:cubicBezTo>
                  <a:pt x="1217" y="1423"/>
                  <a:pt x="1179" y="1447"/>
                  <a:pt x="1217" y="1447"/>
                </a:cubicBezTo>
                <a:cubicBezTo>
                  <a:pt x="1237" y="1460"/>
                  <a:pt x="1175" y="1456"/>
                  <a:pt x="1220" y="1471"/>
                </a:cubicBezTo>
                <a:cubicBezTo>
                  <a:pt x="1212" y="1470"/>
                  <a:pt x="1203" y="1479"/>
                  <a:pt x="1198" y="1472"/>
                </a:cubicBezTo>
                <a:cubicBezTo>
                  <a:pt x="1201" y="1484"/>
                  <a:pt x="1204" y="1495"/>
                  <a:pt x="1208" y="1507"/>
                </a:cubicBezTo>
                <a:cubicBezTo>
                  <a:pt x="1206" y="1519"/>
                  <a:pt x="1206" y="1532"/>
                  <a:pt x="1206" y="1544"/>
                </a:cubicBezTo>
                <a:cubicBezTo>
                  <a:pt x="1208" y="1562"/>
                  <a:pt x="1214" y="1605"/>
                  <a:pt x="1234" y="1619"/>
                </a:cubicBezTo>
                <a:cubicBezTo>
                  <a:pt x="1256" y="1616"/>
                  <a:pt x="1251" y="1600"/>
                  <a:pt x="1272" y="1597"/>
                </a:cubicBezTo>
                <a:cubicBezTo>
                  <a:pt x="1288" y="1609"/>
                  <a:pt x="1239" y="1617"/>
                  <a:pt x="1272" y="1630"/>
                </a:cubicBezTo>
                <a:cubicBezTo>
                  <a:pt x="1296" y="1633"/>
                  <a:pt x="1276" y="1617"/>
                  <a:pt x="1293" y="1614"/>
                </a:cubicBezTo>
                <a:cubicBezTo>
                  <a:pt x="1302" y="1591"/>
                  <a:pt x="1223" y="1575"/>
                  <a:pt x="1264" y="1547"/>
                </a:cubicBezTo>
                <a:cubicBezTo>
                  <a:pt x="1271" y="1548"/>
                  <a:pt x="1279" y="1550"/>
                  <a:pt x="1285" y="1552"/>
                </a:cubicBezTo>
                <a:lnTo>
                  <a:pt x="1285" y="1544"/>
                </a:lnTo>
                <a:cubicBezTo>
                  <a:pt x="1247" y="1550"/>
                  <a:pt x="1241" y="1487"/>
                  <a:pt x="1285" y="1497"/>
                </a:cubicBezTo>
                <a:cubicBezTo>
                  <a:pt x="1299" y="1481"/>
                  <a:pt x="1245" y="1476"/>
                  <a:pt x="1245" y="1460"/>
                </a:cubicBezTo>
                <a:cubicBezTo>
                  <a:pt x="1244" y="1441"/>
                  <a:pt x="1245" y="1422"/>
                  <a:pt x="1248" y="1402"/>
                </a:cubicBezTo>
                <a:cubicBezTo>
                  <a:pt x="1253" y="1384"/>
                  <a:pt x="1254" y="1365"/>
                  <a:pt x="1253" y="1346"/>
                </a:cubicBezTo>
                <a:cubicBezTo>
                  <a:pt x="1252" y="1338"/>
                  <a:pt x="1259" y="1323"/>
                  <a:pt x="1245" y="1317"/>
                </a:cubicBezTo>
                <a:cubicBezTo>
                  <a:pt x="1202" y="1302"/>
                  <a:pt x="1264" y="1279"/>
                  <a:pt x="1245" y="1261"/>
                </a:cubicBezTo>
                <a:cubicBezTo>
                  <a:pt x="1233" y="1250"/>
                  <a:pt x="1251" y="1241"/>
                  <a:pt x="1239" y="1225"/>
                </a:cubicBezTo>
                <a:cubicBezTo>
                  <a:pt x="1236" y="1221"/>
                  <a:pt x="1226" y="1198"/>
                  <a:pt x="1226" y="1198"/>
                </a:cubicBezTo>
                <a:cubicBezTo>
                  <a:pt x="1225" y="1200"/>
                  <a:pt x="1221" y="1198"/>
                  <a:pt x="1217" y="1199"/>
                </a:cubicBezTo>
                <a:lnTo>
                  <a:pt x="1217" y="1198"/>
                </a:lnTo>
                <a:cubicBezTo>
                  <a:pt x="1203" y="1185"/>
                  <a:pt x="1222" y="1179"/>
                  <a:pt x="1212" y="1167"/>
                </a:cubicBezTo>
                <a:close/>
                <a:moveTo>
                  <a:pt x="1035" y="1160"/>
                </a:moveTo>
                <a:cubicBezTo>
                  <a:pt x="1037" y="1168"/>
                  <a:pt x="1028" y="1180"/>
                  <a:pt x="1048" y="1182"/>
                </a:cubicBezTo>
                <a:cubicBezTo>
                  <a:pt x="1071" y="1174"/>
                  <a:pt x="1036" y="1166"/>
                  <a:pt x="1036" y="1161"/>
                </a:cubicBezTo>
                <a:lnTo>
                  <a:pt x="1035" y="1160"/>
                </a:lnTo>
                <a:close/>
                <a:moveTo>
                  <a:pt x="3063" y="1095"/>
                </a:moveTo>
                <a:cubicBezTo>
                  <a:pt x="3050" y="1095"/>
                  <a:pt x="3061" y="1112"/>
                  <a:pt x="3059" y="1113"/>
                </a:cubicBezTo>
                <a:lnTo>
                  <a:pt x="3069" y="1115"/>
                </a:lnTo>
                <a:lnTo>
                  <a:pt x="3068" y="1114"/>
                </a:lnTo>
                <a:cubicBezTo>
                  <a:pt x="3068" y="1111"/>
                  <a:pt x="3083" y="1098"/>
                  <a:pt x="3066" y="1096"/>
                </a:cubicBezTo>
                <a:cubicBezTo>
                  <a:pt x="3065" y="1096"/>
                  <a:pt x="3064" y="1095"/>
                  <a:pt x="3063" y="1095"/>
                </a:cubicBezTo>
                <a:close/>
                <a:moveTo>
                  <a:pt x="3057" y="1073"/>
                </a:moveTo>
                <a:cubicBezTo>
                  <a:pt x="3052" y="1077"/>
                  <a:pt x="3046" y="1082"/>
                  <a:pt x="3057" y="1084"/>
                </a:cubicBezTo>
                <a:lnTo>
                  <a:pt x="3062" y="1080"/>
                </a:lnTo>
                <a:lnTo>
                  <a:pt x="3062" y="1079"/>
                </a:lnTo>
                <a:cubicBezTo>
                  <a:pt x="3062" y="1077"/>
                  <a:pt x="3060" y="1075"/>
                  <a:pt x="3057" y="1073"/>
                </a:cubicBezTo>
                <a:close/>
                <a:moveTo>
                  <a:pt x="484" y="1062"/>
                </a:moveTo>
                <a:cubicBezTo>
                  <a:pt x="489" y="1079"/>
                  <a:pt x="482" y="1113"/>
                  <a:pt x="482" y="1138"/>
                </a:cubicBezTo>
                <a:cubicBezTo>
                  <a:pt x="484" y="1148"/>
                  <a:pt x="483" y="1159"/>
                  <a:pt x="479" y="1169"/>
                </a:cubicBezTo>
                <a:cubicBezTo>
                  <a:pt x="450" y="1161"/>
                  <a:pt x="475" y="1078"/>
                  <a:pt x="484" y="1062"/>
                </a:cubicBezTo>
                <a:close/>
                <a:moveTo>
                  <a:pt x="1241" y="1051"/>
                </a:moveTo>
                <a:cubicBezTo>
                  <a:pt x="1239" y="1052"/>
                  <a:pt x="1237" y="1053"/>
                  <a:pt x="1236" y="1054"/>
                </a:cubicBezTo>
                <a:cubicBezTo>
                  <a:pt x="1228" y="1063"/>
                  <a:pt x="1234" y="1073"/>
                  <a:pt x="1251" y="1077"/>
                </a:cubicBezTo>
                <a:lnTo>
                  <a:pt x="1250" y="1076"/>
                </a:lnTo>
                <a:cubicBezTo>
                  <a:pt x="1255" y="1068"/>
                  <a:pt x="1252" y="1058"/>
                  <a:pt x="1241" y="1051"/>
                </a:cubicBezTo>
                <a:close/>
                <a:moveTo>
                  <a:pt x="480" y="1042"/>
                </a:moveTo>
                <a:cubicBezTo>
                  <a:pt x="482" y="1043"/>
                  <a:pt x="485" y="1044"/>
                  <a:pt x="487" y="1045"/>
                </a:cubicBezTo>
                <a:cubicBezTo>
                  <a:pt x="494" y="1048"/>
                  <a:pt x="493" y="1054"/>
                  <a:pt x="487" y="1057"/>
                </a:cubicBezTo>
                <a:cubicBezTo>
                  <a:pt x="483" y="1053"/>
                  <a:pt x="480" y="1047"/>
                  <a:pt x="480" y="1042"/>
                </a:cubicBezTo>
                <a:close/>
                <a:moveTo>
                  <a:pt x="3037" y="1010"/>
                </a:moveTo>
                <a:cubicBezTo>
                  <a:pt x="3027" y="1014"/>
                  <a:pt x="3028" y="1021"/>
                  <a:pt x="3027" y="1031"/>
                </a:cubicBezTo>
                <a:cubicBezTo>
                  <a:pt x="3027" y="1042"/>
                  <a:pt x="3030" y="1053"/>
                  <a:pt x="3045" y="1055"/>
                </a:cubicBezTo>
                <a:lnTo>
                  <a:pt x="3045" y="1054"/>
                </a:lnTo>
                <a:cubicBezTo>
                  <a:pt x="3073" y="1058"/>
                  <a:pt x="3060" y="1016"/>
                  <a:pt x="3037" y="1010"/>
                </a:cubicBezTo>
                <a:close/>
                <a:moveTo>
                  <a:pt x="327" y="1004"/>
                </a:moveTo>
                <a:cubicBezTo>
                  <a:pt x="335" y="1006"/>
                  <a:pt x="344" y="1097"/>
                  <a:pt x="341" y="1097"/>
                </a:cubicBezTo>
                <a:cubicBezTo>
                  <a:pt x="318" y="1067"/>
                  <a:pt x="319" y="1002"/>
                  <a:pt x="327" y="1004"/>
                </a:cubicBezTo>
                <a:close/>
                <a:moveTo>
                  <a:pt x="1217" y="971"/>
                </a:moveTo>
                <a:cubicBezTo>
                  <a:pt x="1229" y="973"/>
                  <a:pt x="1229" y="985"/>
                  <a:pt x="1229" y="990"/>
                </a:cubicBezTo>
                <a:cubicBezTo>
                  <a:pt x="1210" y="989"/>
                  <a:pt x="1212" y="980"/>
                  <a:pt x="1217" y="971"/>
                </a:cubicBezTo>
                <a:close/>
                <a:moveTo>
                  <a:pt x="3063" y="960"/>
                </a:moveTo>
                <a:cubicBezTo>
                  <a:pt x="3067" y="974"/>
                  <a:pt x="3051" y="995"/>
                  <a:pt x="3078" y="1006"/>
                </a:cubicBezTo>
                <a:cubicBezTo>
                  <a:pt x="3068" y="993"/>
                  <a:pt x="3080" y="973"/>
                  <a:pt x="3064" y="961"/>
                </a:cubicBezTo>
                <a:lnTo>
                  <a:pt x="3063" y="960"/>
                </a:lnTo>
                <a:close/>
                <a:moveTo>
                  <a:pt x="3050" y="910"/>
                </a:moveTo>
                <a:cubicBezTo>
                  <a:pt x="3047" y="921"/>
                  <a:pt x="3048" y="932"/>
                  <a:pt x="3053" y="943"/>
                </a:cubicBezTo>
                <a:cubicBezTo>
                  <a:pt x="3070" y="946"/>
                  <a:pt x="3065" y="914"/>
                  <a:pt x="3051" y="911"/>
                </a:cubicBezTo>
                <a:lnTo>
                  <a:pt x="3050" y="910"/>
                </a:lnTo>
                <a:close/>
                <a:moveTo>
                  <a:pt x="975" y="727"/>
                </a:moveTo>
                <a:cubicBezTo>
                  <a:pt x="978" y="726"/>
                  <a:pt x="985" y="732"/>
                  <a:pt x="987" y="742"/>
                </a:cubicBezTo>
                <a:cubicBezTo>
                  <a:pt x="996" y="772"/>
                  <a:pt x="997" y="803"/>
                  <a:pt x="991" y="834"/>
                </a:cubicBezTo>
                <a:cubicBezTo>
                  <a:pt x="1000" y="841"/>
                  <a:pt x="1000" y="851"/>
                  <a:pt x="990" y="858"/>
                </a:cubicBezTo>
                <a:cubicBezTo>
                  <a:pt x="962" y="845"/>
                  <a:pt x="995" y="805"/>
                  <a:pt x="973" y="785"/>
                </a:cubicBezTo>
                <a:cubicBezTo>
                  <a:pt x="977" y="767"/>
                  <a:pt x="977" y="749"/>
                  <a:pt x="973" y="730"/>
                </a:cubicBezTo>
                <a:cubicBezTo>
                  <a:pt x="973" y="728"/>
                  <a:pt x="974" y="727"/>
                  <a:pt x="975" y="727"/>
                </a:cubicBezTo>
                <a:close/>
                <a:moveTo>
                  <a:pt x="3030" y="655"/>
                </a:moveTo>
                <a:cubicBezTo>
                  <a:pt x="3013" y="659"/>
                  <a:pt x="3023" y="673"/>
                  <a:pt x="3033" y="680"/>
                </a:cubicBezTo>
                <a:cubicBezTo>
                  <a:pt x="3029" y="671"/>
                  <a:pt x="3045" y="663"/>
                  <a:pt x="3031" y="655"/>
                </a:cubicBezTo>
                <a:lnTo>
                  <a:pt x="3030" y="655"/>
                </a:lnTo>
                <a:close/>
                <a:moveTo>
                  <a:pt x="3016" y="628"/>
                </a:moveTo>
                <a:cubicBezTo>
                  <a:pt x="3012" y="634"/>
                  <a:pt x="3013" y="642"/>
                  <a:pt x="3019" y="648"/>
                </a:cubicBezTo>
                <a:cubicBezTo>
                  <a:pt x="3017" y="636"/>
                  <a:pt x="3032" y="636"/>
                  <a:pt x="3017" y="628"/>
                </a:cubicBezTo>
                <a:lnTo>
                  <a:pt x="3016" y="628"/>
                </a:lnTo>
                <a:close/>
                <a:moveTo>
                  <a:pt x="1292" y="618"/>
                </a:moveTo>
                <a:cubicBezTo>
                  <a:pt x="1276" y="621"/>
                  <a:pt x="1284" y="639"/>
                  <a:pt x="1284" y="659"/>
                </a:cubicBezTo>
                <a:cubicBezTo>
                  <a:pt x="1284" y="675"/>
                  <a:pt x="1260" y="707"/>
                  <a:pt x="1284" y="705"/>
                </a:cubicBezTo>
                <a:cubicBezTo>
                  <a:pt x="1279" y="698"/>
                  <a:pt x="1295" y="692"/>
                  <a:pt x="1298" y="686"/>
                </a:cubicBezTo>
                <a:cubicBezTo>
                  <a:pt x="1291" y="682"/>
                  <a:pt x="1288" y="676"/>
                  <a:pt x="1290" y="671"/>
                </a:cubicBezTo>
                <a:cubicBezTo>
                  <a:pt x="1293" y="659"/>
                  <a:pt x="1305" y="650"/>
                  <a:pt x="1296" y="637"/>
                </a:cubicBezTo>
                <a:lnTo>
                  <a:pt x="1294" y="636"/>
                </a:lnTo>
                <a:cubicBezTo>
                  <a:pt x="1262" y="629"/>
                  <a:pt x="1313" y="625"/>
                  <a:pt x="1292" y="618"/>
                </a:cubicBezTo>
                <a:close/>
                <a:moveTo>
                  <a:pt x="2734" y="592"/>
                </a:moveTo>
                <a:cubicBezTo>
                  <a:pt x="2730" y="595"/>
                  <a:pt x="2727" y="600"/>
                  <a:pt x="2727" y="605"/>
                </a:cubicBezTo>
                <a:lnTo>
                  <a:pt x="2735" y="613"/>
                </a:lnTo>
                <a:lnTo>
                  <a:pt x="2735" y="613"/>
                </a:lnTo>
                <a:lnTo>
                  <a:pt x="2736" y="614"/>
                </a:lnTo>
                <a:lnTo>
                  <a:pt x="2735" y="613"/>
                </a:lnTo>
                <a:lnTo>
                  <a:pt x="2734" y="592"/>
                </a:lnTo>
                <a:close/>
                <a:moveTo>
                  <a:pt x="1095" y="527"/>
                </a:moveTo>
                <a:cubicBezTo>
                  <a:pt x="1100" y="552"/>
                  <a:pt x="1094" y="577"/>
                  <a:pt x="1079" y="601"/>
                </a:cubicBezTo>
                <a:cubicBezTo>
                  <a:pt x="1081" y="575"/>
                  <a:pt x="1079" y="547"/>
                  <a:pt x="1095" y="527"/>
                </a:cubicBezTo>
                <a:close/>
                <a:moveTo>
                  <a:pt x="1104" y="501"/>
                </a:moveTo>
                <a:cubicBezTo>
                  <a:pt x="1107" y="506"/>
                  <a:pt x="1107" y="512"/>
                  <a:pt x="1105" y="518"/>
                </a:cubicBezTo>
                <a:cubicBezTo>
                  <a:pt x="1101" y="522"/>
                  <a:pt x="1098" y="519"/>
                  <a:pt x="1095" y="519"/>
                </a:cubicBezTo>
                <a:cubicBezTo>
                  <a:pt x="1094" y="513"/>
                  <a:pt x="1097" y="506"/>
                  <a:pt x="1104" y="501"/>
                </a:cubicBezTo>
                <a:close/>
                <a:moveTo>
                  <a:pt x="2724" y="458"/>
                </a:moveTo>
                <a:cubicBezTo>
                  <a:pt x="2714" y="459"/>
                  <a:pt x="2710" y="468"/>
                  <a:pt x="2710" y="468"/>
                </a:cubicBezTo>
                <a:lnTo>
                  <a:pt x="2735" y="493"/>
                </a:lnTo>
                <a:cubicBezTo>
                  <a:pt x="2744" y="491"/>
                  <a:pt x="2741" y="461"/>
                  <a:pt x="2728" y="458"/>
                </a:cubicBezTo>
                <a:cubicBezTo>
                  <a:pt x="2727" y="458"/>
                  <a:pt x="2725" y="458"/>
                  <a:pt x="2724" y="458"/>
                </a:cubicBezTo>
                <a:close/>
                <a:moveTo>
                  <a:pt x="2290" y="407"/>
                </a:moveTo>
                <a:cubicBezTo>
                  <a:pt x="2253" y="409"/>
                  <a:pt x="2248" y="461"/>
                  <a:pt x="2264" y="482"/>
                </a:cubicBezTo>
                <a:cubicBezTo>
                  <a:pt x="2268" y="487"/>
                  <a:pt x="2272" y="485"/>
                  <a:pt x="2272" y="481"/>
                </a:cubicBezTo>
                <a:cubicBezTo>
                  <a:pt x="2269" y="462"/>
                  <a:pt x="2287" y="433"/>
                  <a:pt x="2276" y="421"/>
                </a:cubicBezTo>
                <a:cubicBezTo>
                  <a:pt x="2276" y="421"/>
                  <a:pt x="2277" y="421"/>
                  <a:pt x="2278" y="421"/>
                </a:cubicBezTo>
                <a:cubicBezTo>
                  <a:pt x="2288" y="419"/>
                  <a:pt x="2294" y="412"/>
                  <a:pt x="2290" y="407"/>
                </a:cubicBezTo>
                <a:close/>
                <a:moveTo>
                  <a:pt x="1908" y="399"/>
                </a:moveTo>
                <a:cubicBezTo>
                  <a:pt x="1905" y="403"/>
                  <a:pt x="1896" y="431"/>
                  <a:pt x="1912" y="433"/>
                </a:cubicBezTo>
                <a:cubicBezTo>
                  <a:pt x="1928" y="434"/>
                  <a:pt x="1912" y="408"/>
                  <a:pt x="1915" y="408"/>
                </a:cubicBezTo>
                <a:cubicBezTo>
                  <a:pt x="1918" y="404"/>
                  <a:pt x="1911" y="400"/>
                  <a:pt x="1908" y="399"/>
                </a:cubicBezTo>
                <a:close/>
                <a:moveTo>
                  <a:pt x="2693" y="378"/>
                </a:moveTo>
                <a:cubicBezTo>
                  <a:pt x="2669" y="376"/>
                  <a:pt x="2666" y="408"/>
                  <a:pt x="2680" y="422"/>
                </a:cubicBezTo>
                <a:cubicBezTo>
                  <a:pt x="2687" y="427"/>
                  <a:pt x="2696" y="430"/>
                  <a:pt x="2707" y="430"/>
                </a:cubicBezTo>
                <a:cubicBezTo>
                  <a:pt x="2718" y="425"/>
                  <a:pt x="2707" y="378"/>
                  <a:pt x="2693" y="378"/>
                </a:cubicBezTo>
                <a:close/>
                <a:moveTo>
                  <a:pt x="1543" y="355"/>
                </a:moveTo>
                <a:cubicBezTo>
                  <a:pt x="1541" y="372"/>
                  <a:pt x="1545" y="389"/>
                  <a:pt x="1555" y="405"/>
                </a:cubicBezTo>
                <a:cubicBezTo>
                  <a:pt x="1552" y="391"/>
                  <a:pt x="1564" y="365"/>
                  <a:pt x="1543" y="355"/>
                </a:cubicBezTo>
                <a:close/>
                <a:moveTo>
                  <a:pt x="2487" y="290"/>
                </a:moveTo>
                <a:cubicBezTo>
                  <a:pt x="2487" y="290"/>
                  <a:pt x="2472" y="320"/>
                  <a:pt x="2492" y="318"/>
                </a:cubicBezTo>
                <a:lnTo>
                  <a:pt x="2492" y="319"/>
                </a:lnTo>
                <a:cubicBezTo>
                  <a:pt x="2512" y="317"/>
                  <a:pt x="2494" y="299"/>
                  <a:pt x="2498" y="299"/>
                </a:cubicBezTo>
                <a:cubicBezTo>
                  <a:pt x="2499" y="295"/>
                  <a:pt x="2494" y="291"/>
                  <a:pt x="2487" y="290"/>
                </a:cubicBezTo>
                <a:close/>
                <a:moveTo>
                  <a:pt x="1784" y="246"/>
                </a:moveTo>
                <a:cubicBezTo>
                  <a:pt x="1808" y="246"/>
                  <a:pt x="1825" y="254"/>
                  <a:pt x="1789" y="278"/>
                </a:cubicBezTo>
                <a:cubicBezTo>
                  <a:pt x="1782" y="275"/>
                  <a:pt x="1774" y="272"/>
                  <a:pt x="1768" y="269"/>
                </a:cubicBezTo>
                <a:cubicBezTo>
                  <a:pt x="1759" y="265"/>
                  <a:pt x="1745" y="251"/>
                  <a:pt x="1759" y="248"/>
                </a:cubicBezTo>
                <a:cubicBezTo>
                  <a:pt x="1767" y="247"/>
                  <a:pt x="1776" y="246"/>
                  <a:pt x="1784" y="246"/>
                </a:cubicBezTo>
                <a:close/>
                <a:moveTo>
                  <a:pt x="2362" y="219"/>
                </a:moveTo>
                <a:cubicBezTo>
                  <a:pt x="2358" y="246"/>
                  <a:pt x="2360" y="273"/>
                  <a:pt x="2368" y="299"/>
                </a:cubicBezTo>
                <a:cubicBezTo>
                  <a:pt x="2371" y="306"/>
                  <a:pt x="2373" y="320"/>
                  <a:pt x="2373" y="297"/>
                </a:cubicBezTo>
                <a:lnTo>
                  <a:pt x="2373" y="298"/>
                </a:lnTo>
                <a:cubicBezTo>
                  <a:pt x="2373" y="258"/>
                  <a:pt x="2375" y="230"/>
                  <a:pt x="2362" y="219"/>
                </a:cubicBezTo>
                <a:close/>
                <a:moveTo>
                  <a:pt x="2344" y="187"/>
                </a:moveTo>
                <a:lnTo>
                  <a:pt x="2344" y="187"/>
                </a:lnTo>
                <a:cubicBezTo>
                  <a:pt x="2334" y="201"/>
                  <a:pt x="2334" y="216"/>
                  <a:pt x="2345" y="230"/>
                </a:cubicBezTo>
                <a:cubicBezTo>
                  <a:pt x="2347" y="225"/>
                  <a:pt x="2340" y="220"/>
                  <a:pt x="2342" y="210"/>
                </a:cubicBezTo>
                <a:cubicBezTo>
                  <a:pt x="2344" y="200"/>
                  <a:pt x="2350" y="191"/>
                  <a:pt x="2344" y="187"/>
                </a:cubicBezTo>
                <a:close/>
                <a:moveTo>
                  <a:pt x="1528" y="122"/>
                </a:moveTo>
                <a:cubicBezTo>
                  <a:pt x="1531" y="127"/>
                  <a:pt x="1555" y="139"/>
                  <a:pt x="1538" y="145"/>
                </a:cubicBezTo>
                <a:cubicBezTo>
                  <a:pt x="1521" y="152"/>
                  <a:pt x="1524" y="136"/>
                  <a:pt x="1521" y="135"/>
                </a:cubicBezTo>
                <a:lnTo>
                  <a:pt x="1528" y="122"/>
                </a:lnTo>
                <a:close/>
                <a:moveTo>
                  <a:pt x="2674" y="107"/>
                </a:moveTo>
                <a:cubicBezTo>
                  <a:pt x="2694" y="107"/>
                  <a:pt x="2714" y="112"/>
                  <a:pt x="2728" y="120"/>
                </a:cubicBezTo>
                <a:cubicBezTo>
                  <a:pt x="2742" y="127"/>
                  <a:pt x="2730" y="142"/>
                  <a:pt x="2728" y="150"/>
                </a:cubicBezTo>
                <a:cubicBezTo>
                  <a:pt x="2726" y="164"/>
                  <a:pt x="2705" y="155"/>
                  <a:pt x="2693" y="155"/>
                </a:cubicBezTo>
                <a:cubicBezTo>
                  <a:pt x="2672" y="154"/>
                  <a:pt x="2659" y="167"/>
                  <a:pt x="2635" y="150"/>
                </a:cubicBezTo>
                <a:cubicBezTo>
                  <a:pt x="2639" y="132"/>
                  <a:pt x="2604" y="116"/>
                  <a:pt x="2653" y="109"/>
                </a:cubicBezTo>
                <a:cubicBezTo>
                  <a:pt x="2660" y="108"/>
                  <a:pt x="2667" y="108"/>
                  <a:pt x="2674" y="107"/>
                </a:cubicBezTo>
                <a:close/>
                <a:moveTo>
                  <a:pt x="2542" y="59"/>
                </a:moveTo>
                <a:cubicBezTo>
                  <a:pt x="2542" y="59"/>
                  <a:pt x="2543" y="59"/>
                  <a:pt x="2544" y="59"/>
                </a:cubicBezTo>
                <a:cubicBezTo>
                  <a:pt x="2557" y="61"/>
                  <a:pt x="2551" y="80"/>
                  <a:pt x="2540" y="82"/>
                </a:cubicBezTo>
                <a:cubicBezTo>
                  <a:pt x="2540" y="82"/>
                  <a:pt x="2532" y="60"/>
                  <a:pt x="2542" y="59"/>
                </a:cubicBezTo>
                <a:close/>
                <a:moveTo>
                  <a:pt x="2364" y="0"/>
                </a:moveTo>
                <a:cubicBezTo>
                  <a:pt x="2366" y="0"/>
                  <a:pt x="2368" y="1"/>
                  <a:pt x="2370" y="2"/>
                </a:cubicBezTo>
                <a:cubicBezTo>
                  <a:pt x="2374" y="5"/>
                  <a:pt x="2378" y="11"/>
                  <a:pt x="2375" y="18"/>
                </a:cubicBezTo>
                <a:cubicBezTo>
                  <a:pt x="2367" y="32"/>
                  <a:pt x="2368" y="47"/>
                  <a:pt x="2379" y="61"/>
                </a:cubicBezTo>
                <a:cubicBezTo>
                  <a:pt x="2364" y="82"/>
                  <a:pt x="2388" y="99"/>
                  <a:pt x="2393" y="114"/>
                </a:cubicBezTo>
                <a:cubicBezTo>
                  <a:pt x="2405" y="149"/>
                  <a:pt x="2386" y="185"/>
                  <a:pt x="2396" y="220"/>
                </a:cubicBezTo>
                <a:cubicBezTo>
                  <a:pt x="2401" y="238"/>
                  <a:pt x="2400" y="287"/>
                  <a:pt x="2434" y="298"/>
                </a:cubicBezTo>
                <a:cubicBezTo>
                  <a:pt x="2443" y="288"/>
                  <a:pt x="2410" y="281"/>
                  <a:pt x="2441" y="275"/>
                </a:cubicBezTo>
                <a:cubicBezTo>
                  <a:pt x="2433" y="265"/>
                  <a:pt x="2455" y="258"/>
                  <a:pt x="2462" y="250"/>
                </a:cubicBezTo>
                <a:cubicBezTo>
                  <a:pt x="2462" y="221"/>
                  <a:pt x="2444" y="166"/>
                  <a:pt x="2462" y="163"/>
                </a:cubicBezTo>
                <a:cubicBezTo>
                  <a:pt x="2480" y="159"/>
                  <a:pt x="2465" y="219"/>
                  <a:pt x="2480" y="244"/>
                </a:cubicBezTo>
                <a:cubicBezTo>
                  <a:pt x="2488" y="256"/>
                  <a:pt x="2501" y="258"/>
                  <a:pt x="2501" y="273"/>
                </a:cubicBezTo>
                <a:cubicBezTo>
                  <a:pt x="2501" y="281"/>
                  <a:pt x="2502" y="290"/>
                  <a:pt x="2518" y="293"/>
                </a:cubicBezTo>
                <a:cubicBezTo>
                  <a:pt x="2532" y="283"/>
                  <a:pt x="2536" y="269"/>
                  <a:pt x="2527" y="257"/>
                </a:cubicBezTo>
                <a:cubicBezTo>
                  <a:pt x="2516" y="252"/>
                  <a:pt x="2525" y="239"/>
                  <a:pt x="2532" y="239"/>
                </a:cubicBezTo>
                <a:cubicBezTo>
                  <a:pt x="2536" y="224"/>
                  <a:pt x="2533" y="209"/>
                  <a:pt x="2525" y="194"/>
                </a:cubicBezTo>
                <a:cubicBezTo>
                  <a:pt x="2534" y="181"/>
                  <a:pt x="2538" y="167"/>
                  <a:pt x="2537" y="154"/>
                </a:cubicBezTo>
                <a:cubicBezTo>
                  <a:pt x="2537" y="130"/>
                  <a:pt x="2518" y="92"/>
                  <a:pt x="2537" y="86"/>
                </a:cubicBezTo>
                <a:cubicBezTo>
                  <a:pt x="2573" y="116"/>
                  <a:pt x="2527" y="169"/>
                  <a:pt x="2560" y="196"/>
                </a:cubicBezTo>
                <a:cubicBezTo>
                  <a:pt x="2570" y="195"/>
                  <a:pt x="2564" y="184"/>
                  <a:pt x="2579" y="185"/>
                </a:cubicBezTo>
                <a:cubicBezTo>
                  <a:pt x="2568" y="200"/>
                  <a:pt x="2599" y="199"/>
                  <a:pt x="2608" y="211"/>
                </a:cubicBezTo>
                <a:cubicBezTo>
                  <a:pt x="2617" y="224"/>
                  <a:pt x="2590" y="226"/>
                  <a:pt x="2619" y="226"/>
                </a:cubicBezTo>
                <a:cubicBezTo>
                  <a:pt x="2633" y="235"/>
                  <a:pt x="2606" y="244"/>
                  <a:pt x="2621" y="252"/>
                </a:cubicBezTo>
                <a:cubicBezTo>
                  <a:pt x="2605" y="262"/>
                  <a:pt x="2629" y="272"/>
                  <a:pt x="2624" y="282"/>
                </a:cubicBezTo>
                <a:cubicBezTo>
                  <a:pt x="2650" y="300"/>
                  <a:pt x="2621" y="316"/>
                  <a:pt x="2661" y="326"/>
                </a:cubicBezTo>
                <a:cubicBezTo>
                  <a:pt x="2667" y="341"/>
                  <a:pt x="2649" y="352"/>
                  <a:pt x="2697" y="348"/>
                </a:cubicBezTo>
                <a:cubicBezTo>
                  <a:pt x="2728" y="345"/>
                  <a:pt x="2719" y="331"/>
                  <a:pt x="2724" y="319"/>
                </a:cubicBezTo>
                <a:cubicBezTo>
                  <a:pt x="2732" y="300"/>
                  <a:pt x="2736" y="280"/>
                  <a:pt x="2736" y="260"/>
                </a:cubicBezTo>
                <a:cubicBezTo>
                  <a:pt x="2763" y="264"/>
                  <a:pt x="2747" y="302"/>
                  <a:pt x="2785" y="277"/>
                </a:cubicBezTo>
                <a:cubicBezTo>
                  <a:pt x="2809" y="284"/>
                  <a:pt x="2816" y="299"/>
                  <a:pt x="2831" y="310"/>
                </a:cubicBezTo>
                <a:cubicBezTo>
                  <a:pt x="2848" y="323"/>
                  <a:pt x="2837" y="331"/>
                  <a:pt x="2847" y="346"/>
                </a:cubicBezTo>
                <a:cubicBezTo>
                  <a:pt x="2859" y="364"/>
                  <a:pt x="2865" y="384"/>
                  <a:pt x="2864" y="403"/>
                </a:cubicBezTo>
                <a:cubicBezTo>
                  <a:pt x="2864" y="416"/>
                  <a:pt x="2853" y="434"/>
                  <a:pt x="2864" y="446"/>
                </a:cubicBezTo>
                <a:cubicBezTo>
                  <a:pt x="2883" y="466"/>
                  <a:pt x="2855" y="468"/>
                  <a:pt x="2874" y="488"/>
                </a:cubicBezTo>
                <a:cubicBezTo>
                  <a:pt x="2878" y="491"/>
                  <a:pt x="2859" y="495"/>
                  <a:pt x="2859" y="502"/>
                </a:cubicBezTo>
                <a:cubicBezTo>
                  <a:pt x="2883" y="505"/>
                  <a:pt x="2887" y="518"/>
                  <a:pt x="2887" y="528"/>
                </a:cubicBezTo>
                <a:cubicBezTo>
                  <a:pt x="2890" y="556"/>
                  <a:pt x="2913" y="579"/>
                  <a:pt x="2907" y="609"/>
                </a:cubicBezTo>
                <a:cubicBezTo>
                  <a:pt x="2904" y="623"/>
                  <a:pt x="2931" y="626"/>
                  <a:pt x="2919" y="636"/>
                </a:cubicBezTo>
                <a:cubicBezTo>
                  <a:pt x="2909" y="645"/>
                  <a:pt x="2904" y="655"/>
                  <a:pt x="2907" y="664"/>
                </a:cubicBezTo>
                <a:cubicBezTo>
                  <a:pt x="2909" y="686"/>
                  <a:pt x="2903" y="715"/>
                  <a:pt x="2946" y="727"/>
                </a:cubicBezTo>
                <a:cubicBezTo>
                  <a:pt x="2922" y="736"/>
                  <a:pt x="2956" y="740"/>
                  <a:pt x="2954" y="750"/>
                </a:cubicBezTo>
                <a:cubicBezTo>
                  <a:pt x="2953" y="759"/>
                  <a:pt x="2930" y="758"/>
                  <a:pt x="2933" y="769"/>
                </a:cubicBezTo>
                <a:cubicBezTo>
                  <a:pt x="2935" y="775"/>
                  <a:pt x="2938" y="781"/>
                  <a:pt x="2941" y="786"/>
                </a:cubicBezTo>
                <a:cubicBezTo>
                  <a:pt x="2946" y="799"/>
                  <a:pt x="2963" y="807"/>
                  <a:pt x="2966" y="822"/>
                </a:cubicBezTo>
                <a:cubicBezTo>
                  <a:pt x="2965" y="837"/>
                  <a:pt x="2967" y="852"/>
                  <a:pt x="2972" y="867"/>
                </a:cubicBezTo>
                <a:cubicBezTo>
                  <a:pt x="2978" y="878"/>
                  <a:pt x="2998" y="901"/>
                  <a:pt x="2960" y="907"/>
                </a:cubicBezTo>
                <a:cubicBezTo>
                  <a:pt x="2959" y="918"/>
                  <a:pt x="2969" y="912"/>
                  <a:pt x="2979" y="915"/>
                </a:cubicBezTo>
                <a:cubicBezTo>
                  <a:pt x="2981" y="919"/>
                  <a:pt x="2983" y="924"/>
                  <a:pt x="2983" y="929"/>
                </a:cubicBezTo>
                <a:cubicBezTo>
                  <a:pt x="2989" y="943"/>
                  <a:pt x="3012" y="937"/>
                  <a:pt x="3012" y="953"/>
                </a:cubicBezTo>
                <a:cubicBezTo>
                  <a:pt x="3013" y="963"/>
                  <a:pt x="2989" y="963"/>
                  <a:pt x="2992" y="969"/>
                </a:cubicBezTo>
                <a:cubicBezTo>
                  <a:pt x="3001" y="973"/>
                  <a:pt x="3018" y="967"/>
                  <a:pt x="3022" y="975"/>
                </a:cubicBezTo>
                <a:cubicBezTo>
                  <a:pt x="3022" y="981"/>
                  <a:pt x="3024" y="986"/>
                  <a:pt x="3029" y="991"/>
                </a:cubicBezTo>
                <a:cubicBezTo>
                  <a:pt x="3066" y="978"/>
                  <a:pt x="2987" y="881"/>
                  <a:pt x="3026" y="874"/>
                </a:cubicBezTo>
                <a:cubicBezTo>
                  <a:pt x="3037" y="871"/>
                  <a:pt x="3033" y="893"/>
                  <a:pt x="3041" y="896"/>
                </a:cubicBezTo>
                <a:cubicBezTo>
                  <a:pt x="3056" y="899"/>
                  <a:pt x="3056" y="855"/>
                  <a:pt x="3022" y="861"/>
                </a:cubicBezTo>
                <a:cubicBezTo>
                  <a:pt x="3010" y="848"/>
                  <a:pt x="3050" y="824"/>
                  <a:pt x="3010" y="824"/>
                </a:cubicBezTo>
                <a:cubicBezTo>
                  <a:pt x="3023" y="809"/>
                  <a:pt x="3022" y="784"/>
                  <a:pt x="2997" y="775"/>
                </a:cubicBezTo>
                <a:cubicBezTo>
                  <a:pt x="2980" y="768"/>
                  <a:pt x="3012" y="739"/>
                  <a:pt x="3007" y="730"/>
                </a:cubicBezTo>
                <a:cubicBezTo>
                  <a:pt x="3001" y="721"/>
                  <a:pt x="2970" y="728"/>
                  <a:pt x="2986" y="713"/>
                </a:cubicBezTo>
                <a:cubicBezTo>
                  <a:pt x="3000" y="701"/>
                  <a:pt x="2984" y="676"/>
                  <a:pt x="2983" y="662"/>
                </a:cubicBezTo>
                <a:cubicBezTo>
                  <a:pt x="2977" y="621"/>
                  <a:pt x="2987" y="583"/>
                  <a:pt x="2973" y="542"/>
                </a:cubicBezTo>
                <a:cubicBezTo>
                  <a:pt x="3013" y="509"/>
                  <a:pt x="2990" y="573"/>
                  <a:pt x="3006" y="588"/>
                </a:cubicBezTo>
                <a:cubicBezTo>
                  <a:pt x="3016" y="598"/>
                  <a:pt x="2993" y="613"/>
                  <a:pt x="3022" y="617"/>
                </a:cubicBezTo>
                <a:cubicBezTo>
                  <a:pt x="3022" y="603"/>
                  <a:pt x="3048" y="608"/>
                  <a:pt x="3062" y="603"/>
                </a:cubicBezTo>
                <a:cubicBezTo>
                  <a:pt x="3084" y="594"/>
                  <a:pt x="3034" y="580"/>
                  <a:pt x="3055" y="567"/>
                </a:cubicBezTo>
                <a:cubicBezTo>
                  <a:pt x="3065" y="574"/>
                  <a:pt x="3081" y="566"/>
                  <a:pt x="3084" y="560"/>
                </a:cubicBezTo>
                <a:cubicBezTo>
                  <a:pt x="3080" y="557"/>
                  <a:pt x="3075" y="553"/>
                  <a:pt x="3069" y="550"/>
                </a:cubicBezTo>
                <a:cubicBezTo>
                  <a:pt x="3059" y="538"/>
                  <a:pt x="3106" y="548"/>
                  <a:pt x="3090" y="533"/>
                </a:cubicBezTo>
                <a:cubicBezTo>
                  <a:pt x="3071" y="514"/>
                  <a:pt x="3092" y="450"/>
                  <a:pt x="3095" y="458"/>
                </a:cubicBezTo>
                <a:cubicBezTo>
                  <a:pt x="3096" y="472"/>
                  <a:pt x="3098" y="485"/>
                  <a:pt x="3102" y="499"/>
                </a:cubicBezTo>
                <a:cubicBezTo>
                  <a:pt x="3135" y="515"/>
                  <a:pt x="3135" y="458"/>
                  <a:pt x="3140" y="435"/>
                </a:cubicBezTo>
                <a:cubicBezTo>
                  <a:pt x="3208" y="450"/>
                  <a:pt x="3204" y="414"/>
                  <a:pt x="3246" y="425"/>
                </a:cubicBezTo>
                <a:cubicBezTo>
                  <a:pt x="3272" y="432"/>
                  <a:pt x="3308" y="471"/>
                  <a:pt x="3305" y="485"/>
                </a:cubicBezTo>
                <a:cubicBezTo>
                  <a:pt x="3304" y="496"/>
                  <a:pt x="3297" y="505"/>
                  <a:pt x="3297" y="517"/>
                </a:cubicBezTo>
                <a:cubicBezTo>
                  <a:pt x="3297" y="529"/>
                  <a:pt x="3313" y="535"/>
                  <a:pt x="3313" y="547"/>
                </a:cubicBezTo>
                <a:cubicBezTo>
                  <a:pt x="3313" y="564"/>
                  <a:pt x="3293" y="590"/>
                  <a:pt x="3325" y="603"/>
                </a:cubicBezTo>
                <a:cubicBezTo>
                  <a:pt x="3328" y="616"/>
                  <a:pt x="3330" y="638"/>
                  <a:pt x="3338" y="655"/>
                </a:cubicBezTo>
                <a:cubicBezTo>
                  <a:pt x="3339" y="667"/>
                  <a:pt x="3344" y="679"/>
                  <a:pt x="3352" y="691"/>
                </a:cubicBezTo>
                <a:cubicBezTo>
                  <a:pt x="3358" y="695"/>
                  <a:pt x="3365" y="699"/>
                  <a:pt x="3374" y="702"/>
                </a:cubicBezTo>
                <a:cubicBezTo>
                  <a:pt x="3351" y="702"/>
                  <a:pt x="3367" y="736"/>
                  <a:pt x="3371" y="741"/>
                </a:cubicBezTo>
                <a:cubicBezTo>
                  <a:pt x="3398" y="773"/>
                  <a:pt x="3414" y="714"/>
                  <a:pt x="3411" y="701"/>
                </a:cubicBezTo>
                <a:cubicBezTo>
                  <a:pt x="3407" y="683"/>
                  <a:pt x="3354" y="597"/>
                  <a:pt x="3379" y="591"/>
                </a:cubicBezTo>
                <a:cubicBezTo>
                  <a:pt x="3419" y="591"/>
                  <a:pt x="3440" y="730"/>
                  <a:pt x="3457" y="799"/>
                </a:cubicBezTo>
                <a:cubicBezTo>
                  <a:pt x="3464" y="827"/>
                  <a:pt x="3457" y="855"/>
                  <a:pt x="3460" y="883"/>
                </a:cubicBezTo>
                <a:cubicBezTo>
                  <a:pt x="3460" y="892"/>
                  <a:pt x="3492" y="929"/>
                  <a:pt x="3488" y="931"/>
                </a:cubicBezTo>
                <a:cubicBezTo>
                  <a:pt x="3477" y="938"/>
                  <a:pt x="3475" y="979"/>
                  <a:pt x="3491" y="988"/>
                </a:cubicBezTo>
                <a:cubicBezTo>
                  <a:pt x="3482" y="1003"/>
                  <a:pt x="3494" y="1019"/>
                  <a:pt x="3491" y="1034"/>
                </a:cubicBezTo>
                <a:cubicBezTo>
                  <a:pt x="3486" y="1058"/>
                  <a:pt x="3494" y="1038"/>
                  <a:pt x="3506" y="1054"/>
                </a:cubicBezTo>
                <a:cubicBezTo>
                  <a:pt x="3521" y="1069"/>
                  <a:pt x="3527" y="1085"/>
                  <a:pt x="3524" y="1102"/>
                </a:cubicBezTo>
                <a:cubicBezTo>
                  <a:pt x="3514" y="1126"/>
                  <a:pt x="3532" y="1151"/>
                  <a:pt x="3524" y="1174"/>
                </a:cubicBezTo>
                <a:cubicBezTo>
                  <a:pt x="3539" y="1174"/>
                  <a:pt x="3565" y="1127"/>
                  <a:pt x="3563" y="1117"/>
                </a:cubicBezTo>
                <a:cubicBezTo>
                  <a:pt x="3584" y="1112"/>
                  <a:pt x="3592" y="1142"/>
                  <a:pt x="3592" y="1149"/>
                </a:cubicBezTo>
                <a:cubicBezTo>
                  <a:pt x="3592" y="1167"/>
                  <a:pt x="3617" y="1165"/>
                  <a:pt x="3632" y="1178"/>
                </a:cubicBezTo>
                <a:cubicBezTo>
                  <a:pt x="3654" y="1197"/>
                  <a:pt x="3616" y="1198"/>
                  <a:pt x="3618" y="1210"/>
                </a:cubicBezTo>
                <a:cubicBezTo>
                  <a:pt x="3620" y="1222"/>
                  <a:pt x="3603" y="1222"/>
                  <a:pt x="3603" y="1232"/>
                </a:cubicBezTo>
                <a:cubicBezTo>
                  <a:pt x="3603" y="1248"/>
                  <a:pt x="3620" y="1236"/>
                  <a:pt x="3634" y="1236"/>
                </a:cubicBezTo>
                <a:cubicBezTo>
                  <a:pt x="3639" y="1245"/>
                  <a:pt x="3622" y="1259"/>
                  <a:pt x="3651" y="1260"/>
                </a:cubicBezTo>
                <a:cubicBezTo>
                  <a:pt x="3630" y="1267"/>
                  <a:pt x="3634" y="1280"/>
                  <a:pt x="3636" y="1291"/>
                </a:cubicBezTo>
                <a:cubicBezTo>
                  <a:pt x="3640" y="1308"/>
                  <a:pt x="3624" y="1308"/>
                  <a:pt x="3640" y="1321"/>
                </a:cubicBezTo>
                <a:cubicBezTo>
                  <a:pt x="3649" y="1329"/>
                  <a:pt x="3626" y="1338"/>
                  <a:pt x="3627" y="1347"/>
                </a:cubicBezTo>
                <a:cubicBezTo>
                  <a:pt x="3606" y="1353"/>
                  <a:pt x="3637" y="1362"/>
                  <a:pt x="3634" y="1369"/>
                </a:cubicBezTo>
                <a:cubicBezTo>
                  <a:pt x="3592" y="1369"/>
                  <a:pt x="3584" y="1393"/>
                  <a:pt x="3584" y="1411"/>
                </a:cubicBezTo>
                <a:cubicBezTo>
                  <a:pt x="3583" y="1418"/>
                  <a:pt x="3588" y="1426"/>
                  <a:pt x="3599" y="1431"/>
                </a:cubicBezTo>
                <a:cubicBezTo>
                  <a:pt x="3591" y="1435"/>
                  <a:pt x="3588" y="1441"/>
                  <a:pt x="3592" y="1446"/>
                </a:cubicBezTo>
                <a:cubicBezTo>
                  <a:pt x="3601" y="1475"/>
                  <a:pt x="3584" y="1498"/>
                  <a:pt x="3606" y="1527"/>
                </a:cubicBezTo>
                <a:cubicBezTo>
                  <a:pt x="3618" y="1543"/>
                  <a:pt x="3611" y="1557"/>
                  <a:pt x="3620" y="1572"/>
                </a:cubicBezTo>
                <a:cubicBezTo>
                  <a:pt x="3629" y="1586"/>
                  <a:pt x="3615" y="1600"/>
                  <a:pt x="3613" y="1614"/>
                </a:cubicBezTo>
                <a:cubicBezTo>
                  <a:pt x="3650" y="1626"/>
                  <a:pt x="3589" y="1647"/>
                  <a:pt x="3634" y="1656"/>
                </a:cubicBezTo>
                <a:cubicBezTo>
                  <a:pt x="3636" y="1671"/>
                  <a:pt x="3632" y="1685"/>
                  <a:pt x="3623" y="1699"/>
                </a:cubicBezTo>
                <a:cubicBezTo>
                  <a:pt x="3620" y="1713"/>
                  <a:pt x="3618" y="1728"/>
                  <a:pt x="3619" y="1742"/>
                </a:cubicBezTo>
                <a:cubicBezTo>
                  <a:pt x="3619" y="1758"/>
                  <a:pt x="3630" y="1774"/>
                  <a:pt x="3613" y="1789"/>
                </a:cubicBezTo>
                <a:cubicBezTo>
                  <a:pt x="3624" y="1799"/>
                  <a:pt x="3627" y="1812"/>
                  <a:pt x="3622" y="1823"/>
                </a:cubicBezTo>
                <a:cubicBezTo>
                  <a:pt x="3613" y="1832"/>
                  <a:pt x="3637" y="1842"/>
                  <a:pt x="3624" y="1851"/>
                </a:cubicBezTo>
                <a:cubicBezTo>
                  <a:pt x="3612" y="1859"/>
                  <a:pt x="3622" y="1871"/>
                  <a:pt x="3620" y="1883"/>
                </a:cubicBezTo>
                <a:cubicBezTo>
                  <a:pt x="3618" y="1895"/>
                  <a:pt x="3638" y="1907"/>
                  <a:pt x="3633" y="1915"/>
                </a:cubicBezTo>
                <a:cubicBezTo>
                  <a:pt x="3628" y="1924"/>
                  <a:pt x="3616" y="1937"/>
                  <a:pt x="3642" y="1941"/>
                </a:cubicBezTo>
                <a:cubicBezTo>
                  <a:pt x="3603" y="1952"/>
                  <a:pt x="3657" y="1974"/>
                  <a:pt x="3669" y="1977"/>
                </a:cubicBezTo>
                <a:cubicBezTo>
                  <a:pt x="3662" y="1947"/>
                  <a:pt x="3662" y="1917"/>
                  <a:pt x="3669" y="1886"/>
                </a:cubicBezTo>
                <a:cubicBezTo>
                  <a:pt x="3672" y="1879"/>
                  <a:pt x="3683" y="1877"/>
                  <a:pt x="3683" y="1883"/>
                </a:cubicBezTo>
                <a:cubicBezTo>
                  <a:pt x="3702" y="1924"/>
                  <a:pt x="3687" y="1967"/>
                  <a:pt x="3694" y="2009"/>
                </a:cubicBezTo>
                <a:cubicBezTo>
                  <a:pt x="3697" y="2030"/>
                  <a:pt x="3683" y="2050"/>
                  <a:pt x="3711" y="2064"/>
                </a:cubicBezTo>
                <a:cubicBezTo>
                  <a:pt x="3686" y="2055"/>
                  <a:pt x="3695" y="2132"/>
                  <a:pt x="3697" y="2143"/>
                </a:cubicBezTo>
                <a:cubicBezTo>
                  <a:pt x="3701" y="2157"/>
                  <a:pt x="3728" y="2201"/>
                  <a:pt x="3705" y="2212"/>
                </a:cubicBezTo>
                <a:cubicBezTo>
                  <a:pt x="3712" y="2248"/>
                  <a:pt x="3713" y="2283"/>
                  <a:pt x="3710" y="2319"/>
                </a:cubicBezTo>
                <a:cubicBezTo>
                  <a:pt x="3707" y="2337"/>
                  <a:pt x="3716" y="2375"/>
                  <a:pt x="3688" y="2387"/>
                </a:cubicBezTo>
                <a:cubicBezTo>
                  <a:pt x="3688" y="2349"/>
                  <a:pt x="3697" y="2312"/>
                  <a:pt x="3690" y="2274"/>
                </a:cubicBezTo>
                <a:cubicBezTo>
                  <a:pt x="3669" y="2272"/>
                  <a:pt x="3664" y="2289"/>
                  <a:pt x="3669" y="2296"/>
                </a:cubicBezTo>
                <a:cubicBezTo>
                  <a:pt x="3659" y="2291"/>
                  <a:pt x="3638" y="2305"/>
                  <a:pt x="3667" y="2302"/>
                </a:cubicBezTo>
                <a:cubicBezTo>
                  <a:pt x="3676" y="2308"/>
                  <a:pt x="3611" y="2341"/>
                  <a:pt x="3667" y="2344"/>
                </a:cubicBezTo>
                <a:cubicBezTo>
                  <a:pt x="3687" y="2345"/>
                  <a:pt x="3654" y="2366"/>
                  <a:pt x="3650" y="2369"/>
                </a:cubicBezTo>
                <a:cubicBezTo>
                  <a:pt x="3678" y="2367"/>
                  <a:pt x="3670" y="2379"/>
                  <a:pt x="3658" y="2387"/>
                </a:cubicBezTo>
                <a:cubicBezTo>
                  <a:pt x="3641" y="2399"/>
                  <a:pt x="3655" y="2416"/>
                  <a:pt x="3658" y="2429"/>
                </a:cubicBezTo>
                <a:cubicBezTo>
                  <a:pt x="3659" y="2428"/>
                  <a:pt x="3660" y="2428"/>
                  <a:pt x="3661" y="2428"/>
                </a:cubicBezTo>
                <a:cubicBezTo>
                  <a:pt x="3673" y="2422"/>
                  <a:pt x="3675" y="2413"/>
                  <a:pt x="3666" y="2407"/>
                </a:cubicBezTo>
                <a:cubicBezTo>
                  <a:pt x="3696" y="2416"/>
                  <a:pt x="3674" y="2392"/>
                  <a:pt x="3696" y="2392"/>
                </a:cubicBezTo>
                <a:cubicBezTo>
                  <a:pt x="3698" y="2412"/>
                  <a:pt x="3689" y="2449"/>
                  <a:pt x="3701" y="2453"/>
                </a:cubicBezTo>
                <a:cubicBezTo>
                  <a:pt x="3658" y="2472"/>
                  <a:pt x="3724" y="2489"/>
                  <a:pt x="3703" y="2511"/>
                </a:cubicBezTo>
                <a:cubicBezTo>
                  <a:pt x="3686" y="2517"/>
                  <a:pt x="3701" y="2548"/>
                  <a:pt x="3706" y="2554"/>
                </a:cubicBezTo>
                <a:cubicBezTo>
                  <a:pt x="3715" y="2564"/>
                  <a:pt x="3690" y="2576"/>
                  <a:pt x="3703" y="2585"/>
                </a:cubicBezTo>
                <a:cubicBezTo>
                  <a:pt x="3720" y="2596"/>
                  <a:pt x="3686" y="2602"/>
                  <a:pt x="3701" y="2619"/>
                </a:cubicBezTo>
                <a:cubicBezTo>
                  <a:pt x="3721" y="2625"/>
                  <a:pt x="3687" y="2637"/>
                  <a:pt x="3717" y="2640"/>
                </a:cubicBezTo>
                <a:cubicBezTo>
                  <a:pt x="3718" y="2655"/>
                  <a:pt x="3711" y="2670"/>
                  <a:pt x="3698" y="2683"/>
                </a:cubicBezTo>
                <a:cubicBezTo>
                  <a:pt x="3690" y="2695"/>
                  <a:pt x="3704" y="2712"/>
                  <a:pt x="3702" y="2727"/>
                </a:cubicBezTo>
                <a:cubicBezTo>
                  <a:pt x="3701" y="2740"/>
                  <a:pt x="3706" y="2753"/>
                  <a:pt x="3715" y="2765"/>
                </a:cubicBezTo>
                <a:cubicBezTo>
                  <a:pt x="3733" y="2791"/>
                  <a:pt x="3658" y="2815"/>
                  <a:pt x="3708" y="2837"/>
                </a:cubicBezTo>
                <a:cubicBezTo>
                  <a:pt x="3710" y="2848"/>
                  <a:pt x="3693" y="2849"/>
                  <a:pt x="3694" y="2858"/>
                </a:cubicBezTo>
                <a:cubicBezTo>
                  <a:pt x="3695" y="2866"/>
                  <a:pt x="3707" y="2878"/>
                  <a:pt x="3700" y="2885"/>
                </a:cubicBezTo>
                <a:cubicBezTo>
                  <a:pt x="3686" y="2897"/>
                  <a:pt x="3679" y="2910"/>
                  <a:pt x="3681" y="2924"/>
                </a:cubicBezTo>
                <a:cubicBezTo>
                  <a:pt x="3688" y="2946"/>
                  <a:pt x="3697" y="2928"/>
                  <a:pt x="3715" y="2937"/>
                </a:cubicBezTo>
                <a:cubicBezTo>
                  <a:pt x="3715" y="2947"/>
                  <a:pt x="3691" y="2944"/>
                  <a:pt x="3695" y="2959"/>
                </a:cubicBezTo>
                <a:cubicBezTo>
                  <a:pt x="3697" y="2965"/>
                  <a:pt x="3688" y="2968"/>
                  <a:pt x="3683" y="2972"/>
                </a:cubicBezTo>
                <a:cubicBezTo>
                  <a:pt x="3675" y="2981"/>
                  <a:pt x="3693" y="2993"/>
                  <a:pt x="3691" y="3002"/>
                </a:cubicBezTo>
                <a:cubicBezTo>
                  <a:pt x="3688" y="3011"/>
                  <a:pt x="3688" y="3019"/>
                  <a:pt x="3691" y="3028"/>
                </a:cubicBezTo>
                <a:cubicBezTo>
                  <a:pt x="3695" y="3043"/>
                  <a:pt x="3678" y="3071"/>
                  <a:pt x="3695" y="3082"/>
                </a:cubicBezTo>
                <a:cubicBezTo>
                  <a:pt x="3712" y="3092"/>
                  <a:pt x="3704" y="3096"/>
                  <a:pt x="3679" y="3098"/>
                </a:cubicBezTo>
                <a:cubicBezTo>
                  <a:pt x="3705" y="3115"/>
                  <a:pt x="3707" y="3116"/>
                  <a:pt x="3687" y="3136"/>
                </a:cubicBezTo>
                <a:cubicBezTo>
                  <a:pt x="3674" y="3150"/>
                  <a:pt x="3687" y="3142"/>
                  <a:pt x="3682" y="3160"/>
                </a:cubicBezTo>
                <a:cubicBezTo>
                  <a:pt x="3676" y="3177"/>
                  <a:pt x="3718" y="3170"/>
                  <a:pt x="3718" y="3157"/>
                </a:cubicBezTo>
                <a:cubicBezTo>
                  <a:pt x="3730" y="3162"/>
                  <a:pt x="3721" y="3172"/>
                  <a:pt x="3728" y="3178"/>
                </a:cubicBezTo>
                <a:lnTo>
                  <a:pt x="3714" y="3172"/>
                </a:lnTo>
                <a:cubicBezTo>
                  <a:pt x="3694" y="3180"/>
                  <a:pt x="3690" y="3233"/>
                  <a:pt x="3700" y="3243"/>
                </a:cubicBezTo>
                <a:cubicBezTo>
                  <a:pt x="3671" y="3247"/>
                  <a:pt x="3691" y="3228"/>
                  <a:pt x="3679" y="3225"/>
                </a:cubicBezTo>
                <a:cubicBezTo>
                  <a:pt x="3660" y="3242"/>
                  <a:pt x="3686" y="3258"/>
                  <a:pt x="3676" y="3275"/>
                </a:cubicBezTo>
                <a:cubicBezTo>
                  <a:pt x="3693" y="3278"/>
                  <a:pt x="3693" y="3283"/>
                  <a:pt x="3690" y="3291"/>
                </a:cubicBezTo>
                <a:cubicBezTo>
                  <a:pt x="3670" y="3294"/>
                  <a:pt x="3663" y="3328"/>
                  <a:pt x="3683" y="3329"/>
                </a:cubicBezTo>
                <a:cubicBezTo>
                  <a:pt x="3726" y="3331"/>
                  <a:pt x="3755" y="3251"/>
                  <a:pt x="3749" y="3231"/>
                </a:cubicBezTo>
                <a:lnTo>
                  <a:pt x="3756" y="3231"/>
                </a:lnTo>
                <a:cubicBezTo>
                  <a:pt x="3761" y="3254"/>
                  <a:pt x="3768" y="3293"/>
                  <a:pt x="3740" y="3310"/>
                </a:cubicBezTo>
                <a:cubicBezTo>
                  <a:pt x="3727" y="3319"/>
                  <a:pt x="3717" y="3330"/>
                  <a:pt x="3709" y="3341"/>
                </a:cubicBezTo>
                <a:cubicBezTo>
                  <a:pt x="3700" y="3342"/>
                  <a:pt x="3695" y="3338"/>
                  <a:pt x="3688" y="3343"/>
                </a:cubicBezTo>
                <a:cubicBezTo>
                  <a:pt x="3700" y="3349"/>
                  <a:pt x="3707" y="3399"/>
                  <a:pt x="3698" y="3403"/>
                </a:cubicBezTo>
                <a:cubicBezTo>
                  <a:pt x="3688" y="3413"/>
                  <a:pt x="3685" y="3425"/>
                  <a:pt x="3687" y="3436"/>
                </a:cubicBezTo>
                <a:cubicBezTo>
                  <a:pt x="3692" y="3445"/>
                  <a:pt x="3670" y="3450"/>
                  <a:pt x="3679" y="3460"/>
                </a:cubicBezTo>
                <a:cubicBezTo>
                  <a:pt x="3705" y="3463"/>
                  <a:pt x="3710" y="3459"/>
                  <a:pt x="3689" y="3472"/>
                </a:cubicBezTo>
                <a:cubicBezTo>
                  <a:pt x="3674" y="3481"/>
                  <a:pt x="3675" y="3504"/>
                  <a:pt x="3700" y="3508"/>
                </a:cubicBezTo>
                <a:cubicBezTo>
                  <a:pt x="3677" y="3515"/>
                  <a:pt x="3690" y="3525"/>
                  <a:pt x="3702" y="3533"/>
                </a:cubicBezTo>
                <a:cubicBezTo>
                  <a:pt x="3691" y="3544"/>
                  <a:pt x="3686" y="3556"/>
                  <a:pt x="3689" y="3569"/>
                </a:cubicBezTo>
                <a:cubicBezTo>
                  <a:pt x="3689" y="3594"/>
                  <a:pt x="3692" y="3620"/>
                  <a:pt x="3697" y="3645"/>
                </a:cubicBezTo>
                <a:cubicBezTo>
                  <a:pt x="3708" y="3675"/>
                  <a:pt x="3711" y="3705"/>
                  <a:pt x="3705" y="3736"/>
                </a:cubicBezTo>
                <a:cubicBezTo>
                  <a:pt x="3702" y="3752"/>
                  <a:pt x="3688" y="3755"/>
                  <a:pt x="3714" y="3766"/>
                </a:cubicBezTo>
                <a:cubicBezTo>
                  <a:pt x="3699" y="3769"/>
                  <a:pt x="3714" y="3804"/>
                  <a:pt x="3714" y="3813"/>
                </a:cubicBezTo>
                <a:cubicBezTo>
                  <a:pt x="3712" y="3835"/>
                  <a:pt x="3721" y="3861"/>
                  <a:pt x="3719" y="3880"/>
                </a:cubicBezTo>
                <a:cubicBezTo>
                  <a:pt x="3722" y="3896"/>
                  <a:pt x="3688" y="3919"/>
                  <a:pt x="3724" y="3931"/>
                </a:cubicBezTo>
                <a:cubicBezTo>
                  <a:pt x="3707" y="3938"/>
                  <a:pt x="3743" y="3951"/>
                  <a:pt x="3714" y="3954"/>
                </a:cubicBezTo>
                <a:cubicBezTo>
                  <a:pt x="3740" y="3968"/>
                  <a:pt x="3714" y="3988"/>
                  <a:pt x="3731" y="4004"/>
                </a:cubicBezTo>
                <a:cubicBezTo>
                  <a:pt x="3712" y="4013"/>
                  <a:pt x="3736" y="4025"/>
                  <a:pt x="3731" y="4035"/>
                </a:cubicBezTo>
                <a:cubicBezTo>
                  <a:pt x="3722" y="4051"/>
                  <a:pt x="3704" y="4092"/>
                  <a:pt x="3743" y="4099"/>
                </a:cubicBezTo>
                <a:cubicBezTo>
                  <a:pt x="3717" y="4107"/>
                  <a:pt x="3740" y="4147"/>
                  <a:pt x="3740" y="4160"/>
                </a:cubicBezTo>
                <a:cubicBezTo>
                  <a:pt x="3740" y="4174"/>
                  <a:pt x="3743" y="4189"/>
                  <a:pt x="3750" y="4203"/>
                </a:cubicBezTo>
                <a:cubicBezTo>
                  <a:pt x="3741" y="4206"/>
                  <a:pt x="3737" y="4212"/>
                  <a:pt x="3740" y="4217"/>
                </a:cubicBezTo>
                <a:cubicBezTo>
                  <a:pt x="3745" y="4231"/>
                  <a:pt x="3740" y="4241"/>
                  <a:pt x="3742" y="4254"/>
                </a:cubicBezTo>
                <a:cubicBezTo>
                  <a:pt x="3746" y="4271"/>
                  <a:pt x="3762" y="4291"/>
                  <a:pt x="3759" y="4309"/>
                </a:cubicBezTo>
                <a:cubicBezTo>
                  <a:pt x="3752" y="4351"/>
                  <a:pt x="3775" y="4405"/>
                  <a:pt x="3781" y="4450"/>
                </a:cubicBezTo>
                <a:cubicBezTo>
                  <a:pt x="3788" y="4501"/>
                  <a:pt x="3795" y="4552"/>
                  <a:pt x="3801" y="4603"/>
                </a:cubicBezTo>
                <a:cubicBezTo>
                  <a:pt x="3826" y="4801"/>
                  <a:pt x="3836" y="4998"/>
                  <a:pt x="3859" y="5197"/>
                </a:cubicBezTo>
                <a:cubicBezTo>
                  <a:pt x="3870" y="5295"/>
                  <a:pt x="3874" y="5390"/>
                  <a:pt x="3874" y="5485"/>
                </a:cubicBezTo>
                <a:cubicBezTo>
                  <a:pt x="3875" y="5579"/>
                  <a:pt x="3884" y="5672"/>
                  <a:pt x="3886" y="5768"/>
                </a:cubicBezTo>
                <a:cubicBezTo>
                  <a:pt x="3887" y="5826"/>
                  <a:pt x="3886" y="5886"/>
                  <a:pt x="3884" y="5946"/>
                </a:cubicBezTo>
                <a:cubicBezTo>
                  <a:pt x="3886" y="5969"/>
                  <a:pt x="3891" y="5993"/>
                  <a:pt x="3898" y="6016"/>
                </a:cubicBezTo>
                <a:cubicBezTo>
                  <a:pt x="3879" y="6034"/>
                  <a:pt x="3888" y="6054"/>
                  <a:pt x="3889" y="6074"/>
                </a:cubicBezTo>
                <a:cubicBezTo>
                  <a:pt x="3891" y="6095"/>
                  <a:pt x="3868" y="6255"/>
                  <a:pt x="3889" y="6255"/>
                </a:cubicBezTo>
                <a:cubicBezTo>
                  <a:pt x="3878" y="6262"/>
                  <a:pt x="3878" y="6273"/>
                  <a:pt x="3889" y="6280"/>
                </a:cubicBezTo>
                <a:cubicBezTo>
                  <a:pt x="3880" y="6288"/>
                  <a:pt x="3878" y="6298"/>
                  <a:pt x="3884" y="6306"/>
                </a:cubicBezTo>
                <a:cubicBezTo>
                  <a:pt x="3890" y="6315"/>
                  <a:pt x="3887" y="6324"/>
                  <a:pt x="3875" y="6331"/>
                </a:cubicBezTo>
                <a:cubicBezTo>
                  <a:pt x="3865" y="6337"/>
                  <a:pt x="3882" y="6340"/>
                  <a:pt x="3883" y="6345"/>
                </a:cubicBezTo>
                <a:cubicBezTo>
                  <a:pt x="3888" y="6361"/>
                  <a:pt x="3870" y="6386"/>
                  <a:pt x="3892" y="6403"/>
                </a:cubicBezTo>
                <a:cubicBezTo>
                  <a:pt x="3886" y="6409"/>
                  <a:pt x="3865" y="6427"/>
                  <a:pt x="3892" y="6429"/>
                </a:cubicBezTo>
                <a:cubicBezTo>
                  <a:pt x="3904" y="6430"/>
                  <a:pt x="3904" y="6422"/>
                  <a:pt x="3914" y="6422"/>
                </a:cubicBezTo>
                <a:cubicBezTo>
                  <a:pt x="3901" y="6432"/>
                  <a:pt x="3917" y="6455"/>
                  <a:pt x="3901" y="6461"/>
                </a:cubicBezTo>
                <a:cubicBezTo>
                  <a:pt x="3873" y="6471"/>
                  <a:pt x="3904" y="6469"/>
                  <a:pt x="3896" y="6483"/>
                </a:cubicBezTo>
                <a:cubicBezTo>
                  <a:pt x="3889" y="6497"/>
                  <a:pt x="3902" y="6514"/>
                  <a:pt x="3872" y="6514"/>
                </a:cubicBezTo>
                <a:cubicBezTo>
                  <a:pt x="3890" y="6519"/>
                  <a:pt x="3865" y="6536"/>
                  <a:pt x="3866" y="6543"/>
                </a:cubicBezTo>
                <a:cubicBezTo>
                  <a:pt x="3871" y="6555"/>
                  <a:pt x="3879" y="6565"/>
                  <a:pt x="3889" y="6576"/>
                </a:cubicBezTo>
                <a:cubicBezTo>
                  <a:pt x="3898" y="6590"/>
                  <a:pt x="3837" y="6621"/>
                  <a:pt x="3879" y="6627"/>
                </a:cubicBezTo>
                <a:cubicBezTo>
                  <a:pt x="3883" y="6636"/>
                  <a:pt x="3863" y="6637"/>
                  <a:pt x="3860" y="6647"/>
                </a:cubicBezTo>
                <a:cubicBezTo>
                  <a:pt x="3856" y="6657"/>
                  <a:pt x="3845" y="6676"/>
                  <a:pt x="3867" y="6683"/>
                </a:cubicBezTo>
                <a:cubicBezTo>
                  <a:pt x="3851" y="6697"/>
                  <a:pt x="3850" y="6715"/>
                  <a:pt x="3865" y="6729"/>
                </a:cubicBezTo>
                <a:cubicBezTo>
                  <a:pt x="3846" y="6736"/>
                  <a:pt x="3852" y="6747"/>
                  <a:pt x="3854" y="6757"/>
                </a:cubicBezTo>
                <a:cubicBezTo>
                  <a:pt x="3856" y="6770"/>
                  <a:pt x="3827" y="6770"/>
                  <a:pt x="3830" y="6780"/>
                </a:cubicBezTo>
                <a:cubicBezTo>
                  <a:pt x="3831" y="6789"/>
                  <a:pt x="3830" y="6798"/>
                  <a:pt x="3828" y="6808"/>
                </a:cubicBezTo>
                <a:cubicBezTo>
                  <a:pt x="3828" y="6825"/>
                  <a:pt x="3842" y="6841"/>
                  <a:pt x="3822" y="6856"/>
                </a:cubicBezTo>
                <a:cubicBezTo>
                  <a:pt x="3848" y="6864"/>
                  <a:pt x="3822" y="6878"/>
                  <a:pt x="3822" y="6889"/>
                </a:cubicBezTo>
                <a:cubicBezTo>
                  <a:pt x="3815" y="6904"/>
                  <a:pt x="3819" y="6924"/>
                  <a:pt x="3809" y="6937"/>
                </a:cubicBezTo>
                <a:cubicBezTo>
                  <a:pt x="3799" y="6950"/>
                  <a:pt x="3794" y="6963"/>
                  <a:pt x="3797" y="6977"/>
                </a:cubicBezTo>
                <a:cubicBezTo>
                  <a:pt x="3798" y="6988"/>
                  <a:pt x="3814" y="6997"/>
                  <a:pt x="3797" y="7005"/>
                </a:cubicBezTo>
                <a:cubicBezTo>
                  <a:pt x="3791" y="7002"/>
                  <a:pt x="3798" y="6993"/>
                  <a:pt x="3783" y="6994"/>
                </a:cubicBezTo>
                <a:cubicBezTo>
                  <a:pt x="3783" y="7002"/>
                  <a:pt x="3759" y="7012"/>
                  <a:pt x="3788" y="7013"/>
                </a:cubicBezTo>
                <a:cubicBezTo>
                  <a:pt x="3754" y="7019"/>
                  <a:pt x="3790" y="7025"/>
                  <a:pt x="3782" y="7034"/>
                </a:cubicBezTo>
                <a:cubicBezTo>
                  <a:pt x="3766" y="7051"/>
                  <a:pt x="3755" y="7070"/>
                  <a:pt x="3747" y="7089"/>
                </a:cubicBezTo>
                <a:cubicBezTo>
                  <a:pt x="3737" y="7124"/>
                  <a:pt x="3743" y="7158"/>
                  <a:pt x="3737" y="7193"/>
                </a:cubicBezTo>
                <a:cubicBezTo>
                  <a:pt x="3730" y="7221"/>
                  <a:pt x="3708" y="7247"/>
                  <a:pt x="3675" y="7269"/>
                </a:cubicBezTo>
                <a:cubicBezTo>
                  <a:pt x="3663" y="7275"/>
                  <a:pt x="3656" y="7313"/>
                  <a:pt x="3675" y="7317"/>
                </a:cubicBezTo>
                <a:cubicBezTo>
                  <a:pt x="3665" y="7324"/>
                  <a:pt x="3658" y="7357"/>
                  <a:pt x="3675" y="7368"/>
                </a:cubicBezTo>
                <a:cubicBezTo>
                  <a:pt x="3679" y="7366"/>
                  <a:pt x="3698" y="7398"/>
                  <a:pt x="3677" y="7417"/>
                </a:cubicBezTo>
                <a:cubicBezTo>
                  <a:pt x="3674" y="7421"/>
                  <a:pt x="3697" y="7438"/>
                  <a:pt x="3674" y="7440"/>
                </a:cubicBezTo>
                <a:cubicBezTo>
                  <a:pt x="3664" y="7441"/>
                  <a:pt x="3648" y="7426"/>
                  <a:pt x="3633" y="7424"/>
                </a:cubicBezTo>
                <a:cubicBezTo>
                  <a:pt x="3564" y="7414"/>
                  <a:pt x="3619" y="7441"/>
                  <a:pt x="3593" y="7457"/>
                </a:cubicBezTo>
                <a:cubicBezTo>
                  <a:pt x="3574" y="7469"/>
                  <a:pt x="3509" y="7440"/>
                  <a:pt x="3498" y="7473"/>
                </a:cubicBezTo>
                <a:cubicBezTo>
                  <a:pt x="3478" y="7470"/>
                  <a:pt x="3502" y="7426"/>
                  <a:pt x="3490" y="7416"/>
                </a:cubicBezTo>
                <a:cubicBezTo>
                  <a:pt x="3477" y="7407"/>
                  <a:pt x="3484" y="7388"/>
                  <a:pt x="3472" y="7384"/>
                </a:cubicBezTo>
                <a:cubicBezTo>
                  <a:pt x="3443" y="7374"/>
                  <a:pt x="3446" y="7390"/>
                  <a:pt x="3426" y="7388"/>
                </a:cubicBezTo>
                <a:lnTo>
                  <a:pt x="3426" y="7382"/>
                </a:lnTo>
                <a:cubicBezTo>
                  <a:pt x="3379" y="7367"/>
                  <a:pt x="3366" y="7413"/>
                  <a:pt x="3369" y="7416"/>
                </a:cubicBezTo>
                <a:cubicBezTo>
                  <a:pt x="3353" y="7413"/>
                  <a:pt x="3357" y="7396"/>
                  <a:pt x="3348" y="7399"/>
                </a:cubicBezTo>
                <a:cubicBezTo>
                  <a:pt x="3332" y="7405"/>
                  <a:pt x="3320" y="7415"/>
                  <a:pt x="3315" y="7425"/>
                </a:cubicBezTo>
                <a:cubicBezTo>
                  <a:pt x="3280" y="7451"/>
                  <a:pt x="3288" y="7381"/>
                  <a:pt x="3232" y="7378"/>
                </a:cubicBezTo>
                <a:cubicBezTo>
                  <a:pt x="3234" y="7389"/>
                  <a:pt x="3219" y="7459"/>
                  <a:pt x="3207" y="7445"/>
                </a:cubicBezTo>
                <a:cubicBezTo>
                  <a:pt x="3190" y="7442"/>
                  <a:pt x="3181" y="7400"/>
                  <a:pt x="3207" y="7390"/>
                </a:cubicBezTo>
                <a:cubicBezTo>
                  <a:pt x="3188" y="7374"/>
                  <a:pt x="3190" y="7353"/>
                  <a:pt x="3183" y="7338"/>
                </a:cubicBezTo>
                <a:cubicBezTo>
                  <a:pt x="3175" y="7323"/>
                  <a:pt x="3168" y="7306"/>
                  <a:pt x="3161" y="7292"/>
                </a:cubicBezTo>
                <a:cubicBezTo>
                  <a:pt x="3156" y="7284"/>
                  <a:pt x="3149" y="7277"/>
                  <a:pt x="3142" y="7270"/>
                </a:cubicBezTo>
                <a:cubicBezTo>
                  <a:pt x="3104" y="7251"/>
                  <a:pt x="3035" y="7301"/>
                  <a:pt x="3025" y="7327"/>
                </a:cubicBezTo>
                <a:cubicBezTo>
                  <a:pt x="3013" y="7342"/>
                  <a:pt x="2996" y="7356"/>
                  <a:pt x="2975" y="7368"/>
                </a:cubicBezTo>
                <a:cubicBezTo>
                  <a:pt x="2961" y="7383"/>
                  <a:pt x="2994" y="7444"/>
                  <a:pt x="2951" y="7431"/>
                </a:cubicBezTo>
                <a:cubicBezTo>
                  <a:pt x="2946" y="7426"/>
                  <a:pt x="2957" y="7410"/>
                  <a:pt x="2955" y="7393"/>
                </a:cubicBezTo>
                <a:cubicBezTo>
                  <a:pt x="2952" y="7377"/>
                  <a:pt x="2935" y="7363"/>
                  <a:pt x="2921" y="7371"/>
                </a:cubicBezTo>
                <a:cubicBezTo>
                  <a:pt x="2929" y="7382"/>
                  <a:pt x="2885" y="7385"/>
                  <a:pt x="2885" y="7394"/>
                </a:cubicBezTo>
                <a:cubicBezTo>
                  <a:pt x="2882" y="7405"/>
                  <a:pt x="2881" y="7417"/>
                  <a:pt x="2882" y="7428"/>
                </a:cubicBezTo>
                <a:cubicBezTo>
                  <a:pt x="2889" y="7441"/>
                  <a:pt x="2880" y="7455"/>
                  <a:pt x="2859" y="7464"/>
                </a:cubicBezTo>
                <a:cubicBezTo>
                  <a:pt x="2877" y="7471"/>
                  <a:pt x="2863" y="7475"/>
                  <a:pt x="2853" y="7482"/>
                </a:cubicBezTo>
                <a:cubicBezTo>
                  <a:pt x="2842" y="7488"/>
                  <a:pt x="2865" y="7497"/>
                  <a:pt x="2849" y="7506"/>
                </a:cubicBezTo>
                <a:cubicBezTo>
                  <a:pt x="2834" y="7515"/>
                  <a:pt x="2826" y="7637"/>
                  <a:pt x="2828" y="7655"/>
                </a:cubicBezTo>
                <a:cubicBezTo>
                  <a:pt x="2829" y="7666"/>
                  <a:pt x="2822" y="7680"/>
                  <a:pt x="2839" y="7689"/>
                </a:cubicBezTo>
                <a:cubicBezTo>
                  <a:pt x="2844" y="7687"/>
                  <a:pt x="2849" y="7686"/>
                  <a:pt x="2853" y="7684"/>
                </a:cubicBezTo>
                <a:cubicBezTo>
                  <a:pt x="2863" y="7696"/>
                  <a:pt x="2835" y="7693"/>
                  <a:pt x="2835" y="7703"/>
                </a:cubicBezTo>
                <a:cubicBezTo>
                  <a:pt x="2835" y="7711"/>
                  <a:pt x="2851" y="7716"/>
                  <a:pt x="2858" y="7722"/>
                </a:cubicBezTo>
                <a:cubicBezTo>
                  <a:pt x="2868" y="7731"/>
                  <a:pt x="2840" y="7734"/>
                  <a:pt x="2833" y="7741"/>
                </a:cubicBezTo>
                <a:cubicBezTo>
                  <a:pt x="2803" y="7726"/>
                  <a:pt x="2828" y="7644"/>
                  <a:pt x="2785" y="7671"/>
                </a:cubicBezTo>
                <a:cubicBezTo>
                  <a:pt x="2771" y="7672"/>
                  <a:pt x="2783" y="7689"/>
                  <a:pt x="2783" y="7714"/>
                </a:cubicBezTo>
                <a:cubicBezTo>
                  <a:pt x="2784" y="7736"/>
                  <a:pt x="2780" y="7758"/>
                  <a:pt x="2769" y="7779"/>
                </a:cubicBezTo>
                <a:cubicBezTo>
                  <a:pt x="2756" y="7794"/>
                  <a:pt x="2740" y="7809"/>
                  <a:pt x="2748" y="7821"/>
                </a:cubicBezTo>
                <a:cubicBezTo>
                  <a:pt x="2757" y="7836"/>
                  <a:pt x="2741" y="7838"/>
                  <a:pt x="2765" y="7849"/>
                </a:cubicBezTo>
                <a:cubicBezTo>
                  <a:pt x="2779" y="7855"/>
                  <a:pt x="2771" y="7864"/>
                  <a:pt x="2765" y="7871"/>
                </a:cubicBezTo>
                <a:cubicBezTo>
                  <a:pt x="2756" y="7879"/>
                  <a:pt x="2761" y="7889"/>
                  <a:pt x="2776" y="7894"/>
                </a:cubicBezTo>
                <a:cubicBezTo>
                  <a:pt x="2768" y="7907"/>
                  <a:pt x="2748" y="7903"/>
                  <a:pt x="2736" y="7896"/>
                </a:cubicBezTo>
                <a:cubicBezTo>
                  <a:pt x="2717" y="7884"/>
                  <a:pt x="2734" y="7883"/>
                  <a:pt x="2729" y="7872"/>
                </a:cubicBezTo>
                <a:cubicBezTo>
                  <a:pt x="2720" y="7861"/>
                  <a:pt x="2694" y="7815"/>
                  <a:pt x="2681" y="7787"/>
                </a:cubicBezTo>
                <a:cubicBezTo>
                  <a:pt x="2668" y="7759"/>
                  <a:pt x="2644" y="7774"/>
                  <a:pt x="2652" y="7801"/>
                </a:cubicBezTo>
                <a:cubicBezTo>
                  <a:pt x="2658" y="7820"/>
                  <a:pt x="2675" y="7850"/>
                  <a:pt x="2678" y="7863"/>
                </a:cubicBezTo>
                <a:cubicBezTo>
                  <a:pt x="2680" y="7870"/>
                  <a:pt x="2670" y="7868"/>
                  <a:pt x="2670" y="7870"/>
                </a:cubicBezTo>
                <a:cubicBezTo>
                  <a:pt x="2654" y="7856"/>
                  <a:pt x="2643" y="7842"/>
                  <a:pt x="2637" y="7827"/>
                </a:cubicBezTo>
                <a:cubicBezTo>
                  <a:pt x="2628" y="7804"/>
                  <a:pt x="2615" y="7784"/>
                  <a:pt x="2610" y="7795"/>
                </a:cubicBezTo>
                <a:cubicBezTo>
                  <a:pt x="2606" y="7805"/>
                  <a:pt x="2634" y="7850"/>
                  <a:pt x="2617" y="7845"/>
                </a:cubicBezTo>
                <a:cubicBezTo>
                  <a:pt x="2599" y="7841"/>
                  <a:pt x="2584" y="7799"/>
                  <a:pt x="2584" y="7799"/>
                </a:cubicBezTo>
                <a:cubicBezTo>
                  <a:pt x="2584" y="7799"/>
                  <a:pt x="2585" y="7819"/>
                  <a:pt x="2577" y="7815"/>
                </a:cubicBezTo>
                <a:cubicBezTo>
                  <a:pt x="2566" y="7802"/>
                  <a:pt x="2559" y="7788"/>
                  <a:pt x="2556" y="7774"/>
                </a:cubicBezTo>
                <a:cubicBezTo>
                  <a:pt x="2549" y="7747"/>
                  <a:pt x="2547" y="7717"/>
                  <a:pt x="2535" y="7718"/>
                </a:cubicBezTo>
                <a:cubicBezTo>
                  <a:pt x="2513" y="7722"/>
                  <a:pt x="2561" y="7848"/>
                  <a:pt x="2575" y="7866"/>
                </a:cubicBezTo>
                <a:cubicBezTo>
                  <a:pt x="2588" y="7885"/>
                  <a:pt x="2559" y="7874"/>
                  <a:pt x="2546" y="7853"/>
                </a:cubicBezTo>
                <a:cubicBezTo>
                  <a:pt x="2533" y="7833"/>
                  <a:pt x="2517" y="7764"/>
                  <a:pt x="2506" y="7762"/>
                </a:cubicBezTo>
                <a:cubicBezTo>
                  <a:pt x="2464" y="7755"/>
                  <a:pt x="2486" y="7807"/>
                  <a:pt x="2493" y="7823"/>
                </a:cubicBezTo>
                <a:cubicBezTo>
                  <a:pt x="2499" y="7840"/>
                  <a:pt x="2462" y="7845"/>
                  <a:pt x="2444" y="7792"/>
                </a:cubicBezTo>
                <a:cubicBezTo>
                  <a:pt x="2441" y="7781"/>
                  <a:pt x="2433" y="7770"/>
                  <a:pt x="2423" y="7761"/>
                </a:cubicBezTo>
                <a:cubicBezTo>
                  <a:pt x="2398" y="7748"/>
                  <a:pt x="2361" y="7750"/>
                  <a:pt x="2369" y="7742"/>
                </a:cubicBezTo>
                <a:cubicBezTo>
                  <a:pt x="2332" y="7770"/>
                  <a:pt x="2327" y="7677"/>
                  <a:pt x="2294" y="7673"/>
                </a:cubicBezTo>
                <a:cubicBezTo>
                  <a:pt x="2262" y="7670"/>
                  <a:pt x="2282" y="7660"/>
                  <a:pt x="2259" y="7653"/>
                </a:cubicBezTo>
                <a:cubicBezTo>
                  <a:pt x="2229" y="7665"/>
                  <a:pt x="2240" y="7634"/>
                  <a:pt x="2210" y="7641"/>
                </a:cubicBezTo>
                <a:cubicBezTo>
                  <a:pt x="2227" y="7627"/>
                  <a:pt x="2178" y="7622"/>
                  <a:pt x="2196" y="7609"/>
                </a:cubicBezTo>
                <a:cubicBezTo>
                  <a:pt x="2185" y="7592"/>
                  <a:pt x="2164" y="7600"/>
                  <a:pt x="2158" y="7601"/>
                </a:cubicBezTo>
                <a:lnTo>
                  <a:pt x="2158" y="7611"/>
                </a:lnTo>
                <a:cubicBezTo>
                  <a:pt x="2132" y="7608"/>
                  <a:pt x="2126" y="7596"/>
                  <a:pt x="2099" y="7603"/>
                </a:cubicBezTo>
                <a:cubicBezTo>
                  <a:pt x="2072" y="7610"/>
                  <a:pt x="2058" y="7504"/>
                  <a:pt x="2056" y="7499"/>
                </a:cubicBezTo>
                <a:cubicBezTo>
                  <a:pt x="2048" y="7515"/>
                  <a:pt x="2046" y="7531"/>
                  <a:pt x="2049" y="7547"/>
                </a:cubicBezTo>
                <a:cubicBezTo>
                  <a:pt x="2052" y="7568"/>
                  <a:pt x="2043" y="7569"/>
                  <a:pt x="2038" y="7559"/>
                </a:cubicBezTo>
                <a:cubicBezTo>
                  <a:pt x="2032" y="7547"/>
                  <a:pt x="2028" y="7535"/>
                  <a:pt x="2026" y="7522"/>
                </a:cubicBezTo>
                <a:cubicBezTo>
                  <a:pt x="2021" y="7494"/>
                  <a:pt x="2017" y="7461"/>
                  <a:pt x="2005" y="7460"/>
                </a:cubicBezTo>
                <a:cubicBezTo>
                  <a:pt x="1985" y="7458"/>
                  <a:pt x="1978" y="7505"/>
                  <a:pt x="1982" y="7524"/>
                </a:cubicBezTo>
                <a:cubicBezTo>
                  <a:pt x="1986" y="7552"/>
                  <a:pt x="1995" y="7580"/>
                  <a:pt x="2009" y="7607"/>
                </a:cubicBezTo>
                <a:cubicBezTo>
                  <a:pt x="2020" y="7626"/>
                  <a:pt x="2025" y="7646"/>
                  <a:pt x="2025" y="7666"/>
                </a:cubicBezTo>
                <a:cubicBezTo>
                  <a:pt x="2025" y="7680"/>
                  <a:pt x="2019" y="7676"/>
                  <a:pt x="2009" y="7661"/>
                </a:cubicBezTo>
                <a:cubicBezTo>
                  <a:pt x="1998" y="7646"/>
                  <a:pt x="1967" y="7496"/>
                  <a:pt x="1966" y="7472"/>
                </a:cubicBezTo>
                <a:cubicBezTo>
                  <a:pt x="1964" y="7448"/>
                  <a:pt x="1894" y="7443"/>
                  <a:pt x="1892" y="7447"/>
                </a:cubicBezTo>
                <a:cubicBezTo>
                  <a:pt x="1890" y="7451"/>
                  <a:pt x="1880" y="7439"/>
                  <a:pt x="1880" y="7434"/>
                </a:cubicBezTo>
                <a:cubicBezTo>
                  <a:pt x="1880" y="7429"/>
                  <a:pt x="1853" y="7441"/>
                  <a:pt x="1842" y="7450"/>
                </a:cubicBezTo>
                <a:cubicBezTo>
                  <a:pt x="1831" y="7458"/>
                  <a:pt x="1819" y="7434"/>
                  <a:pt x="1819" y="7434"/>
                </a:cubicBezTo>
                <a:cubicBezTo>
                  <a:pt x="1845" y="7418"/>
                  <a:pt x="1808" y="7409"/>
                  <a:pt x="1814" y="7391"/>
                </a:cubicBezTo>
                <a:cubicBezTo>
                  <a:pt x="1819" y="7374"/>
                  <a:pt x="1819" y="7357"/>
                  <a:pt x="1814" y="7340"/>
                </a:cubicBezTo>
                <a:cubicBezTo>
                  <a:pt x="1809" y="7326"/>
                  <a:pt x="1785" y="7329"/>
                  <a:pt x="1809" y="7317"/>
                </a:cubicBezTo>
                <a:cubicBezTo>
                  <a:pt x="1780" y="7317"/>
                  <a:pt x="1773" y="7304"/>
                  <a:pt x="1800" y="7301"/>
                </a:cubicBezTo>
                <a:cubicBezTo>
                  <a:pt x="1815" y="7299"/>
                  <a:pt x="1780" y="7268"/>
                  <a:pt x="1767" y="7266"/>
                </a:cubicBezTo>
                <a:cubicBezTo>
                  <a:pt x="1796" y="7261"/>
                  <a:pt x="1761" y="7241"/>
                  <a:pt x="1764" y="7232"/>
                </a:cubicBezTo>
                <a:cubicBezTo>
                  <a:pt x="1744" y="7221"/>
                  <a:pt x="1743" y="7254"/>
                  <a:pt x="1739" y="7259"/>
                </a:cubicBezTo>
                <a:cubicBezTo>
                  <a:pt x="1735" y="7264"/>
                  <a:pt x="1747" y="7305"/>
                  <a:pt x="1739" y="7314"/>
                </a:cubicBezTo>
                <a:cubicBezTo>
                  <a:pt x="1737" y="7315"/>
                  <a:pt x="1725" y="7310"/>
                  <a:pt x="1725" y="7302"/>
                </a:cubicBezTo>
                <a:cubicBezTo>
                  <a:pt x="1724" y="7282"/>
                  <a:pt x="1731" y="7245"/>
                  <a:pt x="1685" y="7254"/>
                </a:cubicBezTo>
                <a:cubicBezTo>
                  <a:pt x="1645" y="7261"/>
                  <a:pt x="1652" y="7235"/>
                  <a:pt x="1638" y="7220"/>
                </a:cubicBezTo>
                <a:cubicBezTo>
                  <a:pt x="1613" y="7194"/>
                  <a:pt x="1619" y="7259"/>
                  <a:pt x="1619" y="7264"/>
                </a:cubicBezTo>
                <a:cubicBezTo>
                  <a:pt x="1617" y="7273"/>
                  <a:pt x="1640" y="7318"/>
                  <a:pt x="1636" y="7330"/>
                </a:cubicBezTo>
                <a:cubicBezTo>
                  <a:pt x="1635" y="7332"/>
                  <a:pt x="1613" y="7323"/>
                  <a:pt x="1609" y="7310"/>
                </a:cubicBezTo>
                <a:cubicBezTo>
                  <a:pt x="1601" y="7281"/>
                  <a:pt x="1604" y="7228"/>
                  <a:pt x="1567" y="7221"/>
                </a:cubicBezTo>
                <a:cubicBezTo>
                  <a:pt x="1596" y="7212"/>
                  <a:pt x="1563" y="7187"/>
                  <a:pt x="1557" y="7176"/>
                </a:cubicBezTo>
                <a:cubicBezTo>
                  <a:pt x="1554" y="7166"/>
                  <a:pt x="1542" y="7158"/>
                  <a:pt x="1525" y="7154"/>
                </a:cubicBezTo>
                <a:cubicBezTo>
                  <a:pt x="1514" y="7153"/>
                  <a:pt x="1512" y="7160"/>
                  <a:pt x="1502" y="7157"/>
                </a:cubicBezTo>
                <a:cubicBezTo>
                  <a:pt x="1512" y="7150"/>
                  <a:pt x="1490" y="7141"/>
                  <a:pt x="1495" y="7133"/>
                </a:cubicBezTo>
                <a:cubicBezTo>
                  <a:pt x="1496" y="7132"/>
                  <a:pt x="1496" y="7131"/>
                  <a:pt x="1497" y="7130"/>
                </a:cubicBezTo>
                <a:cubicBezTo>
                  <a:pt x="1502" y="7120"/>
                  <a:pt x="1490" y="7110"/>
                  <a:pt x="1471" y="7108"/>
                </a:cubicBezTo>
                <a:cubicBezTo>
                  <a:pt x="1484" y="7105"/>
                  <a:pt x="1475" y="7075"/>
                  <a:pt x="1473" y="7068"/>
                </a:cubicBezTo>
                <a:cubicBezTo>
                  <a:pt x="1472" y="7062"/>
                  <a:pt x="1465" y="7057"/>
                  <a:pt x="1455" y="7053"/>
                </a:cubicBezTo>
                <a:lnTo>
                  <a:pt x="1458" y="7041"/>
                </a:lnTo>
                <a:cubicBezTo>
                  <a:pt x="1458" y="7036"/>
                  <a:pt x="1452" y="7031"/>
                  <a:pt x="1443" y="7029"/>
                </a:cubicBezTo>
                <a:cubicBezTo>
                  <a:pt x="1418" y="7027"/>
                  <a:pt x="1430" y="7103"/>
                  <a:pt x="1437" y="7116"/>
                </a:cubicBezTo>
                <a:cubicBezTo>
                  <a:pt x="1453" y="7151"/>
                  <a:pt x="1477" y="7184"/>
                  <a:pt x="1508" y="7215"/>
                </a:cubicBezTo>
                <a:cubicBezTo>
                  <a:pt x="1529" y="7236"/>
                  <a:pt x="1515" y="7270"/>
                  <a:pt x="1544" y="7288"/>
                </a:cubicBezTo>
                <a:cubicBezTo>
                  <a:pt x="1539" y="7288"/>
                  <a:pt x="1535" y="7295"/>
                  <a:pt x="1531" y="7292"/>
                </a:cubicBezTo>
                <a:cubicBezTo>
                  <a:pt x="1503" y="7274"/>
                  <a:pt x="1482" y="7205"/>
                  <a:pt x="1444" y="7192"/>
                </a:cubicBezTo>
                <a:cubicBezTo>
                  <a:pt x="1470" y="7192"/>
                  <a:pt x="1430" y="7168"/>
                  <a:pt x="1421" y="7166"/>
                </a:cubicBezTo>
                <a:cubicBezTo>
                  <a:pt x="1403" y="7176"/>
                  <a:pt x="1375" y="7175"/>
                  <a:pt x="1364" y="7188"/>
                </a:cubicBezTo>
                <a:cubicBezTo>
                  <a:pt x="1389" y="7219"/>
                  <a:pt x="1379" y="7251"/>
                  <a:pt x="1387" y="7284"/>
                </a:cubicBezTo>
                <a:cubicBezTo>
                  <a:pt x="1395" y="7298"/>
                  <a:pt x="1400" y="7313"/>
                  <a:pt x="1402" y="7327"/>
                </a:cubicBezTo>
                <a:cubicBezTo>
                  <a:pt x="1401" y="7338"/>
                  <a:pt x="1380" y="7349"/>
                  <a:pt x="1388" y="7360"/>
                </a:cubicBezTo>
                <a:cubicBezTo>
                  <a:pt x="1405" y="7387"/>
                  <a:pt x="1439" y="7446"/>
                  <a:pt x="1411" y="7442"/>
                </a:cubicBezTo>
                <a:cubicBezTo>
                  <a:pt x="1397" y="7420"/>
                  <a:pt x="1389" y="7397"/>
                  <a:pt x="1385" y="7374"/>
                </a:cubicBezTo>
                <a:cubicBezTo>
                  <a:pt x="1379" y="7354"/>
                  <a:pt x="1361" y="7337"/>
                  <a:pt x="1357" y="7317"/>
                </a:cubicBezTo>
                <a:cubicBezTo>
                  <a:pt x="1356" y="7297"/>
                  <a:pt x="1352" y="7276"/>
                  <a:pt x="1345" y="7256"/>
                </a:cubicBezTo>
                <a:cubicBezTo>
                  <a:pt x="1334" y="7241"/>
                  <a:pt x="1327" y="7224"/>
                  <a:pt x="1323" y="7207"/>
                </a:cubicBezTo>
                <a:cubicBezTo>
                  <a:pt x="1323" y="7204"/>
                  <a:pt x="1304" y="7170"/>
                  <a:pt x="1293" y="7180"/>
                </a:cubicBezTo>
                <a:cubicBezTo>
                  <a:pt x="1285" y="7188"/>
                  <a:pt x="1305" y="7205"/>
                  <a:pt x="1291" y="7209"/>
                </a:cubicBezTo>
                <a:cubicBezTo>
                  <a:pt x="1323" y="7221"/>
                  <a:pt x="1280" y="7244"/>
                  <a:pt x="1311" y="7251"/>
                </a:cubicBezTo>
                <a:cubicBezTo>
                  <a:pt x="1315" y="7252"/>
                  <a:pt x="1314" y="7255"/>
                  <a:pt x="1311" y="7258"/>
                </a:cubicBezTo>
                <a:cubicBezTo>
                  <a:pt x="1299" y="7271"/>
                  <a:pt x="1318" y="7304"/>
                  <a:pt x="1324" y="7313"/>
                </a:cubicBezTo>
                <a:cubicBezTo>
                  <a:pt x="1339" y="7345"/>
                  <a:pt x="1348" y="7377"/>
                  <a:pt x="1350" y="7410"/>
                </a:cubicBezTo>
                <a:cubicBezTo>
                  <a:pt x="1325" y="7396"/>
                  <a:pt x="1328" y="7373"/>
                  <a:pt x="1328" y="7356"/>
                </a:cubicBezTo>
                <a:cubicBezTo>
                  <a:pt x="1328" y="7339"/>
                  <a:pt x="1293" y="7334"/>
                  <a:pt x="1293" y="7317"/>
                </a:cubicBezTo>
                <a:cubicBezTo>
                  <a:pt x="1256" y="7313"/>
                  <a:pt x="1282" y="7335"/>
                  <a:pt x="1264" y="7343"/>
                </a:cubicBezTo>
                <a:cubicBezTo>
                  <a:pt x="1241" y="7353"/>
                  <a:pt x="1266" y="7362"/>
                  <a:pt x="1250" y="7376"/>
                </a:cubicBezTo>
                <a:cubicBezTo>
                  <a:pt x="1229" y="7376"/>
                  <a:pt x="1232" y="7356"/>
                  <a:pt x="1210" y="7350"/>
                </a:cubicBezTo>
                <a:cubicBezTo>
                  <a:pt x="1188" y="7343"/>
                  <a:pt x="1193" y="7357"/>
                  <a:pt x="1167" y="7359"/>
                </a:cubicBezTo>
                <a:cubicBezTo>
                  <a:pt x="1155" y="7363"/>
                  <a:pt x="1122" y="7299"/>
                  <a:pt x="1122" y="7282"/>
                </a:cubicBezTo>
                <a:cubicBezTo>
                  <a:pt x="1122" y="7273"/>
                  <a:pt x="1099" y="7262"/>
                  <a:pt x="1096" y="7250"/>
                </a:cubicBezTo>
                <a:cubicBezTo>
                  <a:pt x="1089" y="7220"/>
                  <a:pt x="1030" y="7245"/>
                  <a:pt x="1081" y="7265"/>
                </a:cubicBezTo>
                <a:cubicBezTo>
                  <a:pt x="1075" y="7262"/>
                  <a:pt x="1059" y="7266"/>
                  <a:pt x="1059" y="7272"/>
                </a:cubicBezTo>
                <a:cubicBezTo>
                  <a:pt x="1061" y="7287"/>
                  <a:pt x="1067" y="7303"/>
                  <a:pt x="1077" y="7318"/>
                </a:cubicBezTo>
                <a:cubicBezTo>
                  <a:pt x="1096" y="7336"/>
                  <a:pt x="1104" y="7357"/>
                  <a:pt x="1100" y="7377"/>
                </a:cubicBezTo>
                <a:cubicBezTo>
                  <a:pt x="1120" y="7408"/>
                  <a:pt x="1134" y="7440"/>
                  <a:pt x="1143" y="7472"/>
                </a:cubicBezTo>
                <a:cubicBezTo>
                  <a:pt x="1141" y="7486"/>
                  <a:pt x="1157" y="7481"/>
                  <a:pt x="1166" y="7495"/>
                </a:cubicBezTo>
                <a:cubicBezTo>
                  <a:pt x="1143" y="7543"/>
                  <a:pt x="1242" y="7607"/>
                  <a:pt x="1260" y="7653"/>
                </a:cubicBezTo>
                <a:cubicBezTo>
                  <a:pt x="1200" y="7664"/>
                  <a:pt x="1161" y="7559"/>
                  <a:pt x="1119" y="7517"/>
                </a:cubicBezTo>
                <a:cubicBezTo>
                  <a:pt x="1110" y="7506"/>
                  <a:pt x="1097" y="7496"/>
                  <a:pt x="1080" y="7487"/>
                </a:cubicBezTo>
                <a:cubicBezTo>
                  <a:pt x="1056" y="7468"/>
                  <a:pt x="1038" y="7447"/>
                  <a:pt x="1029" y="7425"/>
                </a:cubicBezTo>
                <a:cubicBezTo>
                  <a:pt x="1022" y="7405"/>
                  <a:pt x="1010" y="7386"/>
                  <a:pt x="993" y="7368"/>
                </a:cubicBezTo>
                <a:cubicBezTo>
                  <a:pt x="993" y="7368"/>
                  <a:pt x="975" y="7342"/>
                  <a:pt x="966" y="7338"/>
                </a:cubicBezTo>
                <a:cubicBezTo>
                  <a:pt x="956" y="7329"/>
                  <a:pt x="937" y="7322"/>
                  <a:pt x="932" y="7312"/>
                </a:cubicBezTo>
                <a:cubicBezTo>
                  <a:pt x="921" y="7290"/>
                  <a:pt x="925" y="7272"/>
                  <a:pt x="909" y="7252"/>
                </a:cubicBezTo>
                <a:cubicBezTo>
                  <a:pt x="895" y="7241"/>
                  <a:pt x="883" y="7229"/>
                  <a:pt x="874" y="7216"/>
                </a:cubicBezTo>
                <a:cubicBezTo>
                  <a:pt x="864" y="7214"/>
                  <a:pt x="867" y="7207"/>
                  <a:pt x="874" y="7207"/>
                </a:cubicBezTo>
                <a:cubicBezTo>
                  <a:pt x="866" y="7200"/>
                  <a:pt x="842" y="7199"/>
                  <a:pt x="855" y="7188"/>
                </a:cubicBezTo>
                <a:cubicBezTo>
                  <a:pt x="855" y="7190"/>
                  <a:pt x="878" y="7183"/>
                  <a:pt x="855" y="7175"/>
                </a:cubicBezTo>
                <a:cubicBezTo>
                  <a:pt x="833" y="7166"/>
                  <a:pt x="845" y="7155"/>
                  <a:pt x="833" y="7139"/>
                </a:cubicBezTo>
                <a:cubicBezTo>
                  <a:pt x="823" y="7129"/>
                  <a:pt x="819" y="7118"/>
                  <a:pt x="823" y="7107"/>
                </a:cubicBezTo>
                <a:cubicBezTo>
                  <a:pt x="815" y="7107"/>
                  <a:pt x="808" y="7105"/>
                  <a:pt x="802" y="7103"/>
                </a:cubicBezTo>
                <a:cubicBezTo>
                  <a:pt x="824" y="7101"/>
                  <a:pt x="795" y="7076"/>
                  <a:pt x="789" y="7056"/>
                </a:cubicBezTo>
                <a:cubicBezTo>
                  <a:pt x="787" y="7050"/>
                  <a:pt x="803" y="7044"/>
                  <a:pt x="803" y="7040"/>
                </a:cubicBezTo>
                <a:cubicBezTo>
                  <a:pt x="783" y="7036"/>
                  <a:pt x="762" y="7033"/>
                  <a:pt x="775" y="7019"/>
                </a:cubicBezTo>
                <a:cubicBezTo>
                  <a:pt x="760" y="7010"/>
                  <a:pt x="752" y="6994"/>
                  <a:pt x="731" y="6988"/>
                </a:cubicBezTo>
                <a:cubicBezTo>
                  <a:pt x="723" y="6983"/>
                  <a:pt x="719" y="6977"/>
                  <a:pt x="718" y="6971"/>
                </a:cubicBezTo>
                <a:cubicBezTo>
                  <a:pt x="715" y="6953"/>
                  <a:pt x="687" y="6940"/>
                  <a:pt x="696" y="6928"/>
                </a:cubicBezTo>
                <a:cubicBezTo>
                  <a:pt x="731" y="6917"/>
                  <a:pt x="652" y="6890"/>
                  <a:pt x="704" y="6889"/>
                </a:cubicBezTo>
                <a:cubicBezTo>
                  <a:pt x="713" y="6877"/>
                  <a:pt x="685" y="6869"/>
                  <a:pt x="676" y="6863"/>
                </a:cubicBezTo>
                <a:cubicBezTo>
                  <a:pt x="666" y="6857"/>
                  <a:pt x="673" y="6850"/>
                  <a:pt x="672" y="6842"/>
                </a:cubicBezTo>
                <a:cubicBezTo>
                  <a:pt x="671" y="6834"/>
                  <a:pt x="698" y="6833"/>
                  <a:pt x="686" y="6823"/>
                </a:cubicBezTo>
                <a:cubicBezTo>
                  <a:pt x="684" y="6819"/>
                  <a:pt x="648" y="6811"/>
                  <a:pt x="642" y="6808"/>
                </a:cubicBezTo>
                <a:cubicBezTo>
                  <a:pt x="650" y="6806"/>
                  <a:pt x="655" y="6800"/>
                  <a:pt x="663" y="6798"/>
                </a:cubicBezTo>
                <a:cubicBezTo>
                  <a:pt x="656" y="6793"/>
                  <a:pt x="638" y="6793"/>
                  <a:pt x="634" y="6786"/>
                </a:cubicBezTo>
                <a:cubicBezTo>
                  <a:pt x="630" y="6779"/>
                  <a:pt x="637" y="6746"/>
                  <a:pt x="617" y="6729"/>
                </a:cubicBezTo>
                <a:cubicBezTo>
                  <a:pt x="601" y="6714"/>
                  <a:pt x="593" y="6696"/>
                  <a:pt x="596" y="6678"/>
                </a:cubicBezTo>
                <a:cubicBezTo>
                  <a:pt x="588" y="6688"/>
                  <a:pt x="570" y="6666"/>
                  <a:pt x="552" y="6659"/>
                </a:cubicBezTo>
                <a:cubicBezTo>
                  <a:pt x="565" y="6644"/>
                  <a:pt x="568" y="6627"/>
                  <a:pt x="560" y="6611"/>
                </a:cubicBezTo>
                <a:cubicBezTo>
                  <a:pt x="543" y="6598"/>
                  <a:pt x="527" y="6595"/>
                  <a:pt x="533" y="6580"/>
                </a:cubicBezTo>
                <a:cubicBezTo>
                  <a:pt x="534" y="6563"/>
                  <a:pt x="526" y="6546"/>
                  <a:pt x="510" y="6532"/>
                </a:cubicBezTo>
                <a:cubicBezTo>
                  <a:pt x="493" y="6518"/>
                  <a:pt x="512" y="6529"/>
                  <a:pt x="501" y="6517"/>
                </a:cubicBezTo>
                <a:cubicBezTo>
                  <a:pt x="494" y="6509"/>
                  <a:pt x="503" y="6501"/>
                  <a:pt x="499" y="6493"/>
                </a:cubicBezTo>
                <a:cubicBezTo>
                  <a:pt x="496" y="6488"/>
                  <a:pt x="491" y="6483"/>
                  <a:pt x="483" y="6479"/>
                </a:cubicBezTo>
                <a:cubicBezTo>
                  <a:pt x="492" y="6473"/>
                  <a:pt x="488" y="6469"/>
                  <a:pt x="473" y="6467"/>
                </a:cubicBezTo>
                <a:cubicBezTo>
                  <a:pt x="462" y="6465"/>
                  <a:pt x="455" y="6459"/>
                  <a:pt x="457" y="6453"/>
                </a:cubicBezTo>
                <a:cubicBezTo>
                  <a:pt x="508" y="6458"/>
                  <a:pt x="418" y="6366"/>
                  <a:pt x="438" y="6351"/>
                </a:cubicBezTo>
                <a:cubicBezTo>
                  <a:pt x="442" y="6343"/>
                  <a:pt x="418" y="6339"/>
                  <a:pt x="424" y="6331"/>
                </a:cubicBezTo>
                <a:cubicBezTo>
                  <a:pt x="433" y="6319"/>
                  <a:pt x="426" y="6321"/>
                  <a:pt x="416" y="6307"/>
                </a:cubicBezTo>
                <a:cubicBezTo>
                  <a:pt x="405" y="6296"/>
                  <a:pt x="407" y="6282"/>
                  <a:pt x="422" y="6272"/>
                </a:cubicBezTo>
                <a:cubicBezTo>
                  <a:pt x="396" y="6263"/>
                  <a:pt x="412" y="6248"/>
                  <a:pt x="416" y="6235"/>
                </a:cubicBezTo>
                <a:cubicBezTo>
                  <a:pt x="420" y="6220"/>
                  <a:pt x="389" y="6219"/>
                  <a:pt x="377" y="6208"/>
                </a:cubicBezTo>
                <a:cubicBezTo>
                  <a:pt x="441" y="6200"/>
                  <a:pt x="344" y="6168"/>
                  <a:pt x="361" y="6203"/>
                </a:cubicBezTo>
                <a:cubicBezTo>
                  <a:pt x="361" y="6205"/>
                  <a:pt x="358" y="6212"/>
                  <a:pt x="356" y="6210"/>
                </a:cubicBezTo>
                <a:cubicBezTo>
                  <a:pt x="347" y="6192"/>
                  <a:pt x="343" y="6173"/>
                  <a:pt x="345" y="6154"/>
                </a:cubicBezTo>
                <a:cubicBezTo>
                  <a:pt x="365" y="6159"/>
                  <a:pt x="340" y="6171"/>
                  <a:pt x="359" y="6177"/>
                </a:cubicBezTo>
                <a:cubicBezTo>
                  <a:pt x="401" y="6165"/>
                  <a:pt x="334" y="6131"/>
                  <a:pt x="384" y="6123"/>
                </a:cubicBezTo>
                <a:cubicBezTo>
                  <a:pt x="401" y="6096"/>
                  <a:pt x="370" y="6059"/>
                  <a:pt x="346" y="6089"/>
                </a:cubicBezTo>
                <a:cubicBezTo>
                  <a:pt x="345" y="6091"/>
                  <a:pt x="338" y="6090"/>
                  <a:pt x="338" y="6087"/>
                </a:cubicBezTo>
                <a:cubicBezTo>
                  <a:pt x="337" y="6049"/>
                  <a:pt x="335" y="6018"/>
                  <a:pt x="331" y="5979"/>
                </a:cubicBezTo>
                <a:cubicBezTo>
                  <a:pt x="349" y="5977"/>
                  <a:pt x="358" y="6019"/>
                  <a:pt x="342" y="6025"/>
                </a:cubicBezTo>
                <a:cubicBezTo>
                  <a:pt x="349" y="6029"/>
                  <a:pt x="367" y="6025"/>
                  <a:pt x="371" y="6022"/>
                </a:cubicBezTo>
                <a:cubicBezTo>
                  <a:pt x="374" y="6019"/>
                  <a:pt x="362" y="6012"/>
                  <a:pt x="362" y="6007"/>
                </a:cubicBezTo>
                <a:cubicBezTo>
                  <a:pt x="362" y="5994"/>
                  <a:pt x="373" y="5981"/>
                  <a:pt x="359" y="5969"/>
                </a:cubicBezTo>
                <a:cubicBezTo>
                  <a:pt x="350" y="5965"/>
                  <a:pt x="341" y="5976"/>
                  <a:pt x="329" y="5973"/>
                </a:cubicBezTo>
                <a:cubicBezTo>
                  <a:pt x="334" y="5950"/>
                  <a:pt x="332" y="5927"/>
                  <a:pt x="322" y="5905"/>
                </a:cubicBezTo>
                <a:cubicBezTo>
                  <a:pt x="319" y="5894"/>
                  <a:pt x="320" y="5884"/>
                  <a:pt x="319" y="5874"/>
                </a:cubicBezTo>
                <a:cubicBezTo>
                  <a:pt x="315" y="5847"/>
                  <a:pt x="327" y="5874"/>
                  <a:pt x="338" y="5862"/>
                </a:cubicBezTo>
                <a:cubicBezTo>
                  <a:pt x="343" y="5856"/>
                  <a:pt x="319" y="5856"/>
                  <a:pt x="323" y="5846"/>
                </a:cubicBezTo>
                <a:cubicBezTo>
                  <a:pt x="327" y="5832"/>
                  <a:pt x="329" y="5832"/>
                  <a:pt x="310" y="5832"/>
                </a:cubicBezTo>
                <a:cubicBezTo>
                  <a:pt x="300" y="5821"/>
                  <a:pt x="344" y="5814"/>
                  <a:pt x="318" y="5808"/>
                </a:cubicBezTo>
                <a:cubicBezTo>
                  <a:pt x="317" y="5807"/>
                  <a:pt x="317" y="5805"/>
                  <a:pt x="318" y="5804"/>
                </a:cubicBezTo>
                <a:cubicBezTo>
                  <a:pt x="332" y="5794"/>
                  <a:pt x="325" y="5768"/>
                  <a:pt x="322" y="5757"/>
                </a:cubicBezTo>
                <a:cubicBezTo>
                  <a:pt x="319" y="5746"/>
                  <a:pt x="308" y="5733"/>
                  <a:pt x="322" y="5722"/>
                </a:cubicBezTo>
                <a:cubicBezTo>
                  <a:pt x="312" y="5721"/>
                  <a:pt x="306" y="5716"/>
                  <a:pt x="307" y="5711"/>
                </a:cubicBezTo>
                <a:cubicBezTo>
                  <a:pt x="309" y="5705"/>
                  <a:pt x="319" y="5698"/>
                  <a:pt x="314" y="5692"/>
                </a:cubicBezTo>
                <a:cubicBezTo>
                  <a:pt x="300" y="5688"/>
                  <a:pt x="300" y="5684"/>
                  <a:pt x="312" y="5680"/>
                </a:cubicBezTo>
                <a:lnTo>
                  <a:pt x="310" y="5674"/>
                </a:lnTo>
                <a:cubicBezTo>
                  <a:pt x="280" y="5670"/>
                  <a:pt x="307" y="5655"/>
                  <a:pt x="301" y="5644"/>
                </a:cubicBezTo>
                <a:cubicBezTo>
                  <a:pt x="291" y="5626"/>
                  <a:pt x="289" y="5607"/>
                  <a:pt x="294" y="5589"/>
                </a:cubicBezTo>
                <a:cubicBezTo>
                  <a:pt x="280" y="5575"/>
                  <a:pt x="292" y="5558"/>
                  <a:pt x="286" y="5542"/>
                </a:cubicBezTo>
                <a:cubicBezTo>
                  <a:pt x="281" y="5527"/>
                  <a:pt x="272" y="5533"/>
                  <a:pt x="281" y="5518"/>
                </a:cubicBezTo>
                <a:cubicBezTo>
                  <a:pt x="286" y="5509"/>
                  <a:pt x="276" y="5502"/>
                  <a:pt x="274" y="5491"/>
                </a:cubicBezTo>
                <a:cubicBezTo>
                  <a:pt x="272" y="5481"/>
                  <a:pt x="276" y="5480"/>
                  <a:pt x="264" y="5477"/>
                </a:cubicBezTo>
                <a:cubicBezTo>
                  <a:pt x="258" y="5468"/>
                  <a:pt x="259" y="5459"/>
                  <a:pt x="268" y="5451"/>
                </a:cubicBezTo>
                <a:cubicBezTo>
                  <a:pt x="246" y="5443"/>
                  <a:pt x="266" y="5407"/>
                  <a:pt x="266" y="5395"/>
                </a:cubicBezTo>
                <a:cubicBezTo>
                  <a:pt x="267" y="5375"/>
                  <a:pt x="248" y="5363"/>
                  <a:pt x="253" y="5344"/>
                </a:cubicBezTo>
                <a:cubicBezTo>
                  <a:pt x="255" y="5324"/>
                  <a:pt x="252" y="5305"/>
                  <a:pt x="244" y="5286"/>
                </a:cubicBezTo>
                <a:cubicBezTo>
                  <a:pt x="228" y="5232"/>
                  <a:pt x="239" y="5184"/>
                  <a:pt x="231" y="5132"/>
                </a:cubicBezTo>
                <a:cubicBezTo>
                  <a:pt x="214" y="5125"/>
                  <a:pt x="225" y="5115"/>
                  <a:pt x="231" y="5106"/>
                </a:cubicBezTo>
                <a:cubicBezTo>
                  <a:pt x="239" y="5093"/>
                  <a:pt x="205" y="5096"/>
                  <a:pt x="217" y="5083"/>
                </a:cubicBezTo>
                <a:cubicBezTo>
                  <a:pt x="236" y="5065"/>
                  <a:pt x="216" y="5033"/>
                  <a:pt x="220" y="5013"/>
                </a:cubicBezTo>
                <a:cubicBezTo>
                  <a:pt x="242" y="4985"/>
                  <a:pt x="218" y="4941"/>
                  <a:pt x="207" y="4913"/>
                </a:cubicBezTo>
                <a:cubicBezTo>
                  <a:pt x="202" y="4900"/>
                  <a:pt x="228" y="4886"/>
                  <a:pt x="216" y="4874"/>
                </a:cubicBezTo>
                <a:cubicBezTo>
                  <a:pt x="206" y="4868"/>
                  <a:pt x="199" y="4868"/>
                  <a:pt x="202" y="4865"/>
                </a:cubicBezTo>
                <a:cubicBezTo>
                  <a:pt x="217" y="4854"/>
                  <a:pt x="219" y="4840"/>
                  <a:pt x="206" y="4828"/>
                </a:cubicBezTo>
                <a:cubicBezTo>
                  <a:pt x="237" y="4809"/>
                  <a:pt x="193" y="4799"/>
                  <a:pt x="202" y="4785"/>
                </a:cubicBezTo>
                <a:cubicBezTo>
                  <a:pt x="206" y="4780"/>
                  <a:pt x="231" y="4778"/>
                  <a:pt x="212" y="4771"/>
                </a:cubicBezTo>
                <a:cubicBezTo>
                  <a:pt x="192" y="4764"/>
                  <a:pt x="212" y="4763"/>
                  <a:pt x="215" y="4754"/>
                </a:cubicBezTo>
                <a:cubicBezTo>
                  <a:pt x="215" y="4740"/>
                  <a:pt x="207" y="4725"/>
                  <a:pt x="190" y="4713"/>
                </a:cubicBezTo>
                <a:cubicBezTo>
                  <a:pt x="228" y="4713"/>
                  <a:pt x="205" y="4676"/>
                  <a:pt x="205" y="4661"/>
                </a:cubicBezTo>
                <a:cubicBezTo>
                  <a:pt x="205" y="4652"/>
                  <a:pt x="216" y="4645"/>
                  <a:pt x="210" y="4639"/>
                </a:cubicBezTo>
                <a:cubicBezTo>
                  <a:pt x="207" y="4635"/>
                  <a:pt x="196" y="4628"/>
                  <a:pt x="197" y="4624"/>
                </a:cubicBezTo>
                <a:cubicBezTo>
                  <a:pt x="202" y="4618"/>
                  <a:pt x="205" y="4612"/>
                  <a:pt x="207" y="4606"/>
                </a:cubicBezTo>
                <a:cubicBezTo>
                  <a:pt x="207" y="4598"/>
                  <a:pt x="192" y="4601"/>
                  <a:pt x="192" y="4594"/>
                </a:cubicBezTo>
                <a:cubicBezTo>
                  <a:pt x="192" y="4583"/>
                  <a:pt x="206" y="4543"/>
                  <a:pt x="200" y="4537"/>
                </a:cubicBezTo>
                <a:cubicBezTo>
                  <a:pt x="189" y="4525"/>
                  <a:pt x="182" y="4512"/>
                  <a:pt x="182" y="4498"/>
                </a:cubicBezTo>
                <a:cubicBezTo>
                  <a:pt x="186" y="4490"/>
                  <a:pt x="191" y="4466"/>
                  <a:pt x="182" y="4462"/>
                </a:cubicBezTo>
                <a:cubicBezTo>
                  <a:pt x="204" y="4459"/>
                  <a:pt x="185" y="4399"/>
                  <a:pt x="185" y="4388"/>
                </a:cubicBezTo>
                <a:cubicBezTo>
                  <a:pt x="184" y="4382"/>
                  <a:pt x="203" y="4345"/>
                  <a:pt x="189" y="4342"/>
                </a:cubicBezTo>
                <a:cubicBezTo>
                  <a:pt x="165" y="4335"/>
                  <a:pt x="188" y="4299"/>
                  <a:pt x="179" y="4293"/>
                </a:cubicBezTo>
                <a:cubicBezTo>
                  <a:pt x="213" y="4284"/>
                  <a:pt x="189" y="4276"/>
                  <a:pt x="179" y="4265"/>
                </a:cubicBezTo>
                <a:cubicBezTo>
                  <a:pt x="207" y="4252"/>
                  <a:pt x="180" y="4214"/>
                  <a:pt x="183" y="4196"/>
                </a:cubicBezTo>
                <a:cubicBezTo>
                  <a:pt x="188" y="4183"/>
                  <a:pt x="189" y="4170"/>
                  <a:pt x="188" y="4158"/>
                </a:cubicBezTo>
                <a:cubicBezTo>
                  <a:pt x="181" y="4143"/>
                  <a:pt x="193" y="4140"/>
                  <a:pt x="188" y="4127"/>
                </a:cubicBezTo>
                <a:cubicBezTo>
                  <a:pt x="170" y="4086"/>
                  <a:pt x="187" y="4035"/>
                  <a:pt x="185" y="3993"/>
                </a:cubicBezTo>
                <a:cubicBezTo>
                  <a:pt x="184" y="3987"/>
                  <a:pt x="176" y="3980"/>
                  <a:pt x="176" y="3974"/>
                </a:cubicBezTo>
                <a:cubicBezTo>
                  <a:pt x="173" y="3932"/>
                  <a:pt x="177" y="3891"/>
                  <a:pt x="173" y="3849"/>
                </a:cubicBezTo>
                <a:cubicBezTo>
                  <a:pt x="168" y="3807"/>
                  <a:pt x="175" y="3764"/>
                  <a:pt x="175" y="3722"/>
                </a:cubicBezTo>
                <a:cubicBezTo>
                  <a:pt x="175" y="3712"/>
                  <a:pt x="165" y="3686"/>
                  <a:pt x="179" y="3679"/>
                </a:cubicBezTo>
                <a:cubicBezTo>
                  <a:pt x="186" y="3693"/>
                  <a:pt x="190" y="3707"/>
                  <a:pt x="190" y="3721"/>
                </a:cubicBezTo>
                <a:cubicBezTo>
                  <a:pt x="192" y="3739"/>
                  <a:pt x="182" y="3759"/>
                  <a:pt x="184" y="3774"/>
                </a:cubicBezTo>
                <a:cubicBezTo>
                  <a:pt x="189" y="3804"/>
                  <a:pt x="194" y="3833"/>
                  <a:pt x="198" y="3863"/>
                </a:cubicBezTo>
                <a:cubicBezTo>
                  <a:pt x="222" y="3859"/>
                  <a:pt x="227" y="3841"/>
                  <a:pt x="218" y="3827"/>
                </a:cubicBezTo>
                <a:cubicBezTo>
                  <a:pt x="215" y="3822"/>
                  <a:pt x="215" y="3816"/>
                  <a:pt x="218" y="3811"/>
                </a:cubicBezTo>
                <a:cubicBezTo>
                  <a:pt x="228" y="3804"/>
                  <a:pt x="216" y="3789"/>
                  <a:pt x="212" y="3783"/>
                </a:cubicBezTo>
                <a:cubicBezTo>
                  <a:pt x="204" y="3771"/>
                  <a:pt x="230" y="3762"/>
                  <a:pt x="210" y="3750"/>
                </a:cubicBezTo>
                <a:cubicBezTo>
                  <a:pt x="223" y="3751"/>
                  <a:pt x="217" y="3725"/>
                  <a:pt x="213" y="3722"/>
                </a:cubicBezTo>
                <a:cubicBezTo>
                  <a:pt x="202" y="3713"/>
                  <a:pt x="248" y="3708"/>
                  <a:pt x="216" y="3699"/>
                </a:cubicBezTo>
                <a:cubicBezTo>
                  <a:pt x="227" y="3694"/>
                  <a:pt x="223" y="3691"/>
                  <a:pt x="216" y="3680"/>
                </a:cubicBezTo>
                <a:cubicBezTo>
                  <a:pt x="213" y="3674"/>
                  <a:pt x="218" y="3663"/>
                  <a:pt x="216" y="3655"/>
                </a:cubicBezTo>
                <a:cubicBezTo>
                  <a:pt x="215" y="3652"/>
                  <a:pt x="225" y="3649"/>
                  <a:pt x="231" y="3646"/>
                </a:cubicBezTo>
                <a:cubicBezTo>
                  <a:pt x="188" y="3633"/>
                  <a:pt x="266" y="3623"/>
                  <a:pt x="221" y="3609"/>
                </a:cubicBezTo>
                <a:cubicBezTo>
                  <a:pt x="256" y="3595"/>
                  <a:pt x="232" y="3584"/>
                  <a:pt x="225" y="3570"/>
                </a:cubicBezTo>
                <a:cubicBezTo>
                  <a:pt x="219" y="3560"/>
                  <a:pt x="242" y="3551"/>
                  <a:pt x="232" y="3544"/>
                </a:cubicBezTo>
                <a:cubicBezTo>
                  <a:pt x="222" y="3536"/>
                  <a:pt x="254" y="3502"/>
                  <a:pt x="214" y="3506"/>
                </a:cubicBezTo>
                <a:cubicBezTo>
                  <a:pt x="222" y="3483"/>
                  <a:pt x="225" y="3459"/>
                  <a:pt x="221" y="3436"/>
                </a:cubicBezTo>
                <a:cubicBezTo>
                  <a:pt x="210" y="3419"/>
                  <a:pt x="253" y="3415"/>
                  <a:pt x="217" y="3402"/>
                </a:cubicBezTo>
                <a:cubicBezTo>
                  <a:pt x="206" y="3398"/>
                  <a:pt x="226" y="3375"/>
                  <a:pt x="224" y="3364"/>
                </a:cubicBezTo>
                <a:cubicBezTo>
                  <a:pt x="219" y="3355"/>
                  <a:pt x="222" y="3346"/>
                  <a:pt x="231" y="3338"/>
                </a:cubicBezTo>
                <a:cubicBezTo>
                  <a:pt x="220" y="3333"/>
                  <a:pt x="214" y="3327"/>
                  <a:pt x="214" y="3319"/>
                </a:cubicBezTo>
                <a:cubicBezTo>
                  <a:pt x="215" y="3299"/>
                  <a:pt x="232" y="3295"/>
                  <a:pt x="219" y="3273"/>
                </a:cubicBezTo>
                <a:cubicBezTo>
                  <a:pt x="213" y="3264"/>
                  <a:pt x="224" y="3251"/>
                  <a:pt x="219" y="3244"/>
                </a:cubicBezTo>
                <a:cubicBezTo>
                  <a:pt x="216" y="3226"/>
                  <a:pt x="194" y="3207"/>
                  <a:pt x="231" y="3207"/>
                </a:cubicBezTo>
                <a:cubicBezTo>
                  <a:pt x="244" y="3196"/>
                  <a:pt x="233" y="3185"/>
                  <a:pt x="231" y="3174"/>
                </a:cubicBezTo>
                <a:lnTo>
                  <a:pt x="217" y="3172"/>
                </a:lnTo>
                <a:cubicBezTo>
                  <a:pt x="216" y="3159"/>
                  <a:pt x="220" y="3146"/>
                  <a:pt x="229" y="3134"/>
                </a:cubicBezTo>
                <a:cubicBezTo>
                  <a:pt x="242" y="3128"/>
                  <a:pt x="218" y="3117"/>
                  <a:pt x="223" y="3109"/>
                </a:cubicBezTo>
                <a:cubicBezTo>
                  <a:pt x="226" y="3099"/>
                  <a:pt x="226" y="3090"/>
                  <a:pt x="223" y="3080"/>
                </a:cubicBezTo>
                <a:cubicBezTo>
                  <a:pt x="222" y="3066"/>
                  <a:pt x="240" y="3065"/>
                  <a:pt x="233" y="3045"/>
                </a:cubicBezTo>
                <a:cubicBezTo>
                  <a:pt x="228" y="3033"/>
                  <a:pt x="211" y="3027"/>
                  <a:pt x="218" y="3014"/>
                </a:cubicBezTo>
                <a:cubicBezTo>
                  <a:pt x="223" y="3005"/>
                  <a:pt x="247" y="3013"/>
                  <a:pt x="256" y="3007"/>
                </a:cubicBezTo>
                <a:cubicBezTo>
                  <a:pt x="274" y="2996"/>
                  <a:pt x="221" y="2993"/>
                  <a:pt x="214" y="2993"/>
                </a:cubicBezTo>
                <a:cubicBezTo>
                  <a:pt x="217" y="2988"/>
                  <a:pt x="239" y="2960"/>
                  <a:pt x="227" y="2960"/>
                </a:cubicBezTo>
                <a:cubicBezTo>
                  <a:pt x="190" y="2960"/>
                  <a:pt x="228" y="2943"/>
                  <a:pt x="240" y="2941"/>
                </a:cubicBezTo>
                <a:cubicBezTo>
                  <a:pt x="250" y="2931"/>
                  <a:pt x="255" y="2920"/>
                  <a:pt x="255" y="2908"/>
                </a:cubicBezTo>
                <a:cubicBezTo>
                  <a:pt x="242" y="2897"/>
                  <a:pt x="251" y="2903"/>
                  <a:pt x="250" y="2890"/>
                </a:cubicBezTo>
                <a:cubicBezTo>
                  <a:pt x="249" y="2878"/>
                  <a:pt x="226" y="2886"/>
                  <a:pt x="216" y="2890"/>
                </a:cubicBezTo>
                <a:cubicBezTo>
                  <a:pt x="197" y="2880"/>
                  <a:pt x="255" y="2871"/>
                  <a:pt x="254" y="2860"/>
                </a:cubicBezTo>
                <a:cubicBezTo>
                  <a:pt x="253" y="2849"/>
                  <a:pt x="237" y="2846"/>
                  <a:pt x="230" y="2837"/>
                </a:cubicBezTo>
                <a:cubicBezTo>
                  <a:pt x="246" y="2830"/>
                  <a:pt x="240" y="2819"/>
                  <a:pt x="238" y="2810"/>
                </a:cubicBezTo>
                <a:cubicBezTo>
                  <a:pt x="237" y="2804"/>
                  <a:pt x="237" y="2798"/>
                  <a:pt x="238" y="2793"/>
                </a:cubicBezTo>
                <a:cubicBezTo>
                  <a:pt x="236" y="2793"/>
                  <a:pt x="233" y="2792"/>
                  <a:pt x="232" y="2791"/>
                </a:cubicBezTo>
                <a:cubicBezTo>
                  <a:pt x="226" y="2789"/>
                  <a:pt x="226" y="2784"/>
                  <a:pt x="231" y="2782"/>
                </a:cubicBezTo>
                <a:lnTo>
                  <a:pt x="239" y="2767"/>
                </a:lnTo>
                <a:cubicBezTo>
                  <a:pt x="242" y="2751"/>
                  <a:pt x="247" y="2758"/>
                  <a:pt x="242" y="2740"/>
                </a:cubicBezTo>
                <a:cubicBezTo>
                  <a:pt x="237" y="2723"/>
                  <a:pt x="250" y="2708"/>
                  <a:pt x="242" y="2692"/>
                </a:cubicBezTo>
                <a:cubicBezTo>
                  <a:pt x="236" y="2681"/>
                  <a:pt x="249" y="2659"/>
                  <a:pt x="241" y="2651"/>
                </a:cubicBezTo>
                <a:cubicBezTo>
                  <a:pt x="225" y="2636"/>
                  <a:pt x="236" y="2613"/>
                  <a:pt x="236" y="2597"/>
                </a:cubicBezTo>
                <a:cubicBezTo>
                  <a:pt x="239" y="2567"/>
                  <a:pt x="236" y="2537"/>
                  <a:pt x="236" y="2507"/>
                </a:cubicBezTo>
                <a:cubicBezTo>
                  <a:pt x="236" y="2485"/>
                  <a:pt x="243" y="2468"/>
                  <a:pt x="214" y="2453"/>
                </a:cubicBezTo>
                <a:cubicBezTo>
                  <a:pt x="214" y="2446"/>
                  <a:pt x="241" y="2453"/>
                  <a:pt x="243" y="2443"/>
                </a:cubicBezTo>
                <a:cubicBezTo>
                  <a:pt x="231" y="2440"/>
                  <a:pt x="224" y="2433"/>
                  <a:pt x="227" y="2425"/>
                </a:cubicBezTo>
                <a:cubicBezTo>
                  <a:pt x="230" y="2412"/>
                  <a:pt x="247" y="2398"/>
                  <a:pt x="215" y="2390"/>
                </a:cubicBezTo>
                <a:cubicBezTo>
                  <a:pt x="248" y="2374"/>
                  <a:pt x="181" y="2354"/>
                  <a:pt x="225" y="2339"/>
                </a:cubicBezTo>
                <a:cubicBezTo>
                  <a:pt x="231" y="2330"/>
                  <a:pt x="208" y="2324"/>
                  <a:pt x="214" y="2316"/>
                </a:cubicBezTo>
                <a:cubicBezTo>
                  <a:pt x="223" y="2306"/>
                  <a:pt x="208" y="2299"/>
                  <a:pt x="216" y="2284"/>
                </a:cubicBezTo>
                <a:cubicBezTo>
                  <a:pt x="222" y="2270"/>
                  <a:pt x="222" y="2255"/>
                  <a:pt x="218" y="2240"/>
                </a:cubicBezTo>
                <a:cubicBezTo>
                  <a:pt x="214" y="2225"/>
                  <a:pt x="215" y="2210"/>
                  <a:pt x="220" y="2195"/>
                </a:cubicBezTo>
                <a:cubicBezTo>
                  <a:pt x="221" y="2181"/>
                  <a:pt x="212" y="2167"/>
                  <a:pt x="196" y="2155"/>
                </a:cubicBezTo>
                <a:cubicBezTo>
                  <a:pt x="203" y="2143"/>
                  <a:pt x="209" y="2125"/>
                  <a:pt x="187" y="2116"/>
                </a:cubicBezTo>
                <a:cubicBezTo>
                  <a:pt x="203" y="2114"/>
                  <a:pt x="218" y="2084"/>
                  <a:pt x="209" y="2080"/>
                </a:cubicBezTo>
                <a:cubicBezTo>
                  <a:pt x="198" y="2068"/>
                  <a:pt x="195" y="2054"/>
                  <a:pt x="203" y="2041"/>
                </a:cubicBezTo>
                <a:cubicBezTo>
                  <a:pt x="198" y="2016"/>
                  <a:pt x="213" y="1969"/>
                  <a:pt x="197" y="1939"/>
                </a:cubicBezTo>
                <a:cubicBezTo>
                  <a:pt x="193" y="1933"/>
                  <a:pt x="192" y="1926"/>
                  <a:pt x="194" y="1919"/>
                </a:cubicBezTo>
                <a:cubicBezTo>
                  <a:pt x="202" y="1916"/>
                  <a:pt x="192" y="1909"/>
                  <a:pt x="181" y="1904"/>
                </a:cubicBezTo>
                <a:cubicBezTo>
                  <a:pt x="174" y="1900"/>
                  <a:pt x="175" y="1894"/>
                  <a:pt x="183" y="1890"/>
                </a:cubicBezTo>
                <a:cubicBezTo>
                  <a:pt x="197" y="1883"/>
                  <a:pt x="190" y="1870"/>
                  <a:pt x="186" y="1859"/>
                </a:cubicBezTo>
                <a:cubicBezTo>
                  <a:pt x="184" y="1855"/>
                  <a:pt x="185" y="1834"/>
                  <a:pt x="180" y="1834"/>
                </a:cubicBezTo>
                <a:cubicBezTo>
                  <a:pt x="175" y="1834"/>
                  <a:pt x="178" y="1825"/>
                  <a:pt x="180" y="1818"/>
                </a:cubicBezTo>
                <a:cubicBezTo>
                  <a:pt x="177" y="1805"/>
                  <a:pt x="177" y="1792"/>
                  <a:pt x="180" y="1780"/>
                </a:cubicBezTo>
                <a:cubicBezTo>
                  <a:pt x="172" y="1732"/>
                  <a:pt x="174" y="1692"/>
                  <a:pt x="167" y="1643"/>
                </a:cubicBezTo>
                <a:cubicBezTo>
                  <a:pt x="162" y="1606"/>
                  <a:pt x="162" y="1570"/>
                  <a:pt x="167" y="1533"/>
                </a:cubicBezTo>
                <a:cubicBezTo>
                  <a:pt x="171" y="1516"/>
                  <a:pt x="157" y="1514"/>
                  <a:pt x="180" y="1504"/>
                </a:cubicBezTo>
                <a:cubicBezTo>
                  <a:pt x="190" y="1498"/>
                  <a:pt x="180" y="1490"/>
                  <a:pt x="180" y="1483"/>
                </a:cubicBezTo>
                <a:cubicBezTo>
                  <a:pt x="178" y="1461"/>
                  <a:pt x="180" y="1438"/>
                  <a:pt x="187" y="1416"/>
                </a:cubicBezTo>
                <a:cubicBezTo>
                  <a:pt x="192" y="1399"/>
                  <a:pt x="214" y="1379"/>
                  <a:pt x="199" y="1361"/>
                </a:cubicBezTo>
                <a:cubicBezTo>
                  <a:pt x="187" y="1346"/>
                  <a:pt x="198" y="1311"/>
                  <a:pt x="201" y="1293"/>
                </a:cubicBezTo>
                <a:cubicBezTo>
                  <a:pt x="203" y="1275"/>
                  <a:pt x="214" y="1258"/>
                  <a:pt x="214" y="1238"/>
                </a:cubicBezTo>
                <a:cubicBezTo>
                  <a:pt x="211" y="1223"/>
                  <a:pt x="220" y="1209"/>
                  <a:pt x="237" y="1198"/>
                </a:cubicBezTo>
                <a:cubicBezTo>
                  <a:pt x="220" y="1193"/>
                  <a:pt x="220" y="1187"/>
                  <a:pt x="227" y="1178"/>
                </a:cubicBezTo>
                <a:cubicBezTo>
                  <a:pt x="234" y="1170"/>
                  <a:pt x="247" y="1151"/>
                  <a:pt x="239" y="1143"/>
                </a:cubicBezTo>
                <a:cubicBezTo>
                  <a:pt x="223" y="1130"/>
                  <a:pt x="248" y="1123"/>
                  <a:pt x="246" y="1108"/>
                </a:cubicBezTo>
                <a:cubicBezTo>
                  <a:pt x="244" y="1093"/>
                  <a:pt x="256" y="1071"/>
                  <a:pt x="265" y="1073"/>
                </a:cubicBezTo>
                <a:cubicBezTo>
                  <a:pt x="275" y="1082"/>
                  <a:pt x="294" y="1091"/>
                  <a:pt x="294" y="1100"/>
                </a:cubicBezTo>
                <a:cubicBezTo>
                  <a:pt x="290" y="1101"/>
                  <a:pt x="285" y="1101"/>
                  <a:pt x="282" y="1099"/>
                </a:cubicBezTo>
                <a:cubicBezTo>
                  <a:pt x="276" y="1115"/>
                  <a:pt x="300" y="1133"/>
                  <a:pt x="304" y="1166"/>
                </a:cubicBezTo>
                <a:cubicBezTo>
                  <a:pt x="312" y="1220"/>
                  <a:pt x="307" y="1292"/>
                  <a:pt x="325" y="1303"/>
                </a:cubicBezTo>
                <a:cubicBezTo>
                  <a:pt x="305" y="1315"/>
                  <a:pt x="298" y="1332"/>
                  <a:pt x="308" y="1347"/>
                </a:cubicBezTo>
                <a:cubicBezTo>
                  <a:pt x="320" y="1349"/>
                  <a:pt x="315" y="1338"/>
                  <a:pt x="322" y="1334"/>
                </a:cubicBezTo>
                <a:cubicBezTo>
                  <a:pt x="348" y="1350"/>
                  <a:pt x="326" y="1380"/>
                  <a:pt x="326" y="1397"/>
                </a:cubicBezTo>
                <a:cubicBezTo>
                  <a:pt x="325" y="1412"/>
                  <a:pt x="358" y="1427"/>
                  <a:pt x="342" y="1442"/>
                </a:cubicBezTo>
                <a:cubicBezTo>
                  <a:pt x="331" y="1462"/>
                  <a:pt x="330" y="1483"/>
                  <a:pt x="339" y="1504"/>
                </a:cubicBezTo>
                <a:cubicBezTo>
                  <a:pt x="350" y="1522"/>
                  <a:pt x="336" y="1546"/>
                  <a:pt x="350" y="1563"/>
                </a:cubicBezTo>
                <a:lnTo>
                  <a:pt x="360" y="1562"/>
                </a:lnTo>
                <a:cubicBezTo>
                  <a:pt x="360" y="1579"/>
                  <a:pt x="356" y="1595"/>
                  <a:pt x="360" y="1612"/>
                </a:cubicBezTo>
                <a:cubicBezTo>
                  <a:pt x="362" y="1625"/>
                  <a:pt x="380" y="1623"/>
                  <a:pt x="380" y="1631"/>
                </a:cubicBezTo>
                <a:cubicBezTo>
                  <a:pt x="397" y="1626"/>
                  <a:pt x="379" y="1614"/>
                  <a:pt x="378" y="1606"/>
                </a:cubicBezTo>
                <a:cubicBezTo>
                  <a:pt x="381" y="1596"/>
                  <a:pt x="389" y="1586"/>
                  <a:pt x="399" y="1576"/>
                </a:cubicBezTo>
                <a:cubicBezTo>
                  <a:pt x="396" y="1566"/>
                  <a:pt x="401" y="1552"/>
                  <a:pt x="385" y="1544"/>
                </a:cubicBezTo>
                <a:cubicBezTo>
                  <a:pt x="375" y="1544"/>
                  <a:pt x="377" y="1549"/>
                  <a:pt x="366" y="1547"/>
                </a:cubicBezTo>
                <a:cubicBezTo>
                  <a:pt x="371" y="1527"/>
                  <a:pt x="403" y="1526"/>
                  <a:pt x="393" y="1500"/>
                </a:cubicBezTo>
                <a:cubicBezTo>
                  <a:pt x="388" y="1483"/>
                  <a:pt x="384" y="1466"/>
                  <a:pt x="383" y="1449"/>
                </a:cubicBezTo>
                <a:cubicBezTo>
                  <a:pt x="377" y="1420"/>
                  <a:pt x="383" y="1395"/>
                  <a:pt x="375" y="1365"/>
                </a:cubicBezTo>
                <a:cubicBezTo>
                  <a:pt x="373" y="1352"/>
                  <a:pt x="365" y="1340"/>
                  <a:pt x="352" y="1329"/>
                </a:cubicBezTo>
                <a:cubicBezTo>
                  <a:pt x="356" y="1320"/>
                  <a:pt x="358" y="1311"/>
                  <a:pt x="358" y="1301"/>
                </a:cubicBezTo>
                <a:cubicBezTo>
                  <a:pt x="359" y="1281"/>
                  <a:pt x="355" y="1262"/>
                  <a:pt x="355" y="1242"/>
                </a:cubicBezTo>
                <a:cubicBezTo>
                  <a:pt x="356" y="1198"/>
                  <a:pt x="330" y="1155"/>
                  <a:pt x="338" y="1110"/>
                </a:cubicBezTo>
                <a:cubicBezTo>
                  <a:pt x="350" y="1112"/>
                  <a:pt x="351" y="1130"/>
                  <a:pt x="356" y="1147"/>
                </a:cubicBezTo>
                <a:cubicBezTo>
                  <a:pt x="368" y="1186"/>
                  <a:pt x="373" y="1249"/>
                  <a:pt x="380" y="1296"/>
                </a:cubicBezTo>
                <a:cubicBezTo>
                  <a:pt x="380" y="1303"/>
                  <a:pt x="378" y="1330"/>
                  <a:pt x="387" y="1334"/>
                </a:cubicBezTo>
                <a:cubicBezTo>
                  <a:pt x="397" y="1338"/>
                  <a:pt x="407" y="1333"/>
                  <a:pt x="405" y="1327"/>
                </a:cubicBezTo>
                <a:cubicBezTo>
                  <a:pt x="399" y="1307"/>
                  <a:pt x="398" y="1287"/>
                  <a:pt x="402" y="1266"/>
                </a:cubicBezTo>
                <a:cubicBezTo>
                  <a:pt x="405" y="1253"/>
                  <a:pt x="405" y="1239"/>
                  <a:pt x="400" y="1226"/>
                </a:cubicBezTo>
                <a:cubicBezTo>
                  <a:pt x="397" y="1213"/>
                  <a:pt x="398" y="1201"/>
                  <a:pt x="403" y="1189"/>
                </a:cubicBezTo>
                <a:cubicBezTo>
                  <a:pt x="403" y="1162"/>
                  <a:pt x="398" y="1136"/>
                  <a:pt x="390" y="1110"/>
                </a:cubicBezTo>
                <a:cubicBezTo>
                  <a:pt x="375" y="1119"/>
                  <a:pt x="394" y="1063"/>
                  <a:pt x="392" y="1044"/>
                </a:cubicBezTo>
                <a:cubicBezTo>
                  <a:pt x="389" y="1023"/>
                  <a:pt x="399" y="962"/>
                  <a:pt x="416" y="956"/>
                </a:cubicBezTo>
                <a:cubicBezTo>
                  <a:pt x="438" y="965"/>
                  <a:pt x="419" y="1077"/>
                  <a:pt x="432" y="1093"/>
                </a:cubicBezTo>
                <a:cubicBezTo>
                  <a:pt x="430" y="1112"/>
                  <a:pt x="427" y="1131"/>
                  <a:pt x="427" y="1150"/>
                </a:cubicBezTo>
                <a:cubicBezTo>
                  <a:pt x="425" y="1188"/>
                  <a:pt x="454" y="1237"/>
                  <a:pt x="439" y="1272"/>
                </a:cubicBezTo>
                <a:cubicBezTo>
                  <a:pt x="432" y="1289"/>
                  <a:pt x="448" y="1287"/>
                  <a:pt x="450" y="1298"/>
                </a:cubicBezTo>
                <a:cubicBezTo>
                  <a:pt x="426" y="1305"/>
                  <a:pt x="450" y="1316"/>
                  <a:pt x="450" y="1326"/>
                </a:cubicBezTo>
                <a:cubicBezTo>
                  <a:pt x="488" y="1316"/>
                  <a:pt x="442" y="1259"/>
                  <a:pt x="493" y="1259"/>
                </a:cubicBezTo>
                <a:cubicBezTo>
                  <a:pt x="481" y="1290"/>
                  <a:pt x="475" y="1321"/>
                  <a:pt x="474" y="1352"/>
                </a:cubicBezTo>
                <a:cubicBezTo>
                  <a:pt x="473" y="1368"/>
                  <a:pt x="477" y="1377"/>
                  <a:pt x="477" y="1393"/>
                </a:cubicBezTo>
                <a:cubicBezTo>
                  <a:pt x="489" y="1400"/>
                  <a:pt x="483" y="1415"/>
                  <a:pt x="480" y="1423"/>
                </a:cubicBezTo>
                <a:cubicBezTo>
                  <a:pt x="471" y="1438"/>
                  <a:pt x="474" y="1453"/>
                  <a:pt x="486" y="1466"/>
                </a:cubicBezTo>
                <a:cubicBezTo>
                  <a:pt x="504" y="1486"/>
                  <a:pt x="483" y="1482"/>
                  <a:pt x="486" y="1500"/>
                </a:cubicBezTo>
                <a:cubicBezTo>
                  <a:pt x="489" y="1518"/>
                  <a:pt x="495" y="1535"/>
                  <a:pt x="500" y="1553"/>
                </a:cubicBezTo>
                <a:cubicBezTo>
                  <a:pt x="502" y="1560"/>
                  <a:pt x="506" y="1569"/>
                  <a:pt x="522" y="1570"/>
                </a:cubicBezTo>
                <a:cubicBezTo>
                  <a:pt x="522" y="1582"/>
                  <a:pt x="508" y="1590"/>
                  <a:pt x="528" y="1598"/>
                </a:cubicBezTo>
                <a:cubicBezTo>
                  <a:pt x="549" y="1607"/>
                  <a:pt x="574" y="1554"/>
                  <a:pt x="562" y="1549"/>
                </a:cubicBezTo>
                <a:cubicBezTo>
                  <a:pt x="557" y="1550"/>
                  <a:pt x="557" y="1561"/>
                  <a:pt x="548" y="1553"/>
                </a:cubicBezTo>
                <a:cubicBezTo>
                  <a:pt x="539" y="1545"/>
                  <a:pt x="537" y="1505"/>
                  <a:pt x="548" y="1509"/>
                </a:cubicBezTo>
                <a:cubicBezTo>
                  <a:pt x="558" y="1512"/>
                  <a:pt x="540" y="1535"/>
                  <a:pt x="561" y="1544"/>
                </a:cubicBezTo>
                <a:cubicBezTo>
                  <a:pt x="624" y="1537"/>
                  <a:pt x="563" y="1468"/>
                  <a:pt x="590" y="1453"/>
                </a:cubicBezTo>
                <a:cubicBezTo>
                  <a:pt x="584" y="1453"/>
                  <a:pt x="585" y="1440"/>
                  <a:pt x="578" y="1429"/>
                </a:cubicBezTo>
                <a:cubicBezTo>
                  <a:pt x="572" y="1418"/>
                  <a:pt x="584" y="1403"/>
                  <a:pt x="582" y="1392"/>
                </a:cubicBezTo>
                <a:cubicBezTo>
                  <a:pt x="580" y="1381"/>
                  <a:pt x="559" y="1332"/>
                  <a:pt x="592" y="1348"/>
                </a:cubicBezTo>
                <a:cubicBezTo>
                  <a:pt x="593" y="1332"/>
                  <a:pt x="588" y="1316"/>
                  <a:pt x="578" y="1301"/>
                </a:cubicBezTo>
                <a:cubicBezTo>
                  <a:pt x="587" y="1291"/>
                  <a:pt x="609" y="1293"/>
                  <a:pt x="591" y="1281"/>
                </a:cubicBezTo>
                <a:cubicBezTo>
                  <a:pt x="597" y="1269"/>
                  <a:pt x="600" y="1257"/>
                  <a:pt x="601" y="1245"/>
                </a:cubicBezTo>
                <a:cubicBezTo>
                  <a:pt x="603" y="1217"/>
                  <a:pt x="586" y="1192"/>
                  <a:pt x="603" y="1166"/>
                </a:cubicBezTo>
                <a:cubicBezTo>
                  <a:pt x="619" y="1143"/>
                  <a:pt x="613" y="1125"/>
                  <a:pt x="627" y="1104"/>
                </a:cubicBezTo>
                <a:cubicBezTo>
                  <a:pt x="636" y="1091"/>
                  <a:pt x="617" y="1013"/>
                  <a:pt x="679" y="1028"/>
                </a:cubicBezTo>
                <a:cubicBezTo>
                  <a:pt x="670" y="1035"/>
                  <a:pt x="676" y="1055"/>
                  <a:pt x="665" y="1058"/>
                </a:cubicBezTo>
                <a:cubicBezTo>
                  <a:pt x="672" y="1065"/>
                  <a:pt x="648" y="1078"/>
                  <a:pt x="670" y="1083"/>
                </a:cubicBezTo>
                <a:lnTo>
                  <a:pt x="676" y="1065"/>
                </a:lnTo>
                <a:cubicBezTo>
                  <a:pt x="693" y="1070"/>
                  <a:pt x="673" y="1102"/>
                  <a:pt x="672" y="1118"/>
                </a:cubicBezTo>
                <a:cubicBezTo>
                  <a:pt x="671" y="1135"/>
                  <a:pt x="687" y="1152"/>
                  <a:pt x="679" y="1166"/>
                </a:cubicBezTo>
                <a:cubicBezTo>
                  <a:pt x="676" y="1172"/>
                  <a:pt x="649" y="1203"/>
                  <a:pt x="668" y="1198"/>
                </a:cubicBezTo>
                <a:cubicBezTo>
                  <a:pt x="673" y="1196"/>
                  <a:pt x="698" y="1206"/>
                  <a:pt x="702" y="1210"/>
                </a:cubicBezTo>
                <a:cubicBezTo>
                  <a:pt x="713" y="1222"/>
                  <a:pt x="678" y="1221"/>
                  <a:pt x="691" y="1233"/>
                </a:cubicBezTo>
                <a:cubicBezTo>
                  <a:pt x="705" y="1246"/>
                  <a:pt x="691" y="1272"/>
                  <a:pt x="705" y="1279"/>
                </a:cubicBezTo>
                <a:cubicBezTo>
                  <a:pt x="731" y="1274"/>
                  <a:pt x="733" y="1268"/>
                  <a:pt x="740" y="1258"/>
                </a:cubicBezTo>
                <a:cubicBezTo>
                  <a:pt x="762" y="1268"/>
                  <a:pt x="763" y="1282"/>
                  <a:pt x="770" y="1296"/>
                </a:cubicBezTo>
                <a:cubicBezTo>
                  <a:pt x="777" y="1310"/>
                  <a:pt x="765" y="1309"/>
                  <a:pt x="768" y="1324"/>
                </a:cubicBezTo>
                <a:cubicBezTo>
                  <a:pt x="769" y="1332"/>
                  <a:pt x="768" y="1379"/>
                  <a:pt x="787" y="1380"/>
                </a:cubicBezTo>
                <a:cubicBezTo>
                  <a:pt x="815" y="1361"/>
                  <a:pt x="794" y="1336"/>
                  <a:pt x="791" y="1315"/>
                </a:cubicBezTo>
                <a:cubicBezTo>
                  <a:pt x="789" y="1303"/>
                  <a:pt x="799" y="1293"/>
                  <a:pt x="793" y="1281"/>
                </a:cubicBezTo>
                <a:cubicBezTo>
                  <a:pt x="783" y="1269"/>
                  <a:pt x="782" y="1256"/>
                  <a:pt x="789" y="1244"/>
                </a:cubicBezTo>
                <a:cubicBezTo>
                  <a:pt x="797" y="1237"/>
                  <a:pt x="777" y="1235"/>
                  <a:pt x="776" y="1227"/>
                </a:cubicBezTo>
                <a:cubicBezTo>
                  <a:pt x="776" y="1220"/>
                  <a:pt x="784" y="1202"/>
                  <a:pt x="784" y="1193"/>
                </a:cubicBezTo>
                <a:cubicBezTo>
                  <a:pt x="788" y="1168"/>
                  <a:pt x="787" y="1144"/>
                  <a:pt x="782" y="1120"/>
                </a:cubicBezTo>
                <a:cubicBezTo>
                  <a:pt x="818" y="1111"/>
                  <a:pt x="813" y="1089"/>
                  <a:pt x="800" y="1070"/>
                </a:cubicBezTo>
                <a:cubicBezTo>
                  <a:pt x="797" y="1058"/>
                  <a:pt x="796" y="1045"/>
                  <a:pt x="798" y="1033"/>
                </a:cubicBezTo>
                <a:cubicBezTo>
                  <a:pt x="796" y="1019"/>
                  <a:pt x="812" y="1008"/>
                  <a:pt x="810" y="995"/>
                </a:cubicBezTo>
                <a:cubicBezTo>
                  <a:pt x="808" y="981"/>
                  <a:pt x="807" y="984"/>
                  <a:pt x="814" y="986"/>
                </a:cubicBezTo>
                <a:cubicBezTo>
                  <a:pt x="817" y="987"/>
                  <a:pt x="817" y="991"/>
                  <a:pt x="822" y="989"/>
                </a:cubicBezTo>
                <a:cubicBezTo>
                  <a:pt x="823" y="987"/>
                  <a:pt x="833" y="980"/>
                  <a:pt x="833" y="977"/>
                </a:cubicBezTo>
                <a:cubicBezTo>
                  <a:pt x="847" y="1033"/>
                  <a:pt x="808" y="1103"/>
                  <a:pt x="845" y="1153"/>
                </a:cubicBezTo>
                <a:cubicBezTo>
                  <a:pt x="866" y="1181"/>
                  <a:pt x="801" y="1245"/>
                  <a:pt x="871" y="1264"/>
                </a:cubicBezTo>
                <a:cubicBezTo>
                  <a:pt x="839" y="1267"/>
                  <a:pt x="851" y="1309"/>
                  <a:pt x="866" y="1313"/>
                </a:cubicBezTo>
                <a:cubicBezTo>
                  <a:pt x="884" y="1311"/>
                  <a:pt x="866" y="1299"/>
                  <a:pt x="880" y="1297"/>
                </a:cubicBezTo>
                <a:cubicBezTo>
                  <a:pt x="880" y="1299"/>
                  <a:pt x="882" y="1300"/>
                  <a:pt x="885" y="1301"/>
                </a:cubicBezTo>
                <a:cubicBezTo>
                  <a:pt x="891" y="1297"/>
                  <a:pt x="888" y="1290"/>
                  <a:pt x="895" y="1284"/>
                </a:cubicBezTo>
                <a:cubicBezTo>
                  <a:pt x="902" y="1278"/>
                  <a:pt x="913" y="1279"/>
                  <a:pt x="908" y="1294"/>
                </a:cubicBezTo>
                <a:cubicBezTo>
                  <a:pt x="904" y="1309"/>
                  <a:pt x="918" y="1324"/>
                  <a:pt x="918" y="1339"/>
                </a:cubicBezTo>
                <a:cubicBezTo>
                  <a:pt x="945" y="1336"/>
                  <a:pt x="956" y="1335"/>
                  <a:pt x="958" y="1356"/>
                </a:cubicBezTo>
                <a:cubicBezTo>
                  <a:pt x="961" y="1365"/>
                  <a:pt x="958" y="1375"/>
                  <a:pt x="950" y="1384"/>
                </a:cubicBezTo>
                <a:cubicBezTo>
                  <a:pt x="933" y="1395"/>
                  <a:pt x="962" y="1430"/>
                  <a:pt x="986" y="1436"/>
                </a:cubicBezTo>
                <a:cubicBezTo>
                  <a:pt x="1011" y="1418"/>
                  <a:pt x="968" y="1387"/>
                  <a:pt x="978" y="1368"/>
                </a:cubicBezTo>
                <a:cubicBezTo>
                  <a:pt x="1012" y="1354"/>
                  <a:pt x="957" y="1338"/>
                  <a:pt x="974" y="1322"/>
                </a:cubicBezTo>
                <a:cubicBezTo>
                  <a:pt x="1008" y="1322"/>
                  <a:pt x="987" y="1313"/>
                  <a:pt x="974" y="1299"/>
                </a:cubicBezTo>
                <a:cubicBezTo>
                  <a:pt x="966" y="1290"/>
                  <a:pt x="1005" y="1276"/>
                  <a:pt x="1005" y="1261"/>
                </a:cubicBezTo>
                <a:cubicBezTo>
                  <a:pt x="1008" y="1247"/>
                  <a:pt x="1004" y="1232"/>
                  <a:pt x="994" y="1219"/>
                </a:cubicBezTo>
                <a:cubicBezTo>
                  <a:pt x="989" y="1215"/>
                  <a:pt x="1006" y="1204"/>
                  <a:pt x="1005" y="1194"/>
                </a:cubicBezTo>
                <a:cubicBezTo>
                  <a:pt x="1004" y="1183"/>
                  <a:pt x="1003" y="1173"/>
                  <a:pt x="1001" y="1162"/>
                </a:cubicBezTo>
                <a:cubicBezTo>
                  <a:pt x="994" y="1137"/>
                  <a:pt x="990" y="1112"/>
                  <a:pt x="991" y="1087"/>
                </a:cubicBezTo>
                <a:cubicBezTo>
                  <a:pt x="1008" y="1069"/>
                  <a:pt x="1010" y="1047"/>
                  <a:pt x="996" y="1028"/>
                </a:cubicBezTo>
                <a:cubicBezTo>
                  <a:pt x="1020" y="978"/>
                  <a:pt x="986" y="925"/>
                  <a:pt x="991" y="874"/>
                </a:cubicBezTo>
                <a:cubicBezTo>
                  <a:pt x="1026" y="858"/>
                  <a:pt x="1016" y="969"/>
                  <a:pt x="1023" y="1008"/>
                </a:cubicBezTo>
                <a:cubicBezTo>
                  <a:pt x="1025" y="1024"/>
                  <a:pt x="1008" y="1106"/>
                  <a:pt x="1047" y="1112"/>
                </a:cubicBezTo>
                <a:cubicBezTo>
                  <a:pt x="1066" y="1093"/>
                  <a:pt x="1061" y="1069"/>
                  <a:pt x="1061" y="1047"/>
                </a:cubicBezTo>
                <a:cubicBezTo>
                  <a:pt x="1061" y="1031"/>
                  <a:pt x="1047" y="1034"/>
                  <a:pt x="1056" y="1018"/>
                </a:cubicBezTo>
                <a:cubicBezTo>
                  <a:pt x="1060" y="1010"/>
                  <a:pt x="1061" y="1003"/>
                  <a:pt x="1060" y="995"/>
                </a:cubicBezTo>
                <a:cubicBezTo>
                  <a:pt x="1059" y="979"/>
                  <a:pt x="1051" y="963"/>
                  <a:pt x="1051" y="946"/>
                </a:cubicBezTo>
                <a:cubicBezTo>
                  <a:pt x="1052" y="919"/>
                  <a:pt x="1046" y="892"/>
                  <a:pt x="1033" y="865"/>
                </a:cubicBezTo>
                <a:cubicBezTo>
                  <a:pt x="1025" y="840"/>
                  <a:pt x="1023" y="814"/>
                  <a:pt x="1026" y="789"/>
                </a:cubicBezTo>
                <a:cubicBezTo>
                  <a:pt x="1064" y="794"/>
                  <a:pt x="1066" y="804"/>
                  <a:pt x="1070" y="776"/>
                </a:cubicBezTo>
                <a:cubicBezTo>
                  <a:pt x="1073" y="755"/>
                  <a:pt x="1071" y="734"/>
                  <a:pt x="1073" y="713"/>
                </a:cubicBezTo>
                <a:cubicBezTo>
                  <a:pt x="1077" y="679"/>
                  <a:pt x="1067" y="614"/>
                  <a:pt x="1085" y="614"/>
                </a:cubicBezTo>
                <a:cubicBezTo>
                  <a:pt x="1094" y="621"/>
                  <a:pt x="1083" y="629"/>
                  <a:pt x="1094" y="637"/>
                </a:cubicBezTo>
                <a:cubicBezTo>
                  <a:pt x="1092" y="624"/>
                  <a:pt x="1132" y="617"/>
                  <a:pt x="1104" y="607"/>
                </a:cubicBezTo>
                <a:cubicBezTo>
                  <a:pt x="1129" y="608"/>
                  <a:pt x="1138" y="558"/>
                  <a:pt x="1136" y="550"/>
                </a:cubicBezTo>
                <a:cubicBezTo>
                  <a:pt x="1169" y="558"/>
                  <a:pt x="1157" y="447"/>
                  <a:pt x="1160" y="432"/>
                </a:cubicBezTo>
                <a:cubicBezTo>
                  <a:pt x="1177" y="409"/>
                  <a:pt x="1175" y="384"/>
                  <a:pt x="1189" y="361"/>
                </a:cubicBezTo>
                <a:cubicBezTo>
                  <a:pt x="1198" y="345"/>
                  <a:pt x="1202" y="358"/>
                  <a:pt x="1194" y="379"/>
                </a:cubicBezTo>
                <a:lnTo>
                  <a:pt x="1187" y="426"/>
                </a:lnTo>
                <a:cubicBezTo>
                  <a:pt x="1173" y="473"/>
                  <a:pt x="1168" y="518"/>
                  <a:pt x="1161" y="563"/>
                </a:cubicBezTo>
                <a:cubicBezTo>
                  <a:pt x="1153" y="614"/>
                  <a:pt x="1143" y="665"/>
                  <a:pt x="1137" y="719"/>
                </a:cubicBezTo>
                <a:cubicBezTo>
                  <a:pt x="1122" y="843"/>
                  <a:pt x="1149" y="968"/>
                  <a:pt x="1137" y="1092"/>
                </a:cubicBezTo>
                <a:cubicBezTo>
                  <a:pt x="1158" y="1092"/>
                  <a:pt x="1147" y="1105"/>
                  <a:pt x="1141" y="1120"/>
                </a:cubicBezTo>
                <a:cubicBezTo>
                  <a:pt x="1135" y="1148"/>
                  <a:pt x="1137" y="1176"/>
                  <a:pt x="1147" y="1204"/>
                </a:cubicBezTo>
                <a:cubicBezTo>
                  <a:pt x="1151" y="1222"/>
                  <a:pt x="1141" y="1251"/>
                  <a:pt x="1157" y="1263"/>
                </a:cubicBezTo>
                <a:cubicBezTo>
                  <a:pt x="1178" y="1280"/>
                  <a:pt x="1153" y="1303"/>
                  <a:pt x="1157" y="1322"/>
                </a:cubicBezTo>
                <a:cubicBezTo>
                  <a:pt x="1164" y="1337"/>
                  <a:pt x="1163" y="1354"/>
                  <a:pt x="1155" y="1369"/>
                </a:cubicBezTo>
                <a:cubicBezTo>
                  <a:pt x="1160" y="1373"/>
                  <a:pt x="1169" y="1380"/>
                  <a:pt x="1178" y="1373"/>
                </a:cubicBezTo>
                <a:cubicBezTo>
                  <a:pt x="1185" y="1368"/>
                  <a:pt x="1170" y="1364"/>
                  <a:pt x="1172" y="1359"/>
                </a:cubicBezTo>
                <a:cubicBezTo>
                  <a:pt x="1178" y="1351"/>
                  <a:pt x="1182" y="1342"/>
                  <a:pt x="1184" y="1333"/>
                </a:cubicBezTo>
                <a:cubicBezTo>
                  <a:pt x="1198" y="1280"/>
                  <a:pt x="1158" y="1197"/>
                  <a:pt x="1206" y="1148"/>
                </a:cubicBezTo>
                <a:cubicBezTo>
                  <a:pt x="1210" y="1157"/>
                  <a:pt x="1219" y="1165"/>
                  <a:pt x="1237" y="1160"/>
                </a:cubicBezTo>
                <a:cubicBezTo>
                  <a:pt x="1218" y="1158"/>
                  <a:pt x="1196" y="1109"/>
                  <a:pt x="1210" y="1102"/>
                </a:cubicBezTo>
                <a:cubicBezTo>
                  <a:pt x="1253" y="1113"/>
                  <a:pt x="1232" y="1099"/>
                  <a:pt x="1225" y="1088"/>
                </a:cubicBezTo>
                <a:cubicBezTo>
                  <a:pt x="1212" y="1069"/>
                  <a:pt x="1212" y="1049"/>
                  <a:pt x="1225" y="1030"/>
                </a:cubicBezTo>
                <a:cubicBezTo>
                  <a:pt x="1231" y="1019"/>
                  <a:pt x="1208" y="1008"/>
                  <a:pt x="1228" y="998"/>
                </a:cubicBezTo>
                <a:cubicBezTo>
                  <a:pt x="1247" y="1009"/>
                  <a:pt x="1224" y="1029"/>
                  <a:pt x="1247" y="1038"/>
                </a:cubicBezTo>
                <a:cubicBezTo>
                  <a:pt x="1266" y="1020"/>
                  <a:pt x="1242" y="1004"/>
                  <a:pt x="1247" y="988"/>
                </a:cubicBezTo>
                <a:cubicBezTo>
                  <a:pt x="1250" y="977"/>
                  <a:pt x="1252" y="965"/>
                  <a:pt x="1251" y="954"/>
                </a:cubicBezTo>
                <a:cubicBezTo>
                  <a:pt x="1250" y="942"/>
                  <a:pt x="1214" y="940"/>
                  <a:pt x="1209" y="928"/>
                </a:cubicBezTo>
                <a:cubicBezTo>
                  <a:pt x="1227" y="919"/>
                  <a:pt x="1213" y="912"/>
                  <a:pt x="1205" y="904"/>
                </a:cubicBezTo>
                <a:cubicBezTo>
                  <a:pt x="1192" y="889"/>
                  <a:pt x="1235" y="865"/>
                  <a:pt x="1209" y="855"/>
                </a:cubicBezTo>
                <a:cubicBezTo>
                  <a:pt x="1230" y="816"/>
                  <a:pt x="1221" y="775"/>
                  <a:pt x="1219" y="736"/>
                </a:cubicBezTo>
                <a:cubicBezTo>
                  <a:pt x="1223" y="715"/>
                  <a:pt x="1212" y="670"/>
                  <a:pt x="1244" y="660"/>
                </a:cubicBezTo>
                <a:cubicBezTo>
                  <a:pt x="1250" y="637"/>
                  <a:pt x="1253" y="615"/>
                  <a:pt x="1254" y="592"/>
                </a:cubicBezTo>
                <a:cubicBezTo>
                  <a:pt x="1254" y="578"/>
                  <a:pt x="1230" y="569"/>
                  <a:pt x="1249" y="556"/>
                </a:cubicBezTo>
                <a:cubicBezTo>
                  <a:pt x="1249" y="556"/>
                  <a:pt x="1255" y="527"/>
                  <a:pt x="1266" y="548"/>
                </a:cubicBezTo>
                <a:cubicBezTo>
                  <a:pt x="1267" y="551"/>
                  <a:pt x="1266" y="559"/>
                  <a:pt x="1270" y="562"/>
                </a:cubicBezTo>
                <a:cubicBezTo>
                  <a:pt x="1274" y="577"/>
                  <a:pt x="1295" y="563"/>
                  <a:pt x="1307" y="571"/>
                </a:cubicBezTo>
                <a:cubicBezTo>
                  <a:pt x="1322" y="535"/>
                  <a:pt x="1332" y="499"/>
                  <a:pt x="1338" y="462"/>
                </a:cubicBezTo>
                <a:cubicBezTo>
                  <a:pt x="1344" y="444"/>
                  <a:pt x="1348" y="425"/>
                  <a:pt x="1350" y="407"/>
                </a:cubicBezTo>
                <a:cubicBezTo>
                  <a:pt x="1349" y="378"/>
                  <a:pt x="1359" y="370"/>
                  <a:pt x="1363" y="395"/>
                </a:cubicBezTo>
                <a:cubicBezTo>
                  <a:pt x="1367" y="425"/>
                  <a:pt x="1349" y="455"/>
                  <a:pt x="1353" y="485"/>
                </a:cubicBezTo>
                <a:cubicBezTo>
                  <a:pt x="1353" y="490"/>
                  <a:pt x="1339" y="558"/>
                  <a:pt x="1369" y="543"/>
                </a:cubicBezTo>
                <a:cubicBezTo>
                  <a:pt x="1394" y="530"/>
                  <a:pt x="1403" y="507"/>
                  <a:pt x="1413" y="489"/>
                </a:cubicBezTo>
                <a:cubicBezTo>
                  <a:pt x="1441" y="501"/>
                  <a:pt x="1463" y="469"/>
                  <a:pt x="1441" y="461"/>
                </a:cubicBezTo>
                <a:cubicBezTo>
                  <a:pt x="1473" y="461"/>
                  <a:pt x="1442" y="444"/>
                  <a:pt x="1446" y="437"/>
                </a:cubicBezTo>
                <a:cubicBezTo>
                  <a:pt x="1449" y="430"/>
                  <a:pt x="1469" y="425"/>
                  <a:pt x="1466" y="418"/>
                </a:cubicBezTo>
                <a:cubicBezTo>
                  <a:pt x="1463" y="406"/>
                  <a:pt x="1459" y="370"/>
                  <a:pt x="1486" y="362"/>
                </a:cubicBezTo>
                <a:cubicBezTo>
                  <a:pt x="1491" y="368"/>
                  <a:pt x="1479" y="373"/>
                  <a:pt x="1486" y="378"/>
                </a:cubicBezTo>
                <a:cubicBezTo>
                  <a:pt x="1509" y="367"/>
                  <a:pt x="1505" y="348"/>
                  <a:pt x="1514" y="334"/>
                </a:cubicBezTo>
                <a:cubicBezTo>
                  <a:pt x="1525" y="319"/>
                  <a:pt x="1531" y="303"/>
                  <a:pt x="1532" y="287"/>
                </a:cubicBezTo>
                <a:cubicBezTo>
                  <a:pt x="1545" y="215"/>
                  <a:pt x="1501" y="162"/>
                  <a:pt x="1532" y="151"/>
                </a:cubicBezTo>
                <a:cubicBezTo>
                  <a:pt x="1539" y="151"/>
                  <a:pt x="1552" y="157"/>
                  <a:pt x="1554" y="167"/>
                </a:cubicBezTo>
                <a:cubicBezTo>
                  <a:pt x="1555" y="180"/>
                  <a:pt x="1553" y="192"/>
                  <a:pt x="1550" y="205"/>
                </a:cubicBezTo>
                <a:cubicBezTo>
                  <a:pt x="1558" y="236"/>
                  <a:pt x="1563" y="267"/>
                  <a:pt x="1564" y="298"/>
                </a:cubicBezTo>
                <a:cubicBezTo>
                  <a:pt x="1561" y="317"/>
                  <a:pt x="1562" y="337"/>
                  <a:pt x="1570" y="356"/>
                </a:cubicBezTo>
                <a:cubicBezTo>
                  <a:pt x="1581" y="374"/>
                  <a:pt x="1557" y="436"/>
                  <a:pt x="1611" y="427"/>
                </a:cubicBezTo>
                <a:cubicBezTo>
                  <a:pt x="1618" y="405"/>
                  <a:pt x="1621" y="383"/>
                  <a:pt x="1618" y="361"/>
                </a:cubicBezTo>
                <a:cubicBezTo>
                  <a:pt x="1640" y="373"/>
                  <a:pt x="1658" y="358"/>
                  <a:pt x="1664" y="350"/>
                </a:cubicBezTo>
                <a:cubicBezTo>
                  <a:pt x="1675" y="330"/>
                  <a:pt x="1678" y="309"/>
                  <a:pt x="1672" y="289"/>
                </a:cubicBezTo>
                <a:cubicBezTo>
                  <a:pt x="1667" y="259"/>
                  <a:pt x="1674" y="231"/>
                  <a:pt x="1660" y="203"/>
                </a:cubicBezTo>
                <a:cubicBezTo>
                  <a:pt x="1651" y="183"/>
                  <a:pt x="1670" y="175"/>
                  <a:pt x="1683" y="197"/>
                </a:cubicBezTo>
                <a:cubicBezTo>
                  <a:pt x="1689" y="209"/>
                  <a:pt x="1672" y="230"/>
                  <a:pt x="1683" y="244"/>
                </a:cubicBezTo>
                <a:cubicBezTo>
                  <a:pt x="1694" y="258"/>
                  <a:pt x="1683" y="274"/>
                  <a:pt x="1686" y="289"/>
                </a:cubicBezTo>
                <a:cubicBezTo>
                  <a:pt x="1689" y="303"/>
                  <a:pt x="1706" y="314"/>
                  <a:pt x="1708" y="329"/>
                </a:cubicBezTo>
                <a:cubicBezTo>
                  <a:pt x="1707" y="343"/>
                  <a:pt x="1710" y="357"/>
                  <a:pt x="1720" y="370"/>
                </a:cubicBezTo>
                <a:cubicBezTo>
                  <a:pt x="1736" y="388"/>
                  <a:pt x="1750" y="364"/>
                  <a:pt x="1777" y="380"/>
                </a:cubicBezTo>
                <a:cubicBezTo>
                  <a:pt x="1796" y="391"/>
                  <a:pt x="1801" y="399"/>
                  <a:pt x="1829" y="399"/>
                </a:cubicBezTo>
                <a:cubicBezTo>
                  <a:pt x="1843" y="399"/>
                  <a:pt x="1860" y="399"/>
                  <a:pt x="1864" y="408"/>
                </a:cubicBezTo>
                <a:cubicBezTo>
                  <a:pt x="1880" y="404"/>
                  <a:pt x="1868" y="396"/>
                  <a:pt x="1874" y="397"/>
                </a:cubicBezTo>
                <a:cubicBezTo>
                  <a:pt x="1891" y="371"/>
                  <a:pt x="1895" y="342"/>
                  <a:pt x="1885" y="314"/>
                </a:cubicBezTo>
                <a:cubicBezTo>
                  <a:pt x="1881" y="305"/>
                  <a:pt x="1874" y="269"/>
                  <a:pt x="1888" y="260"/>
                </a:cubicBezTo>
                <a:cubicBezTo>
                  <a:pt x="1918" y="282"/>
                  <a:pt x="1870" y="381"/>
                  <a:pt x="1932" y="381"/>
                </a:cubicBezTo>
                <a:cubicBezTo>
                  <a:pt x="1921" y="366"/>
                  <a:pt x="1950" y="355"/>
                  <a:pt x="1950" y="340"/>
                </a:cubicBezTo>
                <a:cubicBezTo>
                  <a:pt x="1947" y="327"/>
                  <a:pt x="1959" y="313"/>
                  <a:pt x="1981" y="306"/>
                </a:cubicBezTo>
                <a:cubicBezTo>
                  <a:pt x="1940" y="291"/>
                  <a:pt x="1990" y="256"/>
                  <a:pt x="2005" y="247"/>
                </a:cubicBezTo>
                <a:cubicBezTo>
                  <a:pt x="2003" y="230"/>
                  <a:pt x="2027" y="212"/>
                  <a:pt x="2015" y="196"/>
                </a:cubicBezTo>
                <a:cubicBezTo>
                  <a:pt x="2005" y="182"/>
                  <a:pt x="2018" y="165"/>
                  <a:pt x="2018" y="147"/>
                </a:cubicBezTo>
                <a:cubicBezTo>
                  <a:pt x="2022" y="128"/>
                  <a:pt x="2023" y="109"/>
                  <a:pt x="2021" y="91"/>
                </a:cubicBezTo>
                <a:cubicBezTo>
                  <a:pt x="2017" y="77"/>
                  <a:pt x="2033" y="63"/>
                  <a:pt x="2025" y="50"/>
                </a:cubicBezTo>
                <a:cubicBezTo>
                  <a:pt x="2022" y="46"/>
                  <a:pt x="2036" y="20"/>
                  <a:pt x="2044" y="24"/>
                </a:cubicBezTo>
                <a:cubicBezTo>
                  <a:pt x="2053" y="27"/>
                  <a:pt x="2054" y="70"/>
                  <a:pt x="2053" y="79"/>
                </a:cubicBezTo>
                <a:cubicBezTo>
                  <a:pt x="2049" y="99"/>
                  <a:pt x="2034" y="165"/>
                  <a:pt x="2093" y="146"/>
                </a:cubicBezTo>
                <a:cubicBezTo>
                  <a:pt x="2122" y="136"/>
                  <a:pt x="2134" y="205"/>
                  <a:pt x="2155" y="214"/>
                </a:cubicBezTo>
                <a:cubicBezTo>
                  <a:pt x="2163" y="217"/>
                  <a:pt x="2164" y="208"/>
                  <a:pt x="2180" y="215"/>
                </a:cubicBezTo>
                <a:cubicBezTo>
                  <a:pt x="2187" y="220"/>
                  <a:pt x="2181" y="229"/>
                  <a:pt x="2191" y="225"/>
                </a:cubicBezTo>
                <a:cubicBezTo>
                  <a:pt x="2205" y="219"/>
                  <a:pt x="2194" y="161"/>
                  <a:pt x="2228" y="169"/>
                </a:cubicBezTo>
                <a:cubicBezTo>
                  <a:pt x="2231" y="184"/>
                  <a:pt x="2214" y="221"/>
                  <a:pt x="2220" y="236"/>
                </a:cubicBezTo>
                <a:cubicBezTo>
                  <a:pt x="2223" y="243"/>
                  <a:pt x="2228" y="249"/>
                  <a:pt x="2237" y="255"/>
                </a:cubicBezTo>
                <a:cubicBezTo>
                  <a:pt x="2231" y="261"/>
                  <a:pt x="2231" y="269"/>
                  <a:pt x="2237" y="275"/>
                </a:cubicBezTo>
                <a:cubicBezTo>
                  <a:pt x="2250" y="295"/>
                  <a:pt x="2223" y="321"/>
                  <a:pt x="2261" y="331"/>
                </a:cubicBezTo>
                <a:cubicBezTo>
                  <a:pt x="2246" y="341"/>
                  <a:pt x="2281" y="350"/>
                  <a:pt x="2266" y="356"/>
                </a:cubicBezTo>
                <a:cubicBezTo>
                  <a:pt x="2231" y="370"/>
                  <a:pt x="2274" y="363"/>
                  <a:pt x="2270" y="378"/>
                </a:cubicBezTo>
                <a:cubicBezTo>
                  <a:pt x="2251" y="378"/>
                  <a:pt x="2236" y="390"/>
                  <a:pt x="2261" y="399"/>
                </a:cubicBezTo>
                <a:cubicBezTo>
                  <a:pt x="2275" y="396"/>
                  <a:pt x="2280" y="380"/>
                  <a:pt x="2299" y="390"/>
                </a:cubicBezTo>
                <a:cubicBezTo>
                  <a:pt x="2307" y="385"/>
                  <a:pt x="2291" y="382"/>
                  <a:pt x="2289" y="377"/>
                </a:cubicBezTo>
                <a:cubicBezTo>
                  <a:pt x="2292" y="373"/>
                  <a:pt x="2297" y="369"/>
                  <a:pt x="2302" y="365"/>
                </a:cubicBezTo>
                <a:cubicBezTo>
                  <a:pt x="2313" y="349"/>
                  <a:pt x="2298" y="335"/>
                  <a:pt x="2294" y="320"/>
                </a:cubicBezTo>
                <a:cubicBezTo>
                  <a:pt x="2292" y="314"/>
                  <a:pt x="2311" y="298"/>
                  <a:pt x="2294" y="295"/>
                </a:cubicBezTo>
                <a:cubicBezTo>
                  <a:pt x="2269" y="290"/>
                  <a:pt x="2277" y="280"/>
                  <a:pt x="2298" y="287"/>
                </a:cubicBezTo>
                <a:cubicBezTo>
                  <a:pt x="2315" y="276"/>
                  <a:pt x="2292" y="237"/>
                  <a:pt x="2289" y="224"/>
                </a:cubicBezTo>
                <a:cubicBezTo>
                  <a:pt x="2289" y="224"/>
                  <a:pt x="2289" y="191"/>
                  <a:pt x="2298" y="189"/>
                </a:cubicBezTo>
                <a:cubicBezTo>
                  <a:pt x="2317" y="155"/>
                  <a:pt x="2285" y="84"/>
                  <a:pt x="2319" y="100"/>
                </a:cubicBezTo>
                <a:cubicBezTo>
                  <a:pt x="2324" y="136"/>
                  <a:pt x="2331" y="145"/>
                  <a:pt x="2338" y="180"/>
                </a:cubicBezTo>
                <a:cubicBezTo>
                  <a:pt x="2346" y="175"/>
                  <a:pt x="2351" y="169"/>
                  <a:pt x="2350" y="162"/>
                </a:cubicBezTo>
                <a:cubicBezTo>
                  <a:pt x="2359" y="137"/>
                  <a:pt x="2345" y="38"/>
                  <a:pt x="2359" y="3"/>
                </a:cubicBezTo>
                <a:cubicBezTo>
                  <a:pt x="2360" y="1"/>
                  <a:pt x="2362" y="0"/>
                  <a:pt x="2364" y="0"/>
                </a:cubicBezTo>
                <a:close/>
              </a:path>
            </a:pathLst>
          </a:custGeom>
          <a:solidFill>
            <a:schemeClr val="accent1">
              <a:alpha val="19000"/>
            </a:schemeClr>
          </a:solidFill>
          <a:ln>
            <a:solidFill>
              <a:schemeClr val="accent1">
                <a:alpha val="10000"/>
              </a:schemeClr>
            </a:solidFill>
          </a:ln>
        </p:spPr>
      </p:pic>
      <p:sp>
        <p:nvSpPr>
          <p:cNvPr id="1048611" name="任意多边形: 形状 2066"/>
          <p:cNvSpPr/>
          <p:nvPr>
            <p:custDataLst>
              <p:tags r:id="rId6"/>
            </p:custDataLst>
          </p:nvPr>
        </p:nvSpPr>
        <p:spPr>
          <a:xfrm>
            <a:off x="584976" y="4498094"/>
            <a:ext cx="800476" cy="815954"/>
          </a:xfrm>
          <a:custGeom>
            <a:avLst/>
            <a:gdLst>
              <a:gd name="connsiteX0" fmla="*/ 1660038 w 2971357"/>
              <a:gd name="connsiteY0" fmla="*/ 2997034 h 3024785"/>
              <a:gd name="connsiteX1" fmla="*/ 1660133 w 2971357"/>
              <a:gd name="connsiteY1" fmla="*/ 2997034 h 3024785"/>
              <a:gd name="connsiteX2" fmla="*/ 1648894 w 2971357"/>
              <a:gd name="connsiteY2" fmla="*/ 2997892 h 3024785"/>
              <a:gd name="connsiteX3" fmla="*/ 1783482 w 2971357"/>
              <a:gd name="connsiteY3" fmla="*/ 2995224 h 3024785"/>
              <a:gd name="connsiteX4" fmla="*/ 1738334 w 2971357"/>
              <a:gd name="connsiteY4" fmla="*/ 3001130 h 3024785"/>
              <a:gd name="connsiteX5" fmla="*/ 1738334 w 2971357"/>
              <a:gd name="connsiteY5" fmla="*/ 3001511 h 3024785"/>
              <a:gd name="connsiteX6" fmla="*/ 1783482 w 2971357"/>
              <a:gd name="connsiteY6" fmla="*/ 2995224 h 3024785"/>
              <a:gd name="connsiteX7" fmla="*/ 1732144 w 2971357"/>
              <a:gd name="connsiteY7" fmla="*/ 2991852 h 3024785"/>
              <a:gd name="connsiteX8" fmla="*/ 1729825 w 2971357"/>
              <a:gd name="connsiteY8" fmla="*/ 2992720 h 3024785"/>
              <a:gd name="connsiteX9" fmla="*/ 1709350 w 2971357"/>
              <a:gd name="connsiteY9" fmla="*/ 2996070 h 3024785"/>
              <a:gd name="connsiteX10" fmla="*/ 1683462 w 2971357"/>
              <a:gd name="connsiteY10" fmla="*/ 2999487 h 3024785"/>
              <a:gd name="connsiteX11" fmla="*/ 1683279 w 2971357"/>
              <a:gd name="connsiteY11" fmla="*/ 2999511 h 3024785"/>
              <a:gd name="connsiteX12" fmla="*/ 1683454 w 2971357"/>
              <a:gd name="connsiteY12" fmla="*/ 2999488 h 3024785"/>
              <a:gd name="connsiteX13" fmla="*/ 1709618 w 2971357"/>
              <a:gd name="connsiteY13" fmla="*/ 2995933 h 3024785"/>
              <a:gd name="connsiteX14" fmla="*/ 1730039 w 2971357"/>
              <a:gd name="connsiteY14" fmla="*/ 2992586 h 3024785"/>
              <a:gd name="connsiteX15" fmla="*/ 1780434 w 2971357"/>
              <a:gd name="connsiteY15" fmla="*/ 2984080 h 3024785"/>
              <a:gd name="connsiteX16" fmla="*/ 1735857 w 2971357"/>
              <a:gd name="connsiteY16" fmla="*/ 2990557 h 3024785"/>
              <a:gd name="connsiteX17" fmla="*/ 1732144 w 2971357"/>
              <a:gd name="connsiteY17" fmla="*/ 2991852 h 3024785"/>
              <a:gd name="connsiteX18" fmla="*/ 1735857 w 2971357"/>
              <a:gd name="connsiteY18" fmla="*/ 2990462 h 3024785"/>
              <a:gd name="connsiteX19" fmla="*/ 1639052 w 2971357"/>
              <a:gd name="connsiteY19" fmla="*/ 2981735 h 3024785"/>
              <a:gd name="connsiteX20" fmla="*/ 1639357 w 2971357"/>
              <a:gd name="connsiteY20" fmla="*/ 2981771 h 3024785"/>
              <a:gd name="connsiteX21" fmla="*/ 1635653 w 2971357"/>
              <a:gd name="connsiteY21" fmla="*/ 2983986 h 3024785"/>
              <a:gd name="connsiteX22" fmla="*/ 1474396 w 2971357"/>
              <a:gd name="connsiteY22" fmla="*/ 2981699 h 3024785"/>
              <a:gd name="connsiteX23" fmla="*/ 1503638 w 2971357"/>
              <a:gd name="connsiteY23" fmla="*/ 2983033 h 3024785"/>
              <a:gd name="connsiteX24" fmla="*/ 1503542 w 2971357"/>
              <a:gd name="connsiteY24" fmla="*/ 2983033 h 3024785"/>
              <a:gd name="connsiteX25" fmla="*/ 1474396 w 2971357"/>
              <a:gd name="connsiteY25" fmla="*/ 2981699 h 3024785"/>
              <a:gd name="connsiteX26" fmla="*/ 1610794 w 2971357"/>
              <a:gd name="connsiteY26" fmla="*/ 2981032 h 3024785"/>
              <a:gd name="connsiteX27" fmla="*/ 1537832 w 2971357"/>
              <a:gd name="connsiteY27" fmla="*/ 2982556 h 3024785"/>
              <a:gd name="connsiteX28" fmla="*/ 1537737 w 2971357"/>
              <a:gd name="connsiteY28" fmla="*/ 2982556 h 3024785"/>
              <a:gd name="connsiteX29" fmla="*/ 1610794 w 2971357"/>
              <a:gd name="connsiteY29" fmla="*/ 2981032 h 3024785"/>
              <a:gd name="connsiteX30" fmla="*/ 1631558 w 2971357"/>
              <a:gd name="connsiteY30" fmla="*/ 2980842 h 3024785"/>
              <a:gd name="connsiteX31" fmla="*/ 1639214 w 2971357"/>
              <a:gd name="connsiteY31" fmla="*/ 2981628 h 3024785"/>
              <a:gd name="connsiteX32" fmla="*/ 1639052 w 2971357"/>
              <a:gd name="connsiteY32" fmla="*/ 2981735 h 3024785"/>
              <a:gd name="connsiteX33" fmla="*/ 1211468 w 2971357"/>
              <a:gd name="connsiteY33" fmla="*/ 2965187 h 3024785"/>
              <a:gd name="connsiteX34" fmla="*/ 1244901 w 2971357"/>
              <a:gd name="connsiteY34" fmla="*/ 2972998 h 3024785"/>
              <a:gd name="connsiteX35" fmla="*/ 1244805 w 2971357"/>
              <a:gd name="connsiteY35" fmla="*/ 2972998 h 3024785"/>
              <a:gd name="connsiteX36" fmla="*/ 1882351 w 2971357"/>
              <a:gd name="connsiteY36" fmla="*/ 2961506 h 3024785"/>
              <a:gd name="connsiteX37" fmla="*/ 1824629 w 2971357"/>
              <a:gd name="connsiteY37" fmla="*/ 2976841 h 3024785"/>
              <a:gd name="connsiteX38" fmla="*/ 1882351 w 2971357"/>
              <a:gd name="connsiteY38" fmla="*/ 2961506 h 3024785"/>
              <a:gd name="connsiteX39" fmla="*/ 1366002 w 2971357"/>
              <a:gd name="connsiteY39" fmla="*/ 2958041 h 3024785"/>
              <a:gd name="connsiteX40" fmla="*/ 1366478 w 2971357"/>
              <a:gd name="connsiteY40" fmla="*/ 2959696 h 3024785"/>
              <a:gd name="connsiteX41" fmla="*/ 1414103 w 2971357"/>
              <a:gd name="connsiteY41" fmla="*/ 2963792 h 3024785"/>
              <a:gd name="connsiteX42" fmla="*/ 1434201 w 2971357"/>
              <a:gd name="connsiteY42" fmla="*/ 2964649 h 3024785"/>
              <a:gd name="connsiteX43" fmla="*/ 1452298 w 2971357"/>
              <a:gd name="connsiteY43" fmla="*/ 2964649 h 3024785"/>
              <a:gd name="connsiteX44" fmla="*/ 1482873 w 2971357"/>
              <a:gd name="connsiteY44" fmla="*/ 2963697 h 3024785"/>
              <a:gd name="connsiteX45" fmla="*/ 1506781 w 2971357"/>
              <a:gd name="connsiteY45" fmla="*/ 2962173 h 3024785"/>
              <a:gd name="connsiteX46" fmla="*/ 1525164 w 2971357"/>
              <a:gd name="connsiteY46" fmla="*/ 2959315 h 3024785"/>
              <a:gd name="connsiteX47" fmla="*/ 1506114 w 2971357"/>
              <a:gd name="connsiteY47" fmla="*/ 2958553 h 3024785"/>
              <a:gd name="connsiteX48" fmla="*/ 1445821 w 2971357"/>
              <a:gd name="connsiteY48" fmla="*/ 2959886 h 3024785"/>
              <a:gd name="connsiteX49" fmla="*/ 1430771 w 2971357"/>
              <a:gd name="connsiteY49" fmla="*/ 2959886 h 3024785"/>
              <a:gd name="connsiteX50" fmla="*/ 1415627 w 2971357"/>
              <a:gd name="connsiteY50" fmla="*/ 2959410 h 3024785"/>
              <a:gd name="connsiteX51" fmla="*/ 1385337 w 2971357"/>
              <a:gd name="connsiteY51" fmla="*/ 2958553 h 3024785"/>
              <a:gd name="connsiteX52" fmla="*/ 1385528 w 2971357"/>
              <a:gd name="connsiteY52" fmla="*/ 2958458 h 3024785"/>
              <a:gd name="connsiteX53" fmla="*/ 1366002 w 2971357"/>
              <a:gd name="connsiteY53" fmla="*/ 2958041 h 3024785"/>
              <a:gd name="connsiteX54" fmla="*/ 1942549 w 2971357"/>
              <a:gd name="connsiteY54" fmla="*/ 2943028 h 3024785"/>
              <a:gd name="connsiteX55" fmla="*/ 1882351 w 2971357"/>
              <a:gd name="connsiteY55" fmla="*/ 2961507 h 3024785"/>
              <a:gd name="connsiteX56" fmla="*/ 1942549 w 2971357"/>
              <a:gd name="connsiteY56" fmla="*/ 2943028 h 3024785"/>
              <a:gd name="connsiteX57" fmla="*/ 1681564 w 2971357"/>
              <a:gd name="connsiteY57" fmla="*/ 2937884 h 3024785"/>
              <a:gd name="connsiteX58" fmla="*/ 1674040 w 2971357"/>
              <a:gd name="connsiteY58" fmla="*/ 2941504 h 3024785"/>
              <a:gd name="connsiteX59" fmla="*/ 1681564 w 2971357"/>
              <a:gd name="connsiteY59" fmla="*/ 2937884 h 3024785"/>
              <a:gd name="connsiteX60" fmla="*/ 1683440 w 2971357"/>
              <a:gd name="connsiteY60" fmla="*/ 2936467 h 3024785"/>
              <a:gd name="connsiteX61" fmla="*/ 1683517 w 2971357"/>
              <a:gd name="connsiteY61" fmla="*/ 2936480 h 3024785"/>
              <a:gd name="connsiteX62" fmla="*/ 1681564 w 2971357"/>
              <a:gd name="connsiteY62" fmla="*/ 2937885 h 3024785"/>
              <a:gd name="connsiteX63" fmla="*/ 1679469 w 2971357"/>
              <a:gd name="connsiteY63" fmla="*/ 2935789 h 3024785"/>
              <a:gd name="connsiteX64" fmla="*/ 1683517 w 2971357"/>
              <a:gd name="connsiteY64" fmla="*/ 2936409 h 3024785"/>
              <a:gd name="connsiteX65" fmla="*/ 1683440 w 2971357"/>
              <a:gd name="connsiteY65" fmla="*/ 2936467 h 3024785"/>
              <a:gd name="connsiteX66" fmla="*/ 2093235 w 2971357"/>
              <a:gd name="connsiteY66" fmla="*/ 2903880 h 3024785"/>
              <a:gd name="connsiteX67" fmla="*/ 2067708 w 2971357"/>
              <a:gd name="connsiteY67" fmla="*/ 2915215 h 3024785"/>
              <a:gd name="connsiteX68" fmla="*/ 2035323 w 2971357"/>
              <a:gd name="connsiteY68" fmla="*/ 2928169 h 3024785"/>
              <a:gd name="connsiteX69" fmla="*/ 2029775 w 2971357"/>
              <a:gd name="connsiteY69" fmla="*/ 2933550 h 3024785"/>
              <a:gd name="connsiteX70" fmla="*/ 2029795 w 2971357"/>
              <a:gd name="connsiteY70" fmla="*/ 2933567 h 3024785"/>
              <a:gd name="connsiteX71" fmla="*/ 2029775 w 2971357"/>
              <a:gd name="connsiteY71" fmla="*/ 2933586 h 3024785"/>
              <a:gd name="connsiteX72" fmla="*/ 2032370 w 2971357"/>
              <a:gd name="connsiteY72" fmla="*/ 2935788 h 3024785"/>
              <a:gd name="connsiteX73" fmla="*/ 2029795 w 2971357"/>
              <a:gd name="connsiteY73" fmla="*/ 2933567 h 3024785"/>
              <a:gd name="connsiteX74" fmla="*/ 2035323 w 2971357"/>
              <a:gd name="connsiteY74" fmla="*/ 2928169 h 3024785"/>
              <a:gd name="connsiteX75" fmla="*/ 2067803 w 2971357"/>
              <a:gd name="connsiteY75" fmla="*/ 2915215 h 3024785"/>
              <a:gd name="connsiteX76" fmla="*/ 2067803 w 2971357"/>
              <a:gd name="connsiteY76" fmla="*/ 2915595 h 3024785"/>
              <a:gd name="connsiteX77" fmla="*/ 2093235 w 2971357"/>
              <a:gd name="connsiteY77" fmla="*/ 2903880 h 3024785"/>
              <a:gd name="connsiteX78" fmla="*/ 1524307 w 2971357"/>
              <a:gd name="connsiteY78" fmla="*/ 2902736 h 3024785"/>
              <a:gd name="connsiteX79" fmla="*/ 1543357 w 2971357"/>
              <a:gd name="connsiteY79" fmla="*/ 2908166 h 3024785"/>
              <a:gd name="connsiteX80" fmla="*/ 1524307 w 2971357"/>
              <a:gd name="connsiteY80" fmla="*/ 2902736 h 3024785"/>
              <a:gd name="connsiteX81" fmla="*/ 2017511 w 2971357"/>
              <a:gd name="connsiteY81" fmla="*/ 2902356 h 3024785"/>
              <a:gd name="connsiteX82" fmla="*/ 1967695 w 2971357"/>
              <a:gd name="connsiteY82" fmla="*/ 2926073 h 3024785"/>
              <a:gd name="connsiteX83" fmla="*/ 1945121 w 2971357"/>
              <a:gd name="connsiteY83" fmla="*/ 2934837 h 3024785"/>
              <a:gd name="connsiteX84" fmla="*/ 1967600 w 2971357"/>
              <a:gd name="connsiteY84" fmla="*/ 2926073 h 3024785"/>
              <a:gd name="connsiteX85" fmla="*/ 2017511 w 2971357"/>
              <a:gd name="connsiteY85" fmla="*/ 2902356 h 3024785"/>
              <a:gd name="connsiteX86" fmla="*/ 1448892 w 2971357"/>
              <a:gd name="connsiteY86" fmla="*/ 2886701 h 3024785"/>
              <a:gd name="connsiteX87" fmla="*/ 1453460 w 2971357"/>
              <a:gd name="connsiteY87" fmla="*/ 2888850 h 3024785"/>
              <a:gd name="connsiteX88" fmla="*/ 1457822 w 2971357"/>
              <a:gd name="connsiteY88" fmla="*/ 2892640 h 3024785"/>
              <a:gd name="connsiteX89" fmla="*/ 1449489 w 2971357"/>
              <a:gd name="connsiteY89" fmla="*/ 2887091 h 3024785"/>
              <a:gd name="connsiteX90" fmla="*/ 1441258 w 2971357"/>
              <a:gd name="connsiteY90" fmla="*/ 2881702 h 3024785"/>
              <a:gd name="connsiteX91" fmla="*/ 1448892 w 2971357"/>
              <a:gd name="connsiteY91" fmla="*/ 2886701 h 3024785"/>
              <a:gd name="connsiteX92" fmla="*/ 1445499 w 2971357"/>
              <a:gd name="connsiteY92" fmla="*/ 2885104 h 3024785"/>
              <a:gd name="connsiteX93" fmla="*/ 1441014 w 2971357"/>
              <a:gd name="connsiteY93" fmla="*/ 2881506 h 3024785"/>
              <a:gd name="connsiteX94" fmla="*/ 1441258 w 2971357"/>
              <a:gd name="connsiteY94" fmla="*/ 2881702 h 3024785"/>
              <a:gd name="connsiteX95" fmla="*/ 1440985 w 2971357"/>
              <a:gd name="connsiteY95" fmla="*/ 2881523 h 3024785"/>
              <a:gd name="connsiteX96" fmla="*/ 1446963 w 2971357"/>
              <a:gd name="connsiteY96" fmla="*/ 2878067 h 3024785"/>
              <a:gd name="connsiteX97" fmla="*/ 1441014 w 2971357"/>
              <a:gd name="connsiteY97" fmla="*/ 2881506 h 3024785"/>
              <a:gd name="connsiteX98" fmla="*/ 1440985 w 2971357"/>
              <a:gd name="connsiteY98" fmla="*/ 2881483 h 3024785"/>
              <a:gd name="connsiteX99" fmla="*/ 1446963 w 2971357"/>
              <a:gd name="connsiteY99" fmla="*/ 2878067 h 3024785"/>
              <a:gd name="connsiteX100" fmla="*/ 1915939 w 2971357"/>
              <a:gd name="connsiteY100" fmla="*/ 2875698 h 3024785"/>
              <a:gd name="connsiteX101" fmla="*/ 1910545 w 2971357"/>
              <a:gd name="connsiteY101" fmla="*/ 2877591 h 3024785"/>
              <a:gd name="connsiteX102" fmla="*/ 1915596 w 2971357"/>
              <a:gd name="connsiteY102" fmla="*/ 2875717 h 3024785"/>
              <a:gd name="connsiteX103" fmla="*/ 1915939 w 2971357"/>
              <a:gd name="connsiteY103" fmla="*/ 2875590 h 3024785"/>
              <a:gd name="connsiteX104" fmla="*/ 1915596 w 2971357"/>
              <a:gd name="connsiteY104" fmla="*/ 2875717 h 3024785"/>
              <a:gd name="connsiteX105" fmla="*/ 1912831 w 2971357"/>
              <a:gd name="connsiteY105" fmla="*/ 2875876 h 3024785"/>
              <a:gd name="connsiteX106" fmla="*/ 1915939 w 2971357"/>
              <a:gd name="connsiteY106" fmla="*/ 2875590 h 3024785"/>
              <a:gd name="connsiteX107" fmla="*/ 1557739 w 2971357"/>
              <a:gd name="connsiteY107" fmla="*/ 2873781 h 3024785"/>
              <a:gd name="connsiteX108" fmla="*/ 1557834 w 2971357"/>
              <a:gd name="connsiteY108" fmla="*/ 2873781 h 3024785"/>
              <a:gd name="connsiteX109" fmla="*/ 1506590 w 2971357"/>
              <a:gd name="connsiteY109" fmla="*/ 2877782 h 3024785"/>
              <a:gd name="connsiteX110" fmla="*/ 1048497 w 2971357"/>
              <a:gd name="connsiteY110" fmla="*/ 2863900 h 3024785"/>
              <a:gd name="connsiteX111" fmla="*/ 1061868 w 2971357"/>
              <a:gd name="connsiteY111" fmla="*/ 2866828 h 3024785"/>
              <a:gd name="connsiteX112" fmla="*/ 1048445 w 2971357"/>
              <a:gd name="connsiteY112" fmla="*/ 2863919 h 3024785"/>
              <a:gd name="connsiteX113" fmla="*/ 1048354 w 2971357"/>
              <a:gd name="connsiteY113" fmla="*/ 2863900 h 3024785"/>
              <a:gd name="connsiteX114" fmla="*/ 1048445 w 2971357"/>
              <a:gd name="connsiteY114" fmla="*/ 2863919 h 3024785"/>
              <a:gd name="connsiteX115" fmla="*/ 1046056 w 2971357"/>
              <a:gd name="connsiteY115" fmla="*/ 2864828 h 3024785"/>
              <a:gd name="connsiteX116" fmla="*/ 1048354 w 2971357"/>
              <a:gd name="connsiteY116" fmla="*/ 2863900 h 3024785"/>
              <a:gd name="connsiteX117" fmla="*/ 1225336 w 2971357"/>
              <a:gd name="connsiteY117" fmla="*/ 2861479 h 3024785"/>
              <a:gd name="connsiteX118" fmla="*/ 1225382 w 2971357"/>
              <a:gd name="connsiteY118" fmla="*/ 2861504 h 3024785"/>
              <a:gd name="connsiteX119" fmla="*/ 1223126 w 2971357"/>
              <a:gd name="connsiteY119" fmla="*/ 2863113 h 3024785"/>
              <a:gd name="connsiteX120" fmla="*/ 1219293 w 2971357"/>
              <a:gd name="connsiteY120" fmla="*/ 2858134 h 3024785"/>
              <a:gd name="connsiteX121" fmla="*/ 1225356 w 2971357"/>
              <a:gd name="connsiteY121" fmla="*/ 2861464 h 3024785"/>
              <a:gd name="connsiteX122" fmla="*/ 1225336 w 2971357"/>
              <a:gd name="connsiteY122" fmla="*/ 2861479 h 3024785"/>
              <a:gd name="connsiteX123" fmla="*/ 1218406 w 2971357"/>
              <a:gd name="connsiteY123" fmla="*/ 2857646 h 3024785"/>
              <a:gd name="connsiteX124" fmla="*/ 1218459 w 2971357"/>
              <a:gd name="connsiteY124" fmla="*/ 2857672 h 3024785"/>
              <a:gd name="connsiteX125" fmla="*/ 1219293 w 2971357"/>
              <a:gd name="connsiteY125" fmla="*/ 2858134 h 3024785"/>
              <a:gd name="connsiteX126" fmla="*/ 1217981 w 2971357"/>
              <a:gd name="connsiteY126" fmla="*/ 2857441 h 3024785"/>
              <a:gd name="connsiteX127" fmla="*/ 1218388 w 2971357"/>
              <a:gd name="connsiteY127" fmla="*/ 2857636 h 3024785"/>
              <a:gd name="connsiteX128" fmla="*/ 1218406 w 2971357"/>
              <a:gd name="connsiteY128" fmla="*/ 2857646 h 3024785"/>
              <a:gd name="connsiteX129" fmla="*/ 1022339 w 2971357"/>
              <a:gd name="connsiteY129" fmla="*/ 2852540 h 3024785"/>
              <a:gd name="connsiteX130" fmla="*/ 1061868 w 2971357"/>
              <a:gd name="connsiteY130" fmla="*/ 2866732 h 3024785"/>
              <a:gd name="connsiteX131" fmla="*/ 1022339 w 2971357"/>
              <a:gd name="connsiteY131" fmla="*/ 2852540 h 3024785"/>
              <a:gd name="connsiteX132" fmla="*/ 1127686 w 2971357"/>
              <a:gd name="connsiteY132" fmla="*/ 2851778 h 3024785"/>
              <a:gd name="connsiteX133" fmla="*/ 1167405 w 2971357"/>
              <a:gd name="connsiteY133" fmla="*/ 2860160 h 3024785"/>
              <a:gd name="connsiteX134" fmla="*/ 1214173 w 2971357"/>
              <a:gd name="connsiteY134" fmla="*/ 2871019 h 3024785"/>
              <a:gd name="connsiteX135" fmla="*/ 1167405 w 2971357"/>
              <a:gd name="connsiteY135" fmla="*/ 2860446 h 3024785"/>
              <a:gd name="connsiteX136" fmla="*/ 1127686 w 2971357"/>
              <a:gd name="connsiteY136" fmla="*/ 2851778 h 3024785"/>
              <a:gd name="connsiteX137" fmla="*/ 1205505 w 2971357"/>
              <a:gd name="connsiteY137" fmla="*/ 2850159 h 3024785"/>
              <a:gd name="connsiteX138" fmla="*/ 1209464 w 2971357"/>
              <a:gd name="connsiteY138" fmla="*/ 2853322 h 3024785"/>
              <a:gd name="connsiteX139" fmla="*/ 1217981 w 2971357"/>
              <a:gd name="connsiteY139" fmla="*/ 2857441 h 3024785"/>
              <a:gd name="connsiteX140" fmla="*/ 1209384 w 2971357"/>
              <a:gd name="connsiteY140" fmla="*/ 2853308 h 3024785"/>
              <a:gd name="connsiteX141" fmla="*/ 1205505 w 2971357"/>
              <a:gd name="connsiteY141" fmla="*/ 2850159 h 3024785"/>
              <a:gd name="connsiteX142" fmla="*/ 1218554 w 2971357"/>
              <a:gd name="connsiteY142" fmla="*/ 2837871 h 3024785"/>
              <a:gd name="connsiteX143" fmla="*/ 1221792 w 2971357"/>
              <a:gd name="connsiteY143" fmla="*/ 2846635 h 3024785"/>
              <a:gd name="connsiteX144" fmla="*/ 1218554 w 2971357"/>
              <a:gd name="connsiteY144" fmla="*/ 2837871 h 3024785"/>
              <a:gd name="connsiteX145" fmla="*/ 2182389 w 2971357"/>
              <a:gd name="connsiteY145" fmla="*/ 2829394 h 3024785"/>
              <a:gd name="connsiteX146" fmla="*/ 2166196 w 2971357"/>
              <a:gd name="connsiteY146" fmla="*/ 2841110 h 3024785"/>
              <a:gd name="connsiteX147" fmla="*/ 2182389 w 2971357"/>
              <a:gd name="connsiteY147" fmla="*/ 2829394 h 3024785"/>
              <a:gd name="connsiteX148" fmla="*/ 1208420 w 2971357"/>
              <a:gd name="connsiteY148" fmla="*/ 2825074 h 3024785"/>
              <a:gd name="connsiteX149" fmla="*/ 1209468 w 2971357"/>
              <a:gd name="connsiteY149" fmla="*/ 2826122 h 3024785"/>
              <a:gd name="connsiteX150" fmla="*/ 1207944 w 2971357"/>
              <a:gd name="connsiteY150" fmla="*/ 2833361 h 3024785"/>
              <a:gd name="connsiteX151" fmla="*/ 1209373 w 2971357"/>
              <a:gd name="connsiteY151" fmla="*/ 2826122 h 3024785"/>
              <a:gd name="connsiteX152" fmla="*/ 1180739 w 2971357"/>
              <a:gd name="connsiteY152" fmla="*/ 2816059 h 3024785"/>
              <a:gd name="connsiteX153" fmla="*/ 1208267 w 2971357"/>
              <a:gd name="connsiteY153" fmla="*/ 2824346 h 3024785"/>
              <a:gd name="connsiteX154" fmla="*/ 1207790 w 2971357"/>
              <a:gd name="connsiteY154" fmla="*/ 2824346 h 3024785"/>
              <a:gd name="connsiteX155" fmla="*/ 1180739 w 2971357"/>
              <a:gd name="connsiteY155" fmla="*/ 2816059 h 3024785"/>
              <a:gd name="connsiteX156" fmla="*/ 2117809 w 2971357"/>
              <a:gd name="connsiteY156" fmla="*/ 2801296 h 3024785"/>
              <a:gd name="connsiteX157" fmla="*/ 2096854 w 2971357"/>
              <a:gd name="connsiteY157" fmla="*/ 2811869 h 3024785"/>
              <a:gd name="connsiteX158" fmla="*/ 2053992 w 2971357"/>
              <a:gd name="connsiteY158" fmla="*/ 2829491 h 3024785"/>
              <a:gd name="connsiteX159" fmla="*/ 2096759 w 2971357"/>
              <a:gd name="connsiteY159" fmla="*/ 2811869 h 3024785"/>
              <a:gd name="connsiteX160" fmla="*/ 2117809 w 2971357"/>
              <a:gd name="connsiteY160" fmla="*/ 2801296 h 3024785"/>
              <a:gd name="connsiteX161" fmla="*/ 2286307 w 2971357"/>
              <a:gd name="connsiteY161" fmla="*/ 2797771 h 3024785"/>
              <a:gd name="connsiteX162" fmla="*/ 2266114 w 2971357"/>
              <a:gd name="connsiteY162" fmla="*/ 2804344 h 3024785"/>
              <a:gd name="connsiteX163" fmla="*/ 2286307 w 2971357"/>
              <a:gd name="connsiteY163" fmla="*/ 2797771 h 3024785"/>
              <a:gd name="connsiteX164" fmla="*/ 2114666 w 2971357"/>
              <a:gd name="connsiteY164" fmla="*/ 2796819 h 3024785"/>
              <a:gd name="connsiteX165" fmla="*/ 2093044 w 2971357"/>
              <a:gd name="connsiteY165" fmla="*/ 2801868 h 3024785"/>
              <a:gd name="connsiteX166" fmla="*/ 2085234 w 2971357"/>
              <a:gd name="connsiteY166" fmla="*/ 2805297 h 3024785"/>
              <a:gd name="connsiteX167" fmla="*/ 2092949 w 2971357"/>
              <a:gd name="connsiteY167" fmla="*/ 2801868 h 3024785"/>
              <a:gd name="connsiteX168" fmla="*/ 2114666 w 2971357"/>
              <a:gd name="connsiteY168" fmla="*/ 2796819 h 3024785"/>
              <a:gd name="connsiteX169" fmla="*/ 1355809 w 2971357"/>
              <a:gd name="connsiteY169" fmla="*/ 2789580 h 3024785"/>
              <a:gd name="connsiteX170" fmla="*/ 1365334 w 2971357"/>
              <a:gd name="connsiteY170" fmla="*/ 2795009 h 3024785"/>
              <a:gd name="connsiteX171" fmla="*/ 1355809 w 2971357"/>
              <a:gd name="connsiteY171" fmla="*/ 2789580 h 3024785"/>
              <a:gd name="connsiteX172" fmla="*/ 2156957 w 2971357"/>
              <a:gd name="connsiteY172" fmla="*/ 2783865 h 3024785"/>
              <a:gd name="connsiteX173" fmla="*/ 2126858 w 2971357"/>
              <a:gd name="connsiteY173" fmla="*/ 2796819 h 3024785"/>
              <a:gd name="connsiteX174" fmla="*/ 2156957 w 2971357"/>
              <a:gd name="connsiteY174" fmla="*/ 2783865 h 3024785"/>
              <a:gd name="connsiteX175" fmla="*/ 1934167 w 2971357"/>
              <a:gd name="connsiteY175" fmla="*/ 2782626 h 3024785"/>
              <a:gd name="connsiteX176" fmla="*/ 1942930 w 2971357"/>
              <a:gd name="connsiteY176" fmla="*/ 2784912 h 3024785"/>
              <a:gd name="connsiteX177" fmla="*/ 1934167 w 2971357"/>
              <a:gd name="connsiteY177" fmla="*/ 2782626 h 3024785"/>
              <a:gd name="connsiteX178" fmla="*/ 1194237 w 2971357"/>
              <a:gd name="connsiteY178" fmla="*/ 2782495 h 3024785"/>
              <a:gd name="connsiteX179" fmla="*/ 1208220 w 2971357"/>
              <a:gd name="connsiteY179" fmla="*/ 2784829 h 3024785"/>
              <a:gd name="connsiteX180" fmla="*/ 1253416 w 2971357"/>
              <a:gd name="connsiteY180" fmla="*/ 2793580 h 3024785"/>
              <a:gd name="connsiteX181" fmla="*/ 1219046 w 2971357"/>
              <a:gd name="connsiteY181" fmla="*/ 2786932 h 3024785"/>
              <a:gd name="connsiteX182" fmla="*/ 974143 w 2971357"/>
              <a:gd name="connsiteY182" fmla="*/ 2782341 h 3024785"/>
              <a:gd name="connsiteX183" fmla="*/ 975602 w 2971357"/>
              <a:gd name="connsiteY183" fmla="*/ 2782948 h 3024785"/>
              <a:gd name="connsiteX184" fmla="*/ 1009317 w 2971357"/>
              <a:gd name="connsiteY184" fmla="*/ 2796977 h 3024785"/>
              <a:gd name="connsiteX185" fmla="*/ 1058153 w 2971357"/>
              <a:gd name="connsiteY185" fmla="*/ 2819774 h 3024785"/>
              <a:gd name="connsiteX186" fmla="*/ 1009264 w 2971357"/>
              <a:gd name="connsiteY186" fmla="*/ 2796977 h 3024785"/>
              <a:gd name="connsiteX187" fmla="*/ 975598 w 2971357"/>
              <a:gd name="connsiteY187" fmla="*/ 2782948 h 3024785"/>
              <a:gd name="connsiteX188" fmla="*/ 1191587 w 2971357"/>
              <a:gd name="connsiteY188" fmla="*/ 2782021 h 3024785"/>
              <a:gd name="connsiteX189" fmla="*/ 1194237 w 2971357"/>
              <a:gd name="connsiteY189" fmla="*/ 2782495 h 3024785"/>
              <a:gd name="connsiteX190" fmla="*/ 1191450 w 2971357"/>
              <a:gd name="connsiteY190" fmla="*/ 2782029 h 3024785"/>
              <a:gd name="connsiteX191" fmla="*/ 1191400 w 2971357"/>
              <a:gd name="connsiteY191" fmla="*/ 2782021 h 3024785"/>
              <a:gd name="connsiteX192" fmla="*/ 1191450 w 2971357"/>
              <a:gd name="connsiteY192" fmla="*/ 2782029 h 3024785"/>
              <a:gd name="connsiteX193" fmla="*/ 1184741 w 2971357"/>
              <a:gd name="connsiteY193" fmla="*/ 2782436 h 3024785"/>
              <a:gd name="connsiteX194" fmla="*/ 1191400 w 2971357"/>
              <a:gd name="connsiteY194" fmla="*/ 2782021 h 3024785"/>
              <a:gd name="connsiteX195" fmla="*/ 980905 w 2971357"/>
              <a:gd name="connsiteY195" fmla="*/ 2775864 h 3024785"/>
              <a:gd name="connsiteX196" fmla="*/ 982143 w 2971357"/>
              <a:gd name="connsiteY196" fmla="*/ 2783580 h 3024785"/>
              <a:gd name="connsiteX197" fmla="*/ 980905 w 2971357"/>
              <a:gd name="connsiteY197" fmla="*/ 2775864 h 3024785"/>
              <a:gd name="connsiteX198" fmla="*/ 2145622 w 2971357"/>
              <a:gd name="connsiteY198" fmla="*/ 2769959 h 3024785"/>
              <a:gd name="connsiteX199" fmla="*/ 2119619 w 2971357"/>
              <a:gd name="connsiteY199" fmla="*/ 2781198 h 3024785"/>
              <a:gd name="connsiteX200" fmla="*/ 2145622 w 2971357"/>
              <a:gd name="connsiteY200" fmla="*/ 2769959 h 3024785"/>
              <a:gd name="connsiteX201" fmla="*/ 1129115 w 2971357"/>
              <a:gd name="connsiteY201" fmla="*/ 2769672 h 3024785"/>
              <a:gd name="connsiteX202" fmla="*/ 1129496 w 2971357"/>
              <a:gd name="connsiteY202" fmla="*/ 2769730 h 3024785"/>
              <a:gd name="connsiteX203" fmla="*/ 1129400 w 2971357"/>
              <a:gd name="connsiteY203" fmla="*/ 2769673 h 3024785"/>
              <a:gd name="connsiteX204" fmla="*/ 1129497 w 2971357"/>
              <a:gd name="connsiteY204" fmla="*/ 2769730 h 3024785"/>
              <a:gd name="connsiteX205" fmla="*/ 1144677 w 2971357"/>
              <a:gd name="connsiteY205" fmla="*/ 2772018 h 3024785"/>
              <a:gd name="connsiteX206" fmla="*/ 1184741 w 2971357"/>
              <a:gd name="connsiteY206" fmla="*/ 2782436 h 3024785"/>
              <a:gd name="connsiteX207" fmla="*/ 1144677 w 2971357"/>
              <a:gd name="connsiteY207" fmla="*/ 2772161 h 3024785"/>
              <a:gd name="connsiteX208" fmla="*/ 1129506 w 2971357"/>
              <a:gd name="connsiteY208" fmla="*/ 2769735 h 3024785"/>
              <a:gd name="connsiteX209" fmla="*/ 1131769 w 2971357"/>
              <a:gd name="connsiteY209" fmla="*/ 2771054 h 3024785"/>
              <a:gd name="connsiteX210" fmla="*/ 1138925 w 2971357"/>
              <a:gd name="connsiteY210" fmla="*/ 2775293 h 3024785"/>
              <a:gd name="connsiteX211" fmla="*/ 1129504 w 2971357"/>
              <a:gd name="connsiteY211" fmla="*/ 2769734 h 3024785"/>
              <a:gd name="connsiteX212" fmla="*/ 2174864 w 2971357"/>
              <a:gd name="connsiteY212" fmla="*/ 2767577 h 3024785"/>
              <a:gd name="connsiteX213" fmla="*/ 2170197 w 2971357"/>
              <a:gd name="connsiteY213" fmla="*/ 2768434 h 3024785"/>
              <a:gd name="connsiteX214" fmla="*/ 2170362 w 2971357"/>
              <a:gd name="connsiteY214" fmla="*/ 2768312 h 3024785"/>
              <a:gd name="connsiteX215" fmla="*/ 1671563 w 2971357"/>
              <a:gd name="connsiteY215" fmla="*/ 2764815 h 3024785"/>
              <a:gd name="connsiteX216" fmla="*/ 1678230 w 2971357"/>
              <a:gd name="connsiteY216" fmla="*/ 2766720 h 3024785"/>
              <a:gd name="connsiteX217" fmla="*/ 1671563 w 2971357"/>
              <a:gd name="connsiteY217" fmla="*/ 2764815 h 3024785"/>
              <a:gd name="connsiteX218" fmla="*/ 2108856 w 2971357"/>
              <a:gd name="connsiteY218" fmla="*/ 2762148 h 3024785"/>
              <a:gd name="connsiteX219" fmla="*/ 2107903 w 2971357"/>
              <a:gd name="connsiteY219" fmla="*/ 2763005 h 3024785"/>
              <a:gd name="connsiteX220" fmla="*/ 2090568 w 2971357"/>
              <a:gd name="connsiteY220" fmla="*/ 2772530 h 3024785"/>
              <a:gd name="connsiteX221" fmla="*/ 2107808 w 2971357"/>
              <a:gd name="connsiteY221" fmla="*/ 2763005 h 3024785"/>
              <a:gd name="connsiteX222" fmla="*/ 2108856 w 2971357"/>
              <a:gd name="connsiteY222" fmla="*/ 2762148 h 3024785"/>
              <a:gd name="connsiteX223" fmla="*/ 2179722 w 2971357"/>
              <a:gd name="connsiteY223" fmla="*/ 2761386 h 3024785"/>
              <a:gd name="connsiteX224" fmla="*/ 2170362 w 2971357"/>
              <a:gd name="connsiteY224" fmla="*/ 2768312 h 3024785"/>
              <a:gd name="connsiteX225" fmla="*/ 2170197 w 2971357"/>
              <a:gd name="connsiteY225" fmla="*/ 2768339 h 3024785"/>
              <a:gd name="connsiteX226" fmla="*/ 2179722 w 2971357"/>
              <a:gd name="connsiteY226" fmla="*/ 2761386 h 3024785"/>
              <a:gd name="connsiteX227" fmla="*/ 1496017 w 2971357"/>
              <a:gd name="connsiteY227" fmla="*/ 2760624 h 3024785"/>
              <a:gd name="connsiteX228" fmla="*/ 1476015 w 2971357"/>
              <a:gd name="connsiteY228" fmla="*/ 2763101 h 3024785"/>
              <a:gd name="connsiteX229" fmla="*/ 1496017 w 2971357"/>
              <a:gd name="connsiteY229" fmla="*/ 2760624 h 3024785"/>
              <a:gd name="connsiteX230" fmla="*/ 2106056 w 2971357"/>
              <a:gd name="connsiteY230" fmla="*/ 2758209 h 3024785"/>
              <a:gd name="connsiteX231" fmla="*/ 2106151 w 2971357"/>
              <a:gd name="connsiteY231" fmla="*/ 2758209 h 3024785"/>
              <a:gd name="connsiteX232" fmla="*/ 2107008 w 2971357"/>
              <a:gd name="connsiteY232" fmla="*/ 2760305 h 3024785"/>
              <a:gd name="connsiteX233" fmla="*/ 2106851 w 2971357"/>
              <a:gd name="connsiteY233" fmla="*/ 2759959 h 3024785"/>
              <a:gd name="connsiteX234" fmla="*/ 1949751 w 2971357"/>
              <a:gd name="connsiteY234" fmla="*/ 2757732 h 3024785"/>
              <a:gd name="connsiteX235" fmla="*/ 1920700 w 2971357"/>
              <a:gd name="connsiteY235" fmla="*/ 2768876 h 3024785"/>
              <a:gd name="connsiteX236" fmla="*/ 1899364 w 2971357"/>
              <a:gd name="connsiteY236" fmla="*/ 2776115 h 3024785"/>
              <a:gd name="connsiteX237" fmla="*/ 1920605 w 2971357"/>
              <a:gd name="connsiteY237" fmla="*/ 2768876 h 3024785"/>
              <a:gd name="connsiteX238" fmla="*/ 1662419 w 2971357"/>
              <a:gd name="connsiteY238" fmla="*/ 2747289 h 3024785"/>
              <a:gd name="connsiteX239" fmla="*/ 1643369 w 2971357"/>
              <a:gd name="connsiteY239" fmla="*/ 2754433 h 3024785"/>
              <a:gd name="connsiteX240" fmla="*/ 1662419 w 2971357"/>
              <a:gd name="connsiteY240" fmla="*/ 2747289 h 3024785"/>
              <a:gd name="connsiteX241" fmla="*/ 984143 w 2971357"/>
              <a:gd name="connsiteY241" fmla="*/ 2735383 h 3024785"/>
              <a:gd name="connsiteX242" fmla="*/ 988215 w 2971357"/>
              <a:gd name="connsiteY242" fmla="*/ 2735489 h 3024785"/>
              <a:gd name="connsiteX243" fmla="*/ 988216 w 2971357"/>
              <a:gd name="connsiteY243" fmla="*/ 2735490 h 3024785"/>
              <a:gd name="connsiteX244" fmla="*/ 984143 w 2971357"/>
              <a:gd name="connsiteY244" fmla="*/ 2735383 h 3024785"/>
              <a:gd name="connsiteX245" fmla="*/ 1465632 w 2971357"/>
              <a:gd name="connsiteY245" fmla="*/ 2730810 h 3024785"/>
              <a:gd name="connsiteX246" fmla="*/ 1464204 w 2971357"/>
              <a:gd name="connsiteY246" fmla="*/ 2735192 h 3024785"/>
              <a:gd name="connsiteX247" fmla="*/ 1465632 w 2971357"/>
              <a:gd name="connsiteY247" fmla="*/ 2730810 h 3024785"/>
              <a:gd name="connsiteX248" fmla="*/ 990653 w 2971357"/>
              <a:gd name="connsiteY248" fmla="*/ 2730633 h 3024785"/>
              <a:gd name="connsiteX249" fmla="*/ 990824 w 2971357"/>
              <a:gd name="connsiteY249" fmla="*/ 2730752 h 3024785"/>
              <a:gd name="connsiteX250" fmla="*/ 988907 w 2971357"/>
              <a:gd name="connsiteY250" fmla="*/ 2732335 h 3024785"/>
              <a:gd name="connsiteX251" fmla="*/ 1735762 w 2971357"/>
              <a:gd name="connsiteY251" fmla="*/ 2725191 h 3024785"/>
              <a:gd name="connsiteX252" fmla="*/ 1723665 w 2971357"/>
              <a:gd name="connsiteY252" fmla="*/ 2730144 h 3024785"/>
              <a:gd name="connsiteX253" fmla="*/ 1735762 w 2971357"/>
              <a:gd name="connsiteY253" fmla="*/ 2725191 h 3024785"/>
              <a:gd name="connsiteX254" fmla="*/ 979382 w 2971357"/>
              <a:gd name="connsiteY254" fmla="*/ 2722810 h 3024785"/>
              <a:gd name="connsiteX255" fmla="*/ 990824 w 2971357"/>
              <a:gd name="connsiteY255" fmla="*/ 2730466 h 3024785"/>
              <a:gd name="connsiteX256" fmla="*/ 990653 w 2971357"/>
              <a:gd name="connsiteY256" fmla="*/ 2730633 h 3024785"/>
              <a:gd name="connsiteX257" fmla="*/ 2050022 w 2971357"/>
              <a:gd name="connsiteY257" fmla="*/ 2721739 h 3024785"/>
              <a:gd name="connsiteX258" fmla="*/ 2050015 w 2971357"/>
              <a:gd name="connsiteY258" fmla="*/ 2721750 h 3024785"/>
              <a:gd name="connsiteX259" fmla="*/ 2041324 w 2971357"/>
              <a:gd name="connsiteY259" fmla="*/ 2729096 h 3024785"/>
              <a:gd name="connsiteX260" fmla="*/ 1751255 w 2971357"/>
              <a:gd name="connsiteY260" fmla="*/ 2719774 h 3024785"/>
              <a:gd name="connsiteX261" fmla="*/ 1740429 w 2971357"/>
              <a:gd name="connsiteY261" fmla="*/ 2722048 h 3024785"/>
              <a:gd name="connsiteX262" fmla="*/ 1738715 w 2971357"/>
              <a:gd name="connsiteY262" fmla="*/ 2721476 h 3024785"/>
              <a:gd name="connsiteX263" fmla="*/ 1740429 w 2971357"/>
              <a:gd name="connsiteY263" fmla="*/ 2721476 h 3024785"/>
              <a:gd name="connsiteX264" fmla="*/ 2406227 w 2971357"/>
              <a:gd name="connsiteY264" fmla="*/ 2717285 h 3024785"/>
              <a:gd name="connsiteX265" fmla="*/ 2388415 w 2971357"/>
              <a:gd name="connsiteY265" fmla="*/ 2731001 h 3024785"/>
              <a:gd name="connsiteX266" fmla="*/ 2388327 w 2971357"/>
              <a:gd name="connsiteY266" fmla="*/ 2731228 h 3024785"/>
              <a:gd name="connsiteX267" fmla="*/ 2388129 w 2971357"/>
              <a:gd name="connsiteY267" fmla="*/ 2731382 h 3024785"/>
              <a:gd name="connsiteX268" fmla="*/ 2387531 w 2971357"/>
              <a:gd name="connsiteY268" fmla="*/ 2732919 h 3024785"/>
              <a:gd name="connsiteX269" fmla="*/ 2358221 w 2971357"/>
              <a:gd name="connsiteY269" fmla="*/ 2760433 h 3024785"/>
              <a:gd name="connsiteX270" fmla="*/ 2358221 w 2971357"/>
              <a:gd name="connsiteY270" fmla="*/ 2760814 h 3024785"/>
              <a:gd name="connsiteX271" fmla="*/ 2387462 w 2971357"/>
              <a:gd name="connsiteY271" fmla="*/ 2733096 h 3024785"/>
              <a:gd name="connsiteX272" fmla="*/ 2387531 w 2971357"/>
              <a:gd name="connsiteY272" fmla="*/ 2732919 h 3024785"/>
              <a:gd name="connsiteX273" fmla="*/ 2387748 w 2971357"/>
              <a:gd name="connsiteY273" fmla="*/ 2732715 h 3024785"/>
              <a:gd name="connsiteX274" fmla="*/ 2388327 w 2971357"/>
              <a:gd name="connsiteY274" fmla="*/ 2731228 h 3024785"/>
              <a:gd name="connsiteX275" fmla="*/ 1769004 w 2971357"/>
              <a:gd name="connsiteY275" fmla="*/ 2717285 h 3024785"/>
              <a:gd name="connsiteX276" fmla="*/ 1758753 w 2971357"/>
              <a:gd name="connsiteY276" fmla="*/ 2718595 h 3024785"/>
              <a:gd name="connsiteX277" fmla="*/ 1751255 w 2971357"/>
              <a:gd name="connsiteY277" fmla="*/ 2719774 h 3024785"/>
              <a:gd name="connsiteX278" fmla="*/ 1758396 w 2971357"/>
              <a:gd name="connsiteY278" fmla="*/ 2718274 h 3024785"/>
              <a:gd name="connsiteX279" fmla="*/ 1769004 w 2971357"/>
              <a:gd name="connsiteY279" fmla="*/ 2717285 h 3024785"/>
              <a:gd name="connsiteX280" fmla="*/ 2052849 w 2971357"/>
              <a:gd name="connsiteY280" fmla="*/ 2716904 h 3024785"/>
              <a:gd name="connsiteX281" fmla="*/ 2052629 w 2971357"/>
              <a:gd name="connsiteY281" fmla="*/ 2717283 h 3024785"/>
              <a:gd name="connsiteX282" fmla="*/ 2050051 w 2971357"/>
              <a:gd name="connsiteY282" fmla="*/ 2721714 h 3024785"/>
              <a:gd name="connsiteX283" fmla="*/ 2050022 w 2971357"/>
              <a:gd name="connsiteY283" fmla="*/ 2721739 h 3024785"/>
              <a:gd name="connsiteX284" fmla="*/ 2052627 w 2971357"/>
              <a:gd name="connsiteY284" fmla="*/ 2717284 h 3024785"/>
              <a:gd name="connsiteX285" fmla="*/ 778023 w 2971357"/>
              <a:gd name="connsiteY285" fmla="*/ 2714618 h 3024785"/>
              <a:gd name="connsiteX286" fmla="*/ 786500 w 2971357"/>
              <a:gd name="connsiteY286" fmla="*/ 2720334 h 3024785"/>
              <a:gd name="connsiteX287" fmla="*/ 798787 w 2971357"/>
              <a:gd name="connsiteY287" fmla="*/ 2729383 h 3024785"/>
              <a:gd name="connsiteX288" fmla="*/ 786405 w 2971357"/>
              <a:gd name="connsiteY288" fmla="*/ 2720334 h 3024785"/>
              <a:gd name="connsiteX289" fmla="*/ 2041704 w 2971357"/>
              <a:gd name="connsiteY289" fmla="*/ 2712713 h 3024785"/>
              <a:gd name="connsiteX290" fmla="*/ 2008843 w 2971357"/>
              <a:gd name="connsiteY290" fmla="*/ 2730334 h 3024785"/>
              <a:gd name="connsiteX291" fmla="*/ 2041704 w 2971357"/>
              <a:gd name="connsiteY291" fmla="*/ 2712713 h 3024785"/>
              <a:gd name="connsiteX292" fmla="*/ 1153117 w 2971357"/>
              <a:gd name="connsiteY292" fmla="*/ 2710713 h 3024785"/>
              <a:gd name="connsiteX293" fmla="*/ 1257892 w 2971357"/>
              <a:gd name="connsiteY293" fmla="*/ 2734621 h 3024785"/>
              <a:gd name="connsiteX294" fmla="*/ 1153117 w 2971357"/>
              <a:gd name="connsiteY294" fmla="*/ 2710713 h 3024785"/>
              <a:gd name="connsiteX295" fmla="*/ 1873588 w 2971357"/>
              <a:gd name="connsiteY295" fmla="*/ 2706141 h 3024785"/>
              <a:gd name="connsiteX296" fmla="*/ 1855490 w 2971357"/>
              <a:gd name="connsiteY296" fmla="*/ 2713475 h 3024785"/>
              <a:gd name="connsiteX297" fmla="*/ 1821581 w 2971357"/>
              <a:gd name="connsiteY297" fmla="*/ 2723000 h 3024785"/>
              <a:gd name="connsiteX298" fmla="*/ 1787196 w 2971357"/>
              <a:gd name="connsiteY298" fmla="*/ 2731192 h 3024785"/>
              <a:gd name="connsiteX299" fmla="*/ 1759955 w 2971357"/>
              <a:gd name="connsiteY299" fmla="*/ 2737764 h 3024785"/>
              <a:gd name="connsiteX300" fmla="*/ 1743191 w 2971357"/>
              <a:gd name="connsiteY300" fmla="*/ 2742527 h 3024785"/>
              <a:gd name="connsiteX301" fmla="*/ 1714616 w 2971357"/>
              <a:gd name="connsiteY301" fmla="*/ 2748718 h 3024785"/>
              <a:gd name="connsiteX302" fmla="*/ 1665276 w 2971357"/>
              <a:gd name="connsiteY302" fmla="*/ 2756528 h 3024785"/>
              <a:gd name="connsiteX303" fmla="*/ 1615746 w 2971357"/>
              <a:gd name="connsiteY303" fmla="*/ 2762910 h 3024785"/>
              <a:gd name="connsiteX304" fmla="*/ 1567550 w 2971357"/>
              <a:gd name="connsiteY304" fmla="*/ 2762910 h 3024785"/>
              <a:gd name="connsiteX305" fmla="*/ 1581932 w 2971357"/>
              <a:gd name="connsiteY305" fmla="*/ 2759957 h 3024785"/>
              <a:gd name="connsiteX306" fmla="*/ 1612603 w 2971357"/>
              <a:gd name="connsiteY306" fmla="*/ 2757576 h 3024785"/>
              <a:gd name="connsiteX307" fmla="*/ 1643273 w 2971357"/>
              <a:gd name="connsiteY307" fmla="*/ 2754719 h 3024785"/>
              <a:gd name="connsiteX308" fmla="*/ 1688136 w 2971357"/>
              <a:gd name="connsiteY308" fmla="*/ 2744051 h 3024785"/>
              <a:gd name="connsiteX309" fmla="*/ 1751287 w 2971357"/>
              <a:gd name="connsiteY309" fmla="*/ 2733287 h 3024785"/>
              <a:gd name="connsiteX310" fmla="*/ 1813580 w 2971357"/>
              <a:gd name="connsiteY310" fmla="*/ 2719571 h 3024785"/>
              <a:gd name="connsiteX311" fmla="*/ 1850442 w 2971357"/>
              <a:gd name="connsiteY311" fmla="*/ 2710808 h 3024785"/>
              <a:gd name="connsiteX312" fmla="*/ 1873588 w 2971357"/>
              <a:gd name="connsiteY312" fmla="*/ 2706141 h 3024785"/>
              <a:gd name="connsiteX313" fmla="*/ 1887685 w 2971357"/>
              <a:gd name="connsiteY313" fmla="*/ 2701188 h 3024785"/>
              <a:gd name="connsiteX314" fmla="*/ 1874922 w 2971357"/>
              <a:gd name="connsiteY314" fmla="*/ 2703760 h 3024785"/>
              <a:gd name="connsiteX315" fmla="*/ 1867683 w 2971357"/>
              <a:gd name="connsiteY315" fmla="*/ 2705475 h 3024785"/>
              <a:gd name="connsiteX316" fmla="*/ 1874826 w 2971357"/>
              <a:gd name="connsiteY316" fmla="*/ 2703760 h 3024785"/>
              <a:gd name="connsiteX317" fmla="*/ 1887685 w 2971357"/>
              <a:gd name="connsiteY317" fmla="*/ 2701188 h 3024785"/>
              <a:gd name="connsiteX318" fmla="*/ 1916927 w 2971357"/>
              <a:gd name="connsiteY318" fmla="*/ 2700235 h 3024785"/>
              <a:gd name="connsiteX319" fmla="*/ 1887114 w 2971357"/>
              <a:gd name="connsiteY319" fmla="*/ 2714808 h 3024785"/>
              <a:gd name="connsiteX320" fmla="*/ 1916927 w 2971357"/>
              <a:gd name="connsiteY320" fmla="*/ 2700235 h 3024785"/>
              <a:gd name="connsiteX321" fmla="*/ 1945787 w 2971357"/>
              <a:gd name="connsiteY321" fmla="*/ 2696330 h 3024785"/>
              <a:gd name="connsiteX322" fmla="*/ 1940072 w 2971357"/>
              <a:gd name="connsiteY322" fmla="*/ 2698426 h 3024785"/>
              <a:gd name="connsiteX323" fmla="*/ 1918451 w 2971357"/>
              <a:gd name="connsiteY323" fmla="*/ 2705665 h 3024785"/>
              <a:gd name="connsiteX324" fmla="*/ 1940453 w 2971357"/>
              <a:gd name="connsiteY324" fmla="*/ 2698235 h 3024785"/>
              <a:gd name="connsiteX325" fmla="*/ 913468 w 2971357"/>
              <a:gd name="connsiteY325" fmla="*/ 2696330 h 3024785"/>
              <a:gd name="connsiteX326" fmla="*/ 986810 w 2971357"/>
              <a:gd name="connsiteY326" fmla="*/ 2732811 h 3024785"/>
              <a:gd name="connsiteX327" fmla="*/ 988263 w 2971357"/>
              <a:gd name="connsiteY327" fmla="*/ 2735490 h 3024785"/>
              <a:gd name="connsiteX328" fmla="*/ 988215 w 2971357"/>
              <a:gd name="connsiteY328" fmla="*/ 2735489 h 3024785"/>
              <a:gd name="connsiteX329" fmla="*/ 986715 w 2971357"/>
              <a:gd name="connsiteY329" fmla="*/ 2732811 h 3024785"/>
              <a:gd name="connsiteX330" fmla="*/ 913468 w 2971357"/>
              <a:gd name="connsiteY330" fmla="*/ 2696330 h 3024785"/>
              <a:gd name="connsiteX331" fmla="*/ 870951 w 2971357"/>
              <a:gd name="connsiteY331" fmla="*/ 2688556 h 3024785"/>
              <a:gd name="connsiteX332" fmla="*/ 870962 w 2971357"/>
              <a:gd name="connsiteY332" fmla="*/ 2688581 h 3024785"/>
              <a:gd name="connsiteX333" fmla="*/ 868987 w 2971357"/>
              <a:gd name="connsiteY333" fmla="*/ 2689758 h 3024785"/>
              <a:gd name="connsiteX334" fmla="*/ 870901 w 2971357"/>
              <a:gd name="connsiteY334" fmla="*/ 2688450 h 3024785"/>
              <a:gd name="connsiteX335" fmla="*/ 870976 w 2971357"/>
              <a:gd name="connsiteY335" fmla="*/ 2688541 h 3024785"/>
              <a:gd name="connsiteX336" fmla="*/ 870951 w 2971357"/>
              <a:gd name="connsiteY336" fmla="*/ 2688556 h 3024785"/>
              <a:gd name="connsiteX337" fmla="*/ 867216 w 2971357"/>
              <a:gd name="connsiteY337" fmla="*/ 2683977 h 3024785"/>
              <a:gd name="connsiteX338" fmla="*/ 869642 w 2971357"/>
              <a:gd name="connsiteY338" fmla="*/ 2685770 h 3024785"/>
              <a:gd name="connsiteX339" fmla="*/ 870901 w 2971357"/>
              <a:gd name="connsiteY339" fmla="*/ 2688450 h 3024785"/>
              <a:gd name="connsiteX340" fmla="*/ 768879 w 2971357"/>
              <a:gd name="connsiteY340" fmla="*/ 2672232 h 3024785"/>
              <a:gd name="connsiteX341" fmla="*/ 888513 w 2971357"/>
              <a:gd name="connsiteY341" fmla="*/ 2743098 h 3024785"/>
              <a:gd name="connsiteX342" fmla="*/ 768879 w 2971357"/>
              <a:gd name="connsiteY342" fmla="*/ 2672232 h 3024785"/>
              <a:gd name="connsiteX343" fmla="*/ 768784 w 2971357"/>
              <a:gd name="connsiteY343" fmla="*/ 2672232 h 3024785"/>
              <a:gd name="connsiteX344" fmla="*/ 792501 w 2971357"/>
              <a:gd name="connsiteY344" fmla="*/ 2690329 h 3024785"/>
              <a:gd name="connsiteX345" fmla="*/ 768784 w 2971357"/>
              <a:gd name="connsiteY345" fmla="*/ 2672232 h 3024785"/>
              <a:gd name="connsiteX346" fmla="*/ 837650 w 2971357"/>
              <a:gd name="connsiteY346" fmla="*/ 2664993 h 3024785"/>
              <a:gd name="connsiteX347" fmla="*/ 866267 w 2971357"/>
              <a:gd name="connsiteY347" fmla="*/ 2682825 h 3024785"/>
              <a:gd name="connsiteX348" fmla="*/ 867216 w 2971357"/>
              <a:gd name="connsiteY348" fmla="*/ 2683977 h 3024785"/>
              <a:gd name="connsiteX349" fmla="*/ 860160 w 2971357"/>
              <a:gd name="connsiteY349" fmla="*/ 2678761 h 3024785"/>
              <a:gd name="connsiteX350" fmla="*/ 837650 w 2971357"/>
              <a:gd name="connsiteY350" fmla="*/ 2664993 h 3024785"/>
              <a:gd name="connsiteX351" fmla="*/ 727255 w 2971357"/>
              <a:gd name="connsiteY351" fmla="*/ 2652610 h 3024785"/>
              <a:gd name="connsiteX352" fmla="*/ 735922 w 2971357"/>
              <a:gd name="connsiteY352" fmla="*/ 2656325 h 3024785"/>
              <a:gd name="connsiteX353" fmla="*/ 727255 w 2971357"/>
              <a:gd name="connsiteY353" fmla="*/ 2652610 h 3024785"/>
              <a:gd name="connsiteX354" fmla="*/ 843555 w 2971357"/>
              <a:gd name="connsiteY354" fmla="*/ 2650991 h 3024785"/>
              <a:gd name="connsiteX355" fmla="*/ 863272 w 2971357"/>
              <a:gd name="connsiteY355" fmla="*/ 2660993 h 3024785"/>
              <a:gd name="connsiteX356" fmla="*/ 894133 w 2971357"/>
              <a:gd name="connsiteY356" fmla="*/ 2680043 h 3024785"/>
              <a:gd name="connsiteX357" fmla="*/ 866510 w 2971357"/>
              <a:gd name="connsiteY357" fmla="*/ 2666422 h 3024785"/>
              <a:gd name="connsiteX358" fmla="*/ 843555 w 2971357"/>
              <a:gd name="connsiteY358" fmla="*/ 2650991 h 3024785"/>
              <a:gd name="connsiteX359" fmla="*/ 1083204 w 2971357"/>
              <a:gd name="connsiteY359" fmla="*/ 2650896 h 3024785"/>
              <a:gd name="connsiteX360" fmla="*/ 1140354 w 2971357"/>
              <a:gd name="connsiteY360" fmla="*/ 2678423 h 3024785"/>
              <a:gd name="connsiteX361" fmla="*/ 1083204 w 2971357"/>
              <a:gd name="connsiteY361" fmla="*/ 2650896 h 3024785"/>
              <a:gd name="connsiteX362" fmla="*/ 866034 w 2971357"/>
              <a:gd name="connsiteY362" fmla="*/ 2647182 h 3024785"/>
              <a:gd name="connsiteX363" fmla="*/ 875559 w 2971357"/>
              <a:gd name="connsiteY363" fmla="*/ 2655754 h 3024785"/>
              <a:gd name="connsiteX364" fmla="*/ 875559 w 2971357"/>
              <a:gd name="connsiteY364" fmla="*/ 2656040 h 3024785"/>
              <a:gd name="connsiteX365" fmla="*/ 866034 w 2971357"/>
              <a:gd name="connsiteY365" fmla="*/ 2647182 h 3024785"/>
              <a:gd name="connsiteX366" fmla="*/ 808942 w 2971357"/>
              <a:gd name="connsiteY366" fmla="*/ 2644099 h 3024785"/>
              <a:gd name="connsiteX367" fmla="*/ 815133 w 2971357"/>
              <a:gd name="connsiteY367" fmla="*/ 2652195 h 3024785"/>
              <a:gd name="connsiteX368" fmla="*/ 815133 w 2971357"/>
              <a:gd name="connsiteY368" fmla="*/ 2652291 h 3024785"/>
              <a:gd name="connsiteX369" fmla="*/ 842793 w 2971357"/>
              <a:gd name="connsiteY369" fmla="*/ 2641086 h 3024785"/>
              <a:gd name="connsiteX370" fmla="*/ 871368 w 2971357"/>
              <a:gd name="connsiteY370" fmla="*/ 2656992 h 3024785"/>
              <a:gd name="connsiteX371" fmla="*/ 875559 w 2971357"/>
              <a:gd name="connsiteY371" fmla="*/ 2656231 h 3024785"/>
              <a:gd name="connsiteX372" fmla="*/ 875559 w 2971357"/>
              <a:gd name="connsiteY372" fmla="*/ 2656040 h 3024785"/>
              <a:gd name="connsiteX373" fmla="*/ 909373 w 2971357"/>
              <a:gd name="connsiteY373" fmla="*/ 2672613 h 3024785"/>
              <a:gd name="connsiteX374" fmla="*/ 943472 w 2971357"/>
              <a:gd name="connsiteY374" fmla="*/ 2688711 h 3024785"/>
              <a:gd name="connsiteX375" fmla="*/ 978715 w 2971357"/>
              <a:gd name="connsiteY375" fmla="*/ 2703950 h 3024785"/>
              <a:gd name="connsiteX376" fmla="*/ 1015672 w 2971357"/>
              <a:gd name="connsiteY376" fmla="*/ 2720143 h 3024785"/>
              <a:gd name="connsiteX377" fmla="*/ 1052248 w 2971357"/>
              <a:gd name="connsiteY377" fmla="*/ 2737002 h 3024785"/>
              <a:gd name="connsiteX378" fmla="*/ 1097491 w 2971357"/>
              <a:gd name="connsiteY378" fmla="*/ 2753957 h 3024785"/>
              <a:gd name="connsiteX379" fmla="*/ 1093015 w 2971357"/>
              <a:gd name="connsiteY379" fmla="*/ 2762529 h 3024785"/>
              <a:gd name="connsiteX380" fmla="*/ 1067964 w 2971357"/>
              <a:gd name="connsiteY380" fmla="*/ 2754243 h 3024785"/>
              <a:gd name="connsiteX381" fmla="*/ 1043104 w 2971357"/>
              <a:gd name="connsiteY381" fmla="*/ 2745480 h 3024785"/>
              <a:gd name="connsiteX382" fmla="*/ 993955 w 2971357"/>
              <a:gd name="connsiteY382" fmla="*/ 2726430 h 3024785"/>
              <a:gd name="connsiteX383" fmla="*/ 979382 w 2971357"/>
              <a:gd name="connsiteY383" fmla="*/ 2722810 h 3024785"/>
              <a:gd name="connsiteX384" fmla="*/ 920898 w 2971357"/>
              <a:gd name="connsiteY384" fmla="*/ 2694235 h 3024785"/>
              <a:gd name="connsiteX385" fmla="*/ 942234 w 2971357"/>
              <a:gd name="connsiteY385" fmla="*/ 2703760 h 3024785"/>
              <a:gd name="connsiteX386" fmla="*/ 944901 w 2971357"/>
              <a:gd name="connsiteY386" fmla="*/ 2703760 h 3024785"/>
              <a:gd name="connsiteX387" fmla="*/ 935376 w 2971357"/>
              <a:gd name="connsiteY387" fmla="*/ 2698616 h 3024785"/>
              <a:gd name="connsiteX388" fmla="*/ 921279 w 2971357"/>
              <a:gd name="connsiteY388" fmla="*/ 2690425 h 3024785"/>
              <a:gd name="connsiteX389" fmla="*/ 873654 w 2971357"/>
              <a:gd name="connsiteY389" fmla="*/ 2662993 h 3024785"/>
              <a:gd name="connsiteX390" fmla="*/ 842793 w 2971357"/>
              <a:gd name="connsiteY390" fmla="*/ 2641086 h 3024785"/>
              <a:gd name="connsiteX391" fmla="*/ 2076280 w 2971357"/>
              <a:gd name="connsiteY391" fmla="*/ 2626417 h 3024785"/>
              <a:gd name="connsiteX392" fmla="*/ 2050944 w 2971357"/>
              <a:gd name="connsiteY392" fmla="*/ 2639467 h 3024785"/>
              <a:gd name="connsiteX393" fmla="*/ 1943788 w 2971357"/>
              <a:gd name="connsiteY393" fmla="*/ 2685472 h 3024785"/>
              <a:gd name="connsiteX394" fmla="*/ 2050849 w 2971357"/>
              <a:gd name="connsiteY394" fmla="*/ 2639467 h 3024785"/>
              <a:gd name="connsiteX395" fmla="*/ 2504469 w 2971357"/>
              <a:gd name="connsiteY395" fmla="*/ 2619984 h 3024785"/>
              <a:gd name="connsiteX396" fmla="*/ 2493380 w 2971357"/>
              <a:gd name="connsiteY396" fmla="*/ 2629655 h 3024785"/>
              <a:gd name="connsiteX397" fmla="*/ 2477379 w 2971357"/>
              <a:gd name="connsiteY397" fmla="*/ 2636894 h 3024785"/>
              <a:gd name="connsiteX398" fmla="*/ 2454900 w 2971357"/>
              <a:gd name="connsiteY398" fmla="*/ 2654229 h 3024785"/>
              <a:gd name="connsiteX399" fmla="*/ 2420419 w 2971357"/>
              <a:gd name="connsiteY399" fmla="*/ 2680519 h 3024785"/>
              <a:gd name="connsiteX400" fmla="*/ 2391844 w 2971357"/>
              <a:gd name="connsiteY400" fmla="*/ 2701283 h 3024785"/>
              <a:gd name="connsiteX401" fmla="*/ 2386652 w 2971357"/>
              <a:gd name="connsiteY401" fmla="*/ 2704036 h 3024785"/>
              <a:gd name="connsiteX402" fmla="*/ 2361840 w 2971357"/>
              <a:gd name="connsiteY402" fmla="*/ 2717190 h 3024785"/>
              <a:gd name="connsiteX403" fmla="*/ 2327645 w 2971357"/>
              <a:gd name="connsiteY403" fmla="*/ 2735001 h 3024785"/>
              <a:gd name="connsiteX404" fmla="*/ 2271162 w 2971357"/>
              <a:gd name="connsiteY404" fmla="*/ 2765291 h 3024785"/>
              <a:gd name="connsiteX405" fmla="*/ 2238872 w 2971357"/>
              <a:gd name="connsiteY405" fmla="*/ 2781674 h 3024785"/>
              <a:gd name="connsiteX406" fmla="*/ 2217632 w 2971357"/>
              <a:gd name="connsiteY406" fmla="*/ 2793199 h 3024785"/>
              <a:gd name="connsiteX407" fmla="*/ 2205154 w 2971357"/>
              <a:gd name="connsiteY407" fmla="*/ 2800248 h 3024785"/>
              <a:gd name="connsiteX408" fmla="*/ 2190867 w 2971357"/>
              <a:gd name="connsiteY408" fmla="*/ 2807582 h 3024785"/>
              <a:gd name="connsiteX409" fmla="*/ 1981317 w 2971357"/>
              <a:gd name="connsiteY409" fmla="*/ 2891402 h 3024785"/>
              <a:gd name="connsiteX410" fmla="*/ 1956837 w 2971357"/>
              <a:gd name="connsiteY410" fmla="*/ 2900927 h 3024785"/>
              <a:gd name="connsiteX411" fmla="*/ 1928262 w 2971357"/>
              <a:gd name="connsiteY411" fmla="*/ 2910452 h 3024785"/>
              <a:gd name="connsiteX412" fmla="*/ 1864540 w 2971357"/>
              <a:gd name="connsiteY412" fmla="*/ 2928740 h 3024785"/>
              <a:gd name="connsiteX413" fmla="*/ 1826440 w 2971357"/>
              <a:gd name="connsiteY413" fmla="*/ 2937312 h 3024785"/>
              <a:gd name="connsiteX414" fmla="*/ 1787292 w 2971357"/>
              <a:gd name="connsiteY414" fmla="*/ 2945504 h 3024785"/>
              <a:gd name="connsiteX415" fmla="*/ 1748240 w 2971357"/>
              <a:gd name="connsiteY415" fmla="*/ 2952171 h 3024785"/>
              <a:gd name="connsiteX416" fmla="*/ 1729190 w 2971357"/>
              <a:gd name="connsiteY416" fmla="*/ 2955219 h 3024785"/>
              <a:gd name="connsiteX417" fmla="*/ 1710140 w 2971357"/>
              <a:gd name="connsiteY417" fmla="*/ 2957124 h 3024785"/>
              <a:gd name="connsiteX418" fmla="*/ 1667944 w 2971357"/>
              <a:gd name="connsiteY418" fmla="*/ 2964459 h 3024785"/>
              <a:gd name="connsiteX419" fmla="*/ 1678707 w 2971357"/>
              <a:gd name="connsiteY419" fmla="*/ 2967792 h 3024785"/>
              <a:gd name="connsiteX420" fmla="*/ 1683279 w 2971357"/>
              <a:gd name="connsiteY420" fmla="*/ 2967792 h 3024785"/>
              <a:gd name="connsiteX421" fmla="*/ 1729857 w 2971357"/>
              <a:gd name="connsiteY421" fmla="*/ 2963411 h 3024785"/>
              <a:gd name="connsiteX422" fmla="*/ 1748907 w 2971357"/>
              <a:gd name="connsiteY422" fmla="*/ 2962744 h 3024785"/>
              <a:gd name="connsiteX423" fmla="*/ 1732047 w 2971357"/>
              <a:gd name="connsiteY423" fmla="*/ 2965602 h 3024785"/>
              <a:gd name="connsiteX424" fmla="*/ 1715093 w 2971357"/>
              <a:gd name="connsiteY424" fmla="*/ 2967697 h 3024785"/>
              <a:gd name="connsiteX425" fmla="*/ 1681088 w 2971357"/>
              <a:gd name="connsiteY425" fmla="*/ 2971603 h 3024785"/>
              <a:gd name="connsiteX426" fmla="*/ 1610318 w 2971357"/>
              <a:gd name="connsiteY426" fmla="*/ 2977508 h 3024785"/>
              <a:gd name="connsiteX427" fmla="*/ 1576409 w 2971357"/>
              <a:gd name="connsiteY427" fmla="*/ 2979127 h 3024785"/>
              <a:gd name="connsiteX428" fmla="*/ 1542690 w 2971357"/>
              <a:gd name="connsiteY428" fmla="*/ 2979127 h 3024785"/>
              <a:gd name="connsiteX429" fmla="*/ 1507829 w 2971357"/>
              <a:gd name="connsiteY429" fmla="*/ 2979127 h 3024785"/>
              <a:gd name="connsiteX430" fmla="*/ 1441154 w 2971357"/>
              <a:gd name="connsiteY430" fmla="*/ 2977793 h 3024785"/>
              <a:gd name="connsiteX431" fmla="*/ 1405340 w 2971357"/>
              <a:gd name="connsiteY431" fmla="*/ 2975412 h 3024785"/>
              <a:gd name="connsiteX432" fmla="*/ 1369526 w 2971357"/>
              <a:gd name="connsiteY432" fmla="*/ 2972555 h 3024785"/>
              <a:gd name="connsiteX433" fmla="*/ 1301041 w 2971357"/>
              <a:gd name="connsiteY433" fmla="*/ 2963030 h 3024785"/>
              <a:gd name="connsiteX434" fmla="*/ 1282944 w 2971357"/>
              <a:gd name="connsiteY434" fmla="*/ 2962363 h 3024785"/>
              <a:gd name="connsiteX435" fmla="*/ 1260560 w 2971357"/>
              <a:gd name="connsiteY435" fmla="*/ 2959410 h 3024785"/>
              <a:gd name="connsiteX436" fmla="*/ 1202648 w 2971357"/>
              <a:gd name="connsiteY436" fmla="*/ 2949218 h 3024785"/>
              <a:gd name="connsiteX437" fmla="*/ 1134258 w 2971357"/>
              <a:gd name="connsiteY437" fmla="*/ 2933979 h 3024785"/>
              <a:gd name="connsiteX438" fmla="*/ 1090443 w 2971357"/>
              <a:gd name="connsiteY438" fmla="*/ 2925311 h 3024785"/>
              <a:gd name="connsiteX439" fmla="*/ 1116542 w 2971357"/>
              <a:gd name="connsiteY439" fmla="*/ 2934836 h 3024785"/>
              <a:gd name="connsiteX440" fmla="*/ 1150260 w 2971357"/>
              <a:gd name="connsiteY440" fmla="*/ 2944361 h 3024785"/>
              <a:gd name="connsiteX441" fmla="*/ 1215792 w 2971357"/>
              <a:gd name="connsiteY441" fmla="*/ 2961411 h 3024785"/>
              <a:gd name="connsiteX442" fmla="*/ 1211125 w 2971357"/>
              <a:gd name="connsiteY442" fmla="*/ 2964935 h 3024785"/>
              <a:gd name="connsiteX443" fmla="*/ 1205029 w 2971357"/>
              <a:gd name="connsiteY443" fmla="*/ 2963506 h 3024785"/>
              <a:gd name="connsiteX444" fmla="*/ 1198838 w 2971357"/>
              <a:gd name="connsiteY444" fmla="*/ 2962268 h 3024785"/>
              <a:gd name="connsiteX445" fmla="*/ 1148451 w 2971357"/>
              <a:gd name="connsiteY445" fmla="*/ 2949600 h 3024785"/>
              <a:gd name="connsiteX446" fmla="*/ 1135496 w 2971357"/>
              <a:gd name="connsiteY446" fmla="*/ 2946456 h 3024785"/>
              <a:gd name="connsiteX447" fmla="*/ 1122447 w 2971357"/>
              <a:gd name="connsiteY447" fmla="*/ 2942837 h 3024785"/>
              <a:gd name="connsiteX448" fmla="*/ 1096063 w 2971357"/>
              <a:gd name="connsiteY448" fmla="*/ 2935693 h 3024785"/>
              <a:gd name="connsiteX449" fmla="*/ 1058630 w 2971357"/>
              <a:gd name="connsiteY449" fmla="*/ 2923978 h 3024785"/>
              <a:gd name="connsiteX450" fmla="*/ 747543 w 2971357"/>
              <a:gd name="connsiteY450" fmla="*/ 2779007 h 3024785"/>
              <a:gd name="connsiteX451" fmla="*/ 732208 w 2971357"/>
              <a:gd name="connsiteY451" fmla="*/ 2772054 h 3024785"/>
              <a:gd name="connsiteX452" fmla="*/ 928613 w 2971357"/>
              <a:gd name="connsiteY452" fmla="*/ 2878543 h 3024785"/>
              <a:gd name="connsiteX453" fmla="*/ 940329 w 2971357"/>
              <a:gd name="connsiteY453" fmla="*/ 2884068 h 3024785"/>
              <a:gd name="connsiteX454" fmla="*/ 991859 w 2971357"/>
              <a:gd name="connsiteY454" fmla="*/ 2905499 h 3024785"/>
              <a:gd name="connsiteX455" fmla="*/ 1005290 w 2971357"/>
              <a:gd name="connsiteY455" fmla="*/ 2910738 h 3024785"/>
              <a:gd name="connsiteX456" fmla="*/ 1041389 w 2971357"/>
              <a:gd name="connsiteY456" fmla="*/ 2923787 h 3024785"/>
              <a:gd name="connsiteX457" fmla="*/ 1074918 w 2971357"/>
              <a:gd name="connsiteY457" fmla="*/ 2934646 h 3024785"/>
              <a:gd name="connsiteX458" fmla="*/ 1117113 w 2971357"/>
              <a:gd name="connsiteY458" fmla="*/ 2946647 h 3024785"/>
              <a:gd name="connsiteX459" fmla="*/ 1138259 w 2971357"/>
              <a:gd name="connsiteY459" fmla="*/ 2952457 h 3024785"/>
              <a:gd name="connsiteX460" fmla="*/ 1159595 w 2971357"/>
              <a:gd name="connsiteY460" fmla="*/ 2957410 h 3024785"/>
              <a:gd name="connsiteX461" fmla="*/ 1193504 w 2971357"/>
              <a:gd name="connsiteY461" fmla="*/ 2964840 h 3024785"/>
              <a:gd name="connsiteX462" fmla="*/ 1223222 w 2971357"/>
              <a:gd name="connsiteY462" fmla="*/ 2972841 h 3024785"/>
              <a:gd name="connsiteX463" fmla="*/ 1227889 w 2971357"/>
              <a:gd name="connsiteY463" fmla="*/ 2973602 h 3024785"/>
              <a:gd name="connsiteX464" fmla="*/ 1243796 w 2971357"/>
              <a:gd name="connsiteY464" fmla="*/ 2975603 h 3024785"/>
              <a:gd name="connsiteX465" fmla="*/ 1287896 w 2971357"/>
              <a:gd name="connsiteY465" fmla="*/ 2983699 h 3024785"/>
              <a:gd name="connsiteX466" fmla="*/ 1332378 w 2971357"/>
              <a:gd name="connsiteY466" fmla="*/ 2989986 h 3024785"/>
              <a:gd name="connsiteX467" fmla="*/ 1388957 w 2971357"/>
              <a:gd name="connsiteY467" fmla="*/ 2996272 h 3024785"/>
              <a:gd name="connsiteX468" fmla="*/ 1446107 w 2971357"/>
              <a:gd name="connsiteY468" fmla="*/ 3000558 h 3024785"/>
              <a:gd name="connsiteX469" fmla="*/ 1503257 w 2971357"/>
              <a:gd name="connsiteY469" fmla="*/ 3002844 h 3024785"/>
              <a:gd name="connsiteX470" fmla="*/ 1560407 w 2971357"/>
              <a:gd name="connsiteY470" fmla="*/ 3002368 h 3024785"/>
              <a:gd name="connsiteX471" fmla="*/ 1530022 w 2971357"/>
              <a:gd name="connsiteY471" fmla="*/ 3009607 h 3024785"/>
              <a:gd name="connsiteX472" fmla="*/ 1426295 w 2971357"/>
              <a:gd name="connsiteY472" fmla="*/ 3010179 h 3024785"/>
              <a:gd name="connsiteX473" fmla="*/ 1376479 w 2971357"/>
              <a:gd name="connsiteY473" fmla="*/ 3007321 h 3024785"/>
              <a:gd name="connsiteX474" fmla="*/ 1334569 w 2971357"/>
              <a:gd name="connsiteY474" fmla="*/ 3005607 h 3024785"/>
              <a:gd name="connsiteX475" fmla="*/ 1334771 w 2971357"/>
              <a:gd name="connsiteY475" fmla="*/ 3005910 h 3024785"/>
              <a:gd name="connsiteX476" fmla="*/ 1505924 w 2971357"/>
              <a:gd name="connsiteY476" fmla="*/ 3015989 h 3024785"/>
              <a:gd name="connsiteX477" fmla="*/ 1517830 w 2971357"/>
              <a:gd name="connsiteY477" fmla="*/ 3015989 h 3024785"/>
              <a:gd name="connsiteX478" fmla="*/ 2266114 w 2971357"/>
              <a:gd name="connsiteY478" fmla="*/ 2803581 h 3024785"/>
              <a:gd name="connsiteX479" fmla="*/ 2271614 w 2971357"/>
              <a:gd name="connsiteY479" fmla="*/ 2799767 h 3024785"/>
              <a:gd name="connsiteX480" fmla="*/ 2409843 w 2971357"/>
              <a:gd name="connsiteY480" fmla="*/ 2703891 h 3024785"/>
              <a:gd name="connsiteX481" fmla="*/ 680261 w 2971357"/>
              <a:gd name="connsiteY481" fmla="*/ 2613106 h 3024785"/>
              <a:gd name="connsiteX482" fmla="*/ 684011 w 2971357"/>
              <a:gd name="connsiteY482" fmla="*/ 2614416 h 3024785"/>
              <a:gd name="connsiteX483" fmla="*/ 742590 w 2971357"/>
              <a:gd name="connsiteY483" fmla="*/ 2655278 h 3024785"/>
              <a:gd name="connsiteX484" fmla="*/ 727635 w 2971357"/>
              <a:gd name="connsiteY484" fmla="*/ 2648896 h 3024785"/>
              <a:gd name="connsiteX485" fmla="*/ 714300 w 2971357"/>
              <a:gd name="connsiteY485" fmla="*/ 2639371 h 3024785"/>
              <a:gd name="connsiteX486" fmla="*/ 686583 w 2971357"/>
              <a:gd name="connsiteY486" fmla="*/ 2618797 h 3024785"/>
              <a:gd name="connsiteX487" fmla="*/ 680261 w 2971357"/>
              <a:gd name="connsiteY487" fmla="*/ 2613106 h 3024785"/>
              <a:gd name="connsiteX488" fmla="*/ 2168482 w 2971357"/>
              <a:gd name="connsiteY488" fmla="*/ 2606414 h 3024785"/>
              <a:gd name="connsiteX489" fmla="*/ 2142860 w 2971357"/>
              <a:gd name="connsiteY489" fmla="*/ 2625464 h 3024785"/>
              <a:gd name="connsiteX490" fmla="*/ 2168482 w 2971357"/>
              <a:gd name="connsiteY490" fmla="*/ 2606414 h 3024785"/>
              <a:gd name="connsiteX491" fmla="*/ 2221060 w 2971357"/>
              <a:gd name="connsiteY491" fmla="*/ 2590888 h 3024785"/>
              <a:gd name="connsiteX492" fmla="*/ 2191914 w 2971357"/>
              <a:gd name="connsiteY492" fmla="*/ 2611653 h 3024785"/>
              <a:gd name="connsiteX493" fmla="*/ 2180389 w 2971357"/>
              <a:gd name="connsiteY493" fmla="*/ 2618892 h 3024785"/>
              <a:gd name="connsiteX494" fmla="*/ 2192009 w 2971357"/>
              <a:gd name="connsiteY494" fmla="*/ 2611558 h 3024785"/>
              <a:gd name="connsiteX495" fmla="*/ 2221060 w 2971357"/>
              <a:gd name="connsiteY495" fmla="*/ 2590888 h 3024785"/>
              <a:gd name="connsiteX496" fmla="*/ 2057611 w 2971357"/>
              <a:gd name="connsiteY496" fmla="*/ 2588793 h 3024785"/>
              <a:gd name="connsiteX497" fmla="*/ 2018749 w 2971357"/>
              <a:gd name="connsiteY497" fmla="*/ 2607557 h 3024785"/>
              <a:gd name="connsiteX498" fmla="*/ 1969600 w 2971357"/>
              <a:gd name="connsiteY498" fmla="*/ 2626607 h 3024785"/>
              <a:gd name="connsiteX499" fmla="*/ 2026750 w 2971357"/>
              <a:gd name="connsiteY499" fmla="*/ 2599747 h 3024785"/>
              <a:gd name="connsiteX500" fmla="*/ 2057611 w 2971357"/>
              <a:gd name="connsiteY500" fmla="*/ 2588793 h 3024785"/>
              <a:gd name="connsiteX501" fmla="*/ 2066375 w 2971357"/>
              <a:gd name="connsiteY501" fmla="*/ 2546026 h 3024785"/>
              <a:gd name="connsiteX502" fmla="*/ 2050182 w 2971357"/>
              <a:gd name="connsiteY502" fmla="*/ 2547740 h 3024785"/>
              <a:gd name="connsiteX503" fmla="*/ 2020750 w 2971357"/>
              <a:gd name="connsiteY503" fmla="*/ 2560313 h 3024785"/>
              <a:gd name="connsiteX504" fmla="*/ 2002938 w 2971357"/>
              <a:gd name="connsiteY504" fmla="*/ 2569838 h 3024785"/>
              <a:gd name="connsiteX505" fmla="*/ 2003795 w 2971357"/>
              <a:gd name="connsiteY505" fmla="*/ 2571362 h 3024785"/>
              <a:gd name="connsiteX506" fmla="*/ 1984174 w 2971357"/>
              <a:gd name="connsiteY506" fmla="*/ 2591174 h 3024785"/>
              <a:gd name="connsiteX507" fmla="*/ 1973316 w 2971357"/>
              <a:gd name="connsiteY507" fmla="*/ 2598032 h 3024785"/>
              <a:gd name="connsiteX508" fmla="*/ 2010463 w 2971357"/>
              <a:gd name="connsiteY508" fmla="*/ 2583554 h 3024785"/>
              <a:gd name="connsiteX509" fmla="*/ 2010082 w 2971357"/>
              <a:gd name="connsiteY509" fmla="*/ 2583173 h 3024785"/>
              <a:gd name="connsiteX510" fmla="*/ 2078281 w 2971357"/>
              <a:gd name="connsiteY510" fmla="*/ 2546026 h 3024785"/>
              <a:gd name="connsiteX511" fmla="*/ 2066375 w 2971357"/>
              <a:gd name="connsiteY511" fmla="*/ 2546026 h 3024785"/>
              <a:gd name="connsiteX512" fmla="*/ 683630 w 2971357"/>
              <a:gd name="connsiteY512" fmla="*/ 2539739 h 3024785"/>
              <a:gd name="connsiteX513" fmla="*/ 714681 w 2971357"/>
              <a:gd name="connsiteY513" fmla="*/ 2567553 h 3024785"/>
              <a:gd name="connsiteX514" fmla="*/ 747923 w 2971357"/>
              <a:gd name="connsiteY514" fmla="*/ 2593937 h 3024785"/>
              <a:gd name="connsiteX515" fmla="*/ 714586 w 2971357"/>
              <a:gd name="connsiteY515" fmla="*/ 2567553 h 3024785"/>
              <a:gd name="connsiteX516" fmla="*/ 683630 w 2971357"/>
              <a:gd name="connsiteY516" fmla="*/ 2539739 h 3024785"/>
              <a:gd name="connsiteX517" fmla="*/ 2332026 w 2971357"/>
              <a:gd name="connsiteY517" fmla="*/ 2539549 h 3024785"/>
              <a:gd name="connsiteX518" fmla="*/ 2331183 w 2971357"/>
              <a:gd name="connsiteY518" fmla="*/ 2545824 h 3024785"/>
              <a:gd name="connsiteX519" fmla="*/ 2331169 w 2971357"/>
              <a:gd name="connsiteY519" fmla="*/ 2545835 h 3024785"/>
              <a:gd name="connsiteX520" fmla="*/ 2332026 w 2971357"/>
              <a:gd name="connsiteY520" fmla="*/ 2539549 h 3024785"/>
              <a:gd name="connsiteX521" fmla="*/ 2367269 w 2971357"/>
              <a:gd name="connsiteY521" fmla="*/ 2518498 h 3024785"/>
              <a:gd name="connsiteX522" fmla="*/ 2331169 w 2971357"/>
              <a:gd name="connsiteY522" fmla="*/ 2545930 h 3024785"/>
              <a:gd name="connsiteX523" fmla="*/ 2331183 w 2971357"/>
              <a:gd name="connsiteY523" fmla="*/ 2545824 h 3024785"/>
              <a:gd name="connsiteX524" fmla="*/ 2350898 w 2971357"/>
              <a:gd name="connsiteY524" fmla="*/ 2531059 h 3024785"/>
              <a:gd name="connsiteX525" fmla="*/ 2367269 w 2971357"/>
              <a:gd name="connsiteY525" fmla="*/ 2518498 h 3024785"/>
              <a:gd name="connsiteX526" fmla="*/ 2659496 w 2971357"/>
              <a:gd name="connsiteY526" fmla="*/ 2495066 h 3024785"/>
              <a:gd name="connsiteX527" fmla="*/ 2560246 w 2971357"/>
              <a:gd name="connsiteY527" fmla="*/ 2596413 h 3024785"/>
              <a:gd name="connsiteX528" fmla="*/ 2560151 w 2971357"/>
              <a:gd name="connsiteY528" fmla="*/ 2596427 h 3024785"/>
              <a:gd name="connsiteX529" fmla="*/ 2560151 w 2971357"/>
              <a:gd name="connsiteY529" fmla="*/ 2596413 h 3024785"/>
              <a:gd name="connsiteX530" fmla="*/ 2556341 w 2971357"/>
              <a:gd name="connsiteY530" fmla="*/ 2596984 h 3024785"/>
              <a:gd name="connsiteX531" fmla="*/ 2560151 w 2971357"/>
              <a:gd name="connsiteY531" fmla="*/ 2596427 h 3024785"/>
              <a:gd name="connsiteX532" fmla="*/ 2560151 w 2971357"/>
              <a:gd name="connsiteY532" fmla="*/ 2596793 h 3024785"/>
              <a:gd name="connsiteX533" fmla="*/ 2659496 w 2971357"/>
              <a:gd name="connsiteY533" fmla="*/ 2495066 h 3024785"/>
              <a:gd name="connsiteX534" fmla="*/ 506274 w 2971357"/>
              <a:gd name="connsiteY534" fmla="*/ 2481732 h 3024785"/>
              <a:gd name="connsiteX535" fmla="*/ 630861 w 2971357"/>
              <a:gd name="connsiteY535" fmla="*/ 2591460 h 3024785"/>
              <a:gd name="connsiteX536" fmla="*/ 655531 w 2971357"/>
              <a:gd name="connsiteY536" fmla="*/ 2608415 h 3024785"/>
              <a:gd name="connsiteX537" fmla="*/ 681820 w 2971357"/>
              <a:gd name="connsiteY537" fmla="*/ 2628036 h 3024785"/>
              <a:gd name="connsiteX538" fmla="*/ 708776 w 2971357"/>
              <a:gd name="connsiteY538" fmla="*/ 2646610 h 3024785"/>
              <a:gd name="connsiteX539" fmla="*/ 732969 w 2971357"/>
              <a:gd name="connsiteY539" fmla="*/ 2666993 h 3024785"/>
              <a:gd name="connsiteX540" fmla="*/ 775641 w 2971357"/>
              <a:gd name="connsiteY540" fmla="*/ 2694807 h 3024785"/>
              <a:gd name="connsiteX541" fmla="*/ 794691 w 2971357"/>
              <a:gd name="connsiteY541" fmla="*/ 2705760 h 3024785"/>
              <a:gd name="connsiteX542" fmla="*/ 802597 w 2971357"/>
              <a:gd name="connsiteY542" fmla="*/ 2709189 h 3024785"/>
              <a:gd name="connsiteX543" fmla="*/ 807836 w 2971357"/>
              <a:gd name="connsiteY543" fmla="*/ 2709189 h 3024785"/>
              <a:gd name="connsiteX544" fmla="*/ 826886 w 2971357"/>
              <a:gd name="connsiteY544" fmla="*/ 2717285 h 3024785"/>
              <a:gd name="connsiteX545" fmla="*/ 864129 w 2971357"/>
              <a:gd name="connsiteY545" fmla="*/ 2736335 h 3024785"/>
              <a:gd name="connsiteX546" fmla="*/ 906705 w 2971357"/>
              <a:gd name="connsiteY546" fmla="*/ 2760053 h 3024785"/>
              <a:gd name="connsiteX547" fmla="*/ 921088 w 2971357"/>
              <a:gd name="connsiteY547" fmla="*/ 2769578 h 3024785"/>
              <a:gd name="connsiteX548" fmla="*/ 944710 w 2971357"/>
              <a:gd name="connsiteY548" fmla="*/ 2784532 h 3024785"/>
              <a:gd name="connsiteX549" fmla="*/ 979286 w 2971357"/>
              <a:gd name="connsiteY549" fmla="*/ 2803582 h 3024785"/>
              <a:gd name="connsiteX550" fmla="*/ 1010337 w 2971357"/>
              <a:gd name="connsiteY550" fmla="*/ 2816822 h 3024785"/>
              <a:gd name="connsiteX551" fmla="*/ 1029863 w 2971357"/>
              <a:gd name="connsiteY551" fmla="*/ 2824442 h 3024785"/>
              <a:gd name="connsiteX552" fmla="*/ 1052438 w 2971357"/>
              <a:gd name="connsiteY552" fmla="*/ 2831966 h 3024785"/>
              <a:gd name="connsiteX553" fmla="*/ 1164928 w 2971357"/>
              <a:gd name="connsiteY553" fmla="*/ 2866733 h 3024785"/>
              <a:gd name="connsiteX554" fmla="*/ 1196361 w 2971357"/>
              <a:gd name="connsiteY554" fmla="*/ 2874448 h 3024785"/>
              <a:gd name="connsiteX555" fmla="*/ 1228841 w 2971357"/>
              <a:gd name="connsiteY555" fmla="*/ 2881687 h 3024785"/>
              <a:gd name="connsiteX556" fmla="*/ 1260750 w 2971357"/>
              <a:gd name="connsiteY556" fmla="*/ 2891212 h 3024785"/>
              <a:gd name="connsiteX557" fmla="*/ 1276942 w 2971357"/>
              <a:gd name="connsiteY557" fmla="*/ 2895212 h 3024785"/>
              <a:gd name="connsiteX558" fmla="*/ 1311327 w 2971357"/>
              <a:gd name="connsiteY558" fmla="*/ 2902737 h 3024785"/>
              <a:gd name="connsiteX559" fmla="*/ 1325043 w 2971357"/>
              <a:gd name="connsiteY559" fmla="*/ 2907595 h 3024785"/>
              <a:gd name="connsiteX560" fmla="*/ 1407339 w 2971357"/>
              <a:gd name="connsiteY560" fmla="*/ 2925502 h 3024785"/>
              <a:gd name="connsiteX561" fmla="*/ 1424675 w 2971357"/>
              <a:gd name="connsiteY561" fmla="*/ 2923502 h 3024785"/>
              <a:gd name="connsiteX562" fmla="*/ 1424675 w 2971357"/>
              <a:gd name="connsiteY562" fmla="*/ 2921311 h 3024785"/>
              <a:gd name="connsiteX563" fmla="*/ 1364381 w 2971357"/>
              <a:gd name="connsiteY563" fmla="*/ 2911786 h 3024785"/>
              <a:gd name="connsiteX564" fmla="*/ 1326853 w 2971357"/>
              <a:gd name="connsiteY564" fmla="*/ 2898927 h 3024785"/>
              <a:gd name="connsiteX565" fmla="*/ 1291611 w 2971357"/>
              <a:gd name="connsiteY565" fmla="*/ 2893974 h 3024785"/>
              <a:gd name="connsiteX566" fmla="*/ 1274751 w 2971357"/>
              <a:gd name="connsiteY566" fmla="*/ 2888831 h 3024785"/>
              <a:gd name="connsiteX567" fmla="*/ 1275894 w 2971357"/>
              <a:gd name="connsiteY567" fmla="*/ 2888259 h 3024785"/>
              <a:gd name="connsiteX568" fmla="*/ 1280342 w 2971357"/>
              <a:gd name="connsiteY568" fmla="*/ 2886125 h 3024785"/>
              <a:gd name="connsiteX569" fmla="*/ 1280657 w 2971357"/>
              <a:gd name="connsiteY569" fmla="*/ 2885973 h 3024785"/>
              <a:gd name="connsiteX570" fmla="*/ 1324100 w 2971357"/>
              <a:gd name="connsiteY570" fmla="*/ 2890727 h 3024785"/>
              <a:gd name="connsiteX571" fmla="*/ 1324186 w 2971357"/>
              <a:gd name="connsiteY571" fmla="*/ 2890736 h 3024785"/>
              <a:gd name="connsiteX572" fmla="*/ 1367334 w 2971357"/>
              <a:gd name="connsiteY572" fmla="*/ 2896260 h 3024785"/>
              <a:gd name="connsiteX573" fmla="*/ 1408863 w 2971357"/>
              <a:gd name="connsiteY573" fmla="*/ 2898546 h 3024785"/>
              <a:gd name="connsiteX574" fmla="*/ 1409073 w 2971357"/>
              <a:gd name="connsiteY574" fmla="*/ 2898558 h 3024785"/>
              <a:gd name="connsiteX575" fmla="*/ 1409588 w 2971357"/>
              <a:gd name="connsiteY575" fmla="*/ 2895464 h 3024785"/>
              <a:gd name="connsiteX576" fmla="*/ 1409684 w 2971357"/>
              <a:gd name="connsiteY576" fmla="*/ 2895464 h 3024785"/>
              <a:gd name="connsiteX577" fmla="*/ 1409082 w 2971357"/>
              <a:gd name="connsiteY577" fmla="*/ 2898558 h 3024785"/>
              <a:gd name="connsiteX578" fmla="*/ 1490969 w 2971357"/>
              <a:gd name="connsiteY578" fmla="*/ 2903118 h 3024785"/>
              <a:gd name="connsiteX579" fmla="*/ 1441725 w 2971357"/>
              <a:gd name="connsiteY579" fmla="*/ 2908071 h 3024785"/>
              <a:gd name="connsiteX580" fmla="*/ 1543737 w 2971357"/>
              <a:gd name="connsiteY580" fmla="*/ 2909595 h 3024785"/>
              <a:gd name="connsiteX581" fmla="*/ 1584980 w 2971357"/>
              <a:gd name="connsiteY581" fmla="*/ 2908452 h 3024785"/>
              <a:gd name="connsiteX582" fmla="*/ 1623652 w 2971357"/>
              <a:gd name="connsiteY582" fmla="*/ 2906547 h 3024785"/>
              <a:gd name="connsiteX583" fmla="*/ 1694042 w 2971357"/>
              <a:gd name="connsiteY583" fmla="*/ 2900165 h 3024785"/>
              <a:gd name="connsiteX584" fmla="*/ 1680421 w 2971357"/>
              <a:gd name="connsiteY584" fmla="*/ 2915501 h 3024785"/>
              <a:gd name="connsiteX585" fmla="*/ 1726236 w 2971357"/>
              <a:gd name="connsiteY585" fmla="*/ 2924835 h 3024785"/>
              <a:gd name="connsiteX586" fmla="*/ 1684136 w 2971357"/>
              <a:gd name="connsiteY586" fmla="*/ 2932265 h 3024785"/>
              <a:gd name="connsiteX587" fmla="*/ 1680936 w 2971357"/>
              <a:gd name="connsiteY587" fmla="*/ 2932670 h 3024785"/>
              <a:gd name="connsiteX588" fmla="*/ 1653275 w 2971357"/>
              <a:gd name="connsiteY588" fmla="*/ 2936170 h 3024785"/>
              <a:gd name="connsiteX589" fmla="*/ 1622128 w 2971357"/>
              <a:gd name="connsiteY589" fmla="*/ 2938551 h 3024785"/>
              <a:gd name="connsiteX590" fmla="*/ 1559930 w 2971357"/>
              <a:gd name="connsiteY590" fmla="*/ 2942170 h 3024785"/>
              <a:gd name="connsiteX591" fmla="*/ 1509733 w 2971357"/>
              <a:gd name="connsiteY591" fmla="*/ 2942647 h 3024785"/>
              <a:gd name="connsiteX592" fmla="*/ 1458393 w 2971357"/>
              <a:gd name="connsiteY592" fmla="*/ 2941694 h 3024785"/>
              <a:gd name="connsiteX593" fmla="*/ 1431819 w 2971357"/>
              <a:gd name="connsiteY593" fmla="*/ 2940932 h 3024785"/>
              <a:gd name="connsiteX594" fmla="*/ 1405244 w 2971357"/>
              <a:gd name="connsiteY594" fmla="*/ 2938932 h 3024785"/>
              <a:gd name="connsiteX595" fmla="*/ 1364191 w 2971357"/>
              <a:gd name="connsiteY595" fmla="*/ 2934551 h 3024785"/>
              <a:gd name="connsiteX596" fmla="*/ 1323329 w 2971357"/>
              <a:gd name="connsiteY596" fmla="*/ 2928264 h 3024785"/>
              <a:gd name="connsiteX597" fmla="*/ 1079489 w 2971357"/>
              <a:gd name="connsiteY597" fmla="*/ 2873114 h 3024785"/>
              <a:gd name="connsiteX598" fmla="*/ 1074528 w 2971357"/>
              <a:gd name="connsiteY598" fmla="*/ 2871181 h 3024785"/>
              <a:gd name="connsiteX599" fmla="*/ 1062021 w 2971357"/>
              <a:gd name="connsiteY599" fmla="*/ 2867080 h 3024785"/>
              <a:gd name="connsiteX600" fmla="*/ 1073514 w 2971357"/>
              <a:gd name="connsiteY600" fmla="*/ 2870786 h 3024785"/>
              <a:gd name="connsiteX601" fmla="*/ 1035007 w 2971357"/>
              <a:gd name="connsiteY601" fmla="*/ 2855779 h 3024785"/>
              <a:gd name="connsiteX602" fmla="*/ 1015957 w 2971357"/>
              <a:gd name="connsiteY602" fmla="*/ 2845492 h 3024785"/>
              <a:gd name="connsiteX603" fmla="*/ 981953 w 2971357"/>
              <a:gd name="connsiteY603" fmla="*/ 2830442 h 3024785"/>
              <a:gd name="connsiteX604" fmla="*/ 893084 w 2971357"/>
              <a:gd name="connsiteY604" fmla="*/ 2791771 h 3024785"/>
              <a:gd name="connsiteX605" fmla="*/ 847841 w 2971357"/>
              <a:gd name="connsiteY605" fmla="*/ 2767482 h 3024785"/>
              <a:gd name="connsiteX606" fmla="*/ 807931 w 2971357"/>
              <a:gd name="connsiteY606" fmla="*/ 2743574 h 3024785"/>
              <a:gd name="connsiteX607" fmla="*/ 823838 w 2971357"/>
              <a:gd name="connsiteY607" fmla="*/ 2748337 h 3024785"/>
              <a:gd name="connsiteX608" fmla="*/ 846983 w 2971357"/>
              <a:gd name="connsiteY608" fmla="*/ 2754909 h 3024785"/>
              <a:gd name="connsiteX609" fmla="*/ 846983 w 2971357"/>
              <a:gd name="connsiteY609" fmla="*/ 2751004 h 3024785"/>
              <a:gd name="connsiteX610" fmla="*/ 838221 w 2971357"/>
              <a:gd name="connsiteY610" fmla="*/ 2744813 h 3024785"/>
              <a:gd name="connsiteX611" fmla="*/ 823457 w 2971357"/>
              <a:gd name="connsiteY611" fmla="*/ 2735288 h 3024785"/>
              <a:gd name="connsiteX612" fmla="*/ 775260 w 2971357"/>
              <a:gd name="connsiteY612" fmla="*/ 2704903 h 3024785"/>
              <a:gd name="connsiteX613" fmla="*/ 738208 w 2971357"/>
              <a:gd name="connsiteY613" fmla="*/ 2679376 h 3024785"/>
              <a:gd name="connsiteX614" fmla="*/ 726302 w 2971357"/>
              <a:gd name="connsiteY614" fmla="*/ 2675090 h 3024785"/>
              <a:gd name="connsiteX615" fmla="*/ 738208 w 2971357"/>
              <a:gd name="connsiteY615" fmla="*/ 2689282 h 3024785"/>
              <a:gd name="connsiteX616" fmla="*/ 720396 w 2971357"/>
              <a:gd name="connsiteY616" fmla="*/ 2678709 h 3024785"/>
              <a:gd name="connsiteX617" fmla="*/ 703632 w 2971357"/>
              <a:gd name="connsiteY617" fmla="*/ 2666708 h 3024785"/>
              <a:gd name="connsiteX618" fmla="*/ 670580 w 2971357"/>
              <a:gd name="connsiteY618" fmla="*/ 2642324 h 3024785"/>
              <a:gd name="connsiteX619" fmla="*/ 638291 w 2971357"/>
              <a:gd name="connsiteY619" fmla="*/ 2616321 h 3024785"/>
              <a:gd name="connsiteX620" fmla="*/ 622003 w 2971357"/>
              <a:gd name="connsiteY620" fmla="*/ 2603557 h 3024785"/>
              <a:gd name="connsiteX621" fmla="*/ 605715 w 2971357"/>
              <a:gd name="connsiteY621" fmla="*/ 2591079 h 3024785"/>
              <a:gd name="connsiteX622" fmla="*/ 559328 w 2971357"/>
              <a:gd name="connsiteY622" fmla="*/ 2549836 h 3024785"/>
              <a:gd name="connsiteX623" fmla="*/ 547994 w 2971357"/>
              <a:gd name="connsiteY623" fmla="*/ 2533548 h 3024785"/>
              <a:gd name="connsiteX624" fmla="*/ 528372 w 2971357"/>
              <a:gd name="connsiteY624" fmla="*/ 2510403 h 3024785"/>
              <a:gd name="connsiteX625" fmla="*/ 511037 w 2971357"/>
              <a:gd name="connsiteY625" fmla="*/ 2500306 h 3024785"/>
              <a:gd name="connsiteX626" fmla="*/ 528372 w 2971357"/>
              <a:gd name="connsiteY626" fmla="*/ 2509831 h 3024785"/>
              <a:gd name="connsiteX627" fmla="*/ 505703 w 2971357"/>
              <a:gd name="connsiteY627" fmla="*/ 2483828 h 3024785"/>
              <a:gd name="connsiteX628" fmla="*/ 2452423 w 2971357"/>
              <a:gd name="connsiteY628" fmla="*/ 2479161 h 3024785"/>
              <a:gd name="connsiteX629" fmla="*/ 2451912 w 2971357"/>
              <a:gd name="connsiteY629" fmla="*/ 2481952 h 3024785"/>
              <a:gd name="connsiteX630" fmla="*/ 2451824 w 2971357"/>
              <a:gd name="connsiteY630" fmla="*/ 2481999 h 3024785"/>
              <a:gd name="connsiteX631" fmla="*/ 2452423 w 2971357"/>
              <a:gd name="connsiteY631" fmla="*/ 2479161 h 3024785"/>
              <a:gd name="connsiteX632" fmla="*/ 2463139 w 2971357"/>
              <a:gd name="connsiteY632" fmla="*/ 2476602 h 3024785"/>
              <a:gd name="connsiteX633" fmla="*/ 2461186 w 2971357"/>
              <a:gd name="connsiteY633" fmla="*/ 2480780 h 3024785"/>
              <a:gd name="connsiteX634" fmla="*/ 2462876 w 2971357"/>
              <a:gd name="connsiteY634" fmla="*/ 2476730 h 3024785"/>
              <a:gd name="connsiteX635" fmla="*/ 2463018 w 2971357"/>
              <a:gd name="connsiteY635" fmla="*/ 2476388 h 3024785"/>
              <a:gd name="connsiteX636" fmla="*/ 2462876 w 2971357"/>
              <a:gd name="connsiteY636" fmla="*/ 2476730 h 3024785"/>
              <a:gd name="connsiteX637" fmla="*/ 2457734 w 2971357"/>
              <a:gd name="connsiteY637" fmla="*/ 2479220 h 3024785"/>
              <a:gd name="connsiteX638" fmla="*/ 2451864 w 2971357"/>
              <a:gd name="connsiteY638" fmla="*/ 2482213 h 3024785"/>
              <a:gd name="connsiteX639" fmla="*/ 2451912 w 2971357"/>
              <a:gd name="connsiteY639" fmla="*/ 2481952 h 3024785"/>
              <a:gd name="connsiteX640" fmla="*/ 2457626 w 2971357"/>
              <a:gd name="connsiteY640" fmla="*/ 2478934 h 3024785"/>
              <a:gd name="connsiteX641" fmla="*/ 2463018 w 2971357"/>
              <a:gd name="connsiteY641" fmla="*/ 2476388 h 3024785"/>
              <a:gd name="connsiteX642" fmla="*/ 523133 w 2971357"/>
              <a:gd name="connsiteY642" fmla="*/ 2463349 h 3024785"/>
              <a:gd name="connsiteX643" fmla="*/ 520912 w 2971357"/>
              <a:gd name="connsiteY643" fmla="*/ 2464483 h 3024785"/>
              <a:gd name="connsiteX644" fmla="*/ 520895 w 2971357"/>
              <a:gd name="connsiteY644" fmla="*/ 2464456 h 3024785"/>
              <a:gd name="connsiteX645" fmla="*/ 523133 w 2971357"/>
              <a:gd name="connsiteY645" fmla="*/ 2463349 h 3024785"/>
              <a:gd name="connsiteX646" fmla="*/ 641815 w 2971357"/>
              <a:gd name="connsiteY646" fmla="*/ 2460968 h 3024785"/>
              <a:gd name="connsiteX647" fmla="*/ 650769 w 2971357"/>
              <a:gd name="connsiteY647" fmla="*/ 2466493 h 3024785"/>
              <a:gd name="connsiteX648" fmla="*/ 641815 w 2971357"/>
              <a:gd name="connsiteY648" fmla="*/ 2460968 h 3024785"/>
              <a:gd name="connsiteX649" fmla="*/ 2492904 w 2971357"/>
              <a:gd name="connsiteY649" fmla="*/ 2459443 h 3024785"/>
              <a:gd name="connsiteX650" fmla="*/ 2464329 w 2971357"/>
              <a:gd name="connsiteY650" fmla="*/ 2481161 h 3024785"/>
              <a:gd name="connsiteX651" fmla="*/ 2492904 w 2971357"/>
              <a:gd name="connsiteY651" fmla="*/ 2459443 h 3024785"/>
              <a:gd name="connsiteX652" fmla="*/ 719158 w 2971357"/>
              <a:gd name="connsiteY652" fmla="*/ 2458110 h 3024785"/>
              <a:gd name="connsiteX653" fmla="*/ 745447 w 2971357"/>
              <a:gd name="connsiteY653" fmla="*/ 2476112 h 3024785"/>
              <a:gd name="connsiteX654" fmla="*/ 719158 w 2971357"/>
              <a:gd name="connsiteY654" fmla="*/ 2458110 h 3024785"/>
              <a:gd name="connsiteX655" fmla="*/ 2503667 w 2971357"/>
              <a:gd name="connsiteY655" fmla="*/ 2438679 h 3024785"/>
              <a:gd name="connsiteX656" fmla="*/ 2463662 w 2971357"/>
              <a:gd name="connsiteY656" fmla="*/ 2480304 h 3024785"/>
              <a:gd name="connsiteX657" fmla="*/ 2463567 w 2971357"/>
              <a:gd name="connsiteY657" fmla="*/ 2480304 h 3024785"/>
              <a:gd name="connsiteX658" fmla="*/ 2503667 w 2971357"/>
              <a:gd name="connsiteY658" fmla="*/ 2438679 h 3024785"/>
              <a:gd name="connsiteX659" fmla="*/ 418359 w 2971357"/>
              <a:gd name="connsiteY659" fmla="*/ 2360669 h 3024785"/>
              <a:gd name="connsiteX660" fmla="*/ 428360 w 2971357"/>
              <a:gd name="connsiteY660" fmla="*/ 2376576 h 3024785"/>
              <a:gd name="connsiteX661" fmla="*/ 418359 w 2971357"/>
              <a:gd name="connsiteY661" fmla="*/ 2360669 h 3024785"/>
              <a:gd name="connsiteX662" fmla="*/ 389022 w 2971357"/>
              <a:gd name="connsiteY662" fmla="*/ 2356478 h 3024785"/>
              <a:gd name="connsiteX663" fmla="*/ 421216 w 2971357"/>
              <a:gd name="connsiteY663" fmla="*/ 2398484 h 3024785"/>
              <a:gd name="connsiteX664" fmla="*/ 389022 w 2971357"/>
              <a:gd name="connsiteY664" fmla="*/ 2356478 h 3024785"/>
              <a:gd name="connsiteX665" fmla="*/ 2411180 w 2971357"/>
              <a:gd name="connsiteY665" fmla="*/ 2337904 h 3024785"/>
              <a:gd name="connsiteX666" fmla="*/ 2409656 w 2971357"/>
              <a:gd name="connsiteY666" fmla="*/ 2339619 h 3024785"/>
              <a:gd name="connsiteX667" fmla="*/ 2409656 w 2971357"/>
              <a:gd name="connsiteY667" fmla="*/ 2339523 h 3024785"/>
              <a:gd name="connsiteX668" fmla="*/ 2411180 w 2971357"/>
              <a:gd name="connsiteY668" fmla="*/ 2337904 h 3024785"/>
              <a:gd name="connsiteX669" fmla="*/ 2386891 w 2971357"/>
              <a:gd name="connsiteY669" fmla="*/ 2298756 h 3024785"/>
              <a:gd name="connsiteX670" fmla="*/ 2362983 w 2971357"/>
              <a:gd name="connsiteY670" fmla="*/ 2318759 h 3024785"/>
              <a:gd name="connsiteX671" fmla="*/ 2337456 w 2971357"/>
              <a:gd name="connsiteY671" fmla="*/ 2346667 h 3024785"/>
              <a:gd name="connsiteX672" fmla="*/ 2317168 w 2971357"/>
              <a:gd name="connsiteY672" fmla="*/ 2368098 h 3024785"/>
              <a:gd name="connsiteX673" fmla="*/ 2298689 w 2971357"/>
              <a:gd name="connsiteY673" fmla="*/ 2392673 h 3024785"/>
              <a:gd name="connsiteX674" fmla="*/ 2329551 w 2971357"/>
              <a:gd name="connsiteY674" fmla="*/ 2364098 h 3024785"/>
              <a:gd name="connsiteX675" fmla="*/ 2342028 w 2971357"/>
              <a:gd name="connsiteY675" fmla="*/ 2350954 h 3024785"/>
              <a:gd name="connsiteX676" fmla="*/ 2354411 w 2971357"/>
              <a:gd name="connsiteY676" fmla="*/ 2336952 h 3024785"/>
              <a:gd name="connsiteX677" fmla="*/ 2378604 w 2971357"/>
              <a:gd name="connsiteY677" fmla="*/ 2310187 h 3024785"/>
              <a:gd name="connsiteX678" fmla="*/ 2386891 w 2971357"/>
              <a:gd name="connsiteY678" fmla="*/ 2298756 h 3024785"/>
              <a:gd name="connsiteX679" fmla="*/ 2561865 w 2971357"/>
              <a:gd name="connsiteY679" fmla="*/ 2296375 h 3024785"/>
              <a:gd name="connsiteX680" fmla="*/ 2567961 w 2971357"/>
              <a:gd name="connsiteY680" fmla="*/ 2296375 h 3024785"/>
              <a:gd name="connsiteX681" fmla="*/ 2561865 w 2971357"/>
              <a:gd name="connsiteY681" fmla="*/ 2296375 h 3024785"/>
              <a:gd name="connsiteX682" fmla="*/ 2447564 w 2971357"/>
              <a:gd name="connsiteY682" fmla="*/ 2281612 h 3024785"/>
              <a:gd name="connsiteX683" fmla="*/ 2414513 w 2971357"/>
              <a:gd name="connsiteY683" fmla="*/ 2325331 h 3024785"/>
              <a:gd name="connsiteX684" fmla="*/ 2447564 w 2971357"/>
              <a:gd name="connsiteY684" fmla="*/ 2281612 h 3024785"/>
              <a:gd name="connsiteX685" fmla="*/ 2461757 w 2971357"/>
              <a:gd name="connsiteY685" fmla="*/ 2272182 h 3024785"/>
              <a:gd name="connsiteX686" fmla="*/ 2461940 w 2971357"/>
              <a:gd name="connsiteY686" fmla="*/ 2272396 h 3024785"/>
              <a:gd name="connsiteX687" fmla="*/ 2464615 w 2971357"/>
              <a:gd name="connsiteY687" fmla="*/ 2275516 h 3024785"/>
              <a:gd name="connsiteX688" fmla="*/ 2451375 w 2971357"/>
              <a:gd name="connsiteY688" fmla="*/ 2292471 h 3024785"/>
              <a:gd name="connsiteX689" fmla="*/ 2437278 w 2971357"/>
              <a:gd name="connsiteY689" fmla="*/ 2308663 h 3024785"/>
              <a:gd name="connsiteX690" fmla="*/ 2439754 w 2971357"/>
              <a:gd name="connsiteY690" fmla="*/ 2301234 h 3024785"/>
              <a:gd name="connsiteX691" fmla="*/ 2447851 w 2971357"/>
              <a:gd name="connsiteY691" fmla="*/ 2290470 h 3024785"/>
              <a:gd name="connsiteX692" fmla="*/ 2461757 w 2971357"/>
              <a:gd name="connsiteY692" fmla="*/ 2272182 h 3024785"/>
              <a:gd name="connsiteX693" fmla="*/ 2452232 w 2971357"/>
              <a:gd name="connsiteY693" fmla="*/ 2266657 h 3024785"/>
              <a:gd name="connsiteX694" fmla="*/ 2447564 w 2971357"/>
              <a:gd name="connsiteY694" fmla="*/ 2281612 h 3024785"/>
              <a:gd name="connsiteX695" fmla="*/ 2435563 w 2971357"/>
              <a:gd name="connsiteY695" fmla="*/ 2291137 h 3024785"/>
              <a:gd name="connsiteX696" fmla="*/ 2452232 w 2971357"/>
              <a:gd name="connsiteY696" fmla="*/ 2266657 h 3024785"/>
              <a:gd name="connsiteX697" fmla="*/ 2478021 w 2971357"/>
              <a:gd name="connsiteY697" fmla="*/ 2265310 h 3024785"/>
              <a:gd name="connsiteX698" fmla="*/ 2470616 w 2971357"/>
              <a:gd name="connsiteY698" fmla="*/ 2274468 h 3024785"/>
              <a:gd name="connsiteX699" fmla="*/ 2470835 w 2971357"/>
              <a:gd name="connsiteY699" fmla="*/ 2274104 h 3024785"/>
              <a:gd name="connsiteX700" fmla="*/ 474995 w 2971357"/>
              <a:gd name="connsiteY700" fmla="*/ 2261861 h 3024785"/>
              <a:gd name="connsiteX701" fmla="*/ 473052 w 2971357"/>
              <a:gd name="connsiteY701" fmla="*/ 2262693 h 3024785"/>
              <a:gd name="connsiteX702" fmla="*/ 472995 w 2971357"/>
              <a:gd name="connsiteY702" fmla="*/ 2262718 h 3024785"/>
              <a:gd name="connsiteX703" fmla="*/ 472995 w 2971357"/>
              <a:gd name="connsiteY703" fmla="*/ 2262623 h 3024785"/>
              <a:gd name="connsiteX704" fmla="*/ 473004 w 2971357"/>
              <a:gd name="connsiteY704" fmla="*/ 2262619 h 3024785"/>
              <a:gd name="connsiteX705" fmla="*/ 2478521 w 2971357"/>
              <a:gd name="connsiteY705" fmla="*/ 2261323 h 3024785"/>
              <a:gd name="connsiteX706" fmla="*/ 2470835 w 2971357"/>
              <a:gd name="connsiteY706" fmla="*/ 2274104 h 3024785"/>
              <a:gd name="connsiteX707" fmla="*/ 2470616 w 2971357"/>
              <a:gd name="connsiteY707" fmla="*/ 2274372 h 3024785"/>
              <a:gd name="connsiteX708" fmla="*/ 403976 w 2971357"/>
              <a:gd name="connsiteY708" fmla="*/ 2250370 h 3024785"/>
              <a:gd name="connsiteX709" fmla="*/ 441314 w 2971357"/>
              <a:gd name="connsiteY709" fmla="*/ 2303233 h 3024785"/>
              <a:gd name="connsiteX710" fmla="*/ 444934 w 2971357"/>
              <a:gd name="connsiteY710" fmla="*/ 2300757 h 3024785"/>
              <a:gd name="connsiteX711" fmla="*/ 458555 w 2971357"/>
              <a:gd name="connsiteY711" fmla="*/ 2310282 h 3024785"/>
              <a:gd name="connsiteX712" fmla="*/ 478176 w 2971357"/>
              <a:gd name="connsiteY712" fmla="*/ 2333047 h 3024785"/>
              <a:gd name="connsiteX713" fmla="*/ 568664 w 2971357"/>
              <a:gd name="connsiteY713" fmla="*/ 2433821 h 3024785"/>
              <a:gd name="connsiteX714" fmla="*/ 584094 w 2971357"/>
              <a:gd name="connsiteY714" fmla="*/ 2449156 h 3024785"/>
              <a:gd name="connsiteX715" fmla="*/ 585359 w 2971357"/>
              <a:gd name="connsiteY715" fmla="*/ 2450407 h 3024785"/>
              <a:gd name="connsiteX716" fmla="*/ 614610 w 2971357"/>
              <a:gd name="connsiteY716" fmla="*/ 2479350 h 3024785"/>
              <a:gd name="connsiteX717" fmla="*/ 640482 w 2971357"/>
              <a:gd name="connsiteY717" fmla="*/ 2504687 h 3024785"/>
              <a:gd name="connsiteX718" fmla="*/ 665628 w 2971357"/>
              <a:gd name="connsiteY718" fmla="*/ 2528976 h 3024785"/>
              <a:gd name="connsiteX719" fmla="*/ 695537 w 2971357"/>
              <a:gd name="connsiteY719" fmla="*/ 2554313 h 3024785"/>
              <a:gd name="connsiteX720" fmla="*/ 725159 w 2971357"/>
              <a:gd name="connsiteY720" fmla="*/ 2580887 h 3024785"/>
              <a:gd name="connsiteX721" fmla="*/ 745067 w 2971357"/>
              <a:gd name="connsiteY721" fmla="*/ 2596032 h 3024785"/>
              <a:gd name="connsiteX722" fmla="*/ 758402 w 2971357"/>
              <a:gd name="connsiteY722" fmla="*/ 2605557 h 3024785"/>
              <a:gd name="connsiteX723" fmla="*/ 775347 w 2971357"/>
              <a:gd name="connsiteY723" fmla="*/ 2616028 h 3024785"/>
              <a:gd name="connsiteX724" fmla="*/ 775356 w 2971357"/>
              <a:gd name="connsiteY724" fmla="*/ 2616034 h 3024785"/>
              <a:gd name="connsiteX725" fmla="*/ 795263 w 2971357"/>
              <a:gd name="connsiteY725" fmla="*/ 2630989 h 3024785"/>
              <a:gd name="connsiteX726" fmla="*/ 796787 w 2971357"/>
              <a:gd name="connsiteY726" fmla="*/ 2635656 h 3024785"/>
              <a:gd name="connsiteX727" fmla="*/ 775547 w 2971357"/>
              <a:gd name="connsiteY727" fmla="*/ 2629941 h 3024785"/>
              <a:gd name="connsiteX728" fmla="*/ 790215 w 2971357"/>
              <a:gd name="connsiteY728" fmla="*/ 2642609 h 3024785"/>
              <a:gd name="connsiteX729" fmla="*/ 830220 w 2971357"/>
              <a:gd name="connsiteY729" fmla="*/ 2667184 h 3024785"/>
              <a:gd name="connsiteX730" fmla="*/ 868320 w 2971357"/>
              <a:gd name="connsiteY730" fmla="*/ 2689758 h 3024785"/>
              <a:gd name="connsiteX731" fmla="*/ 897562 w 2971357"/>
              <a:gd name="connsiteY731" fmla="*/ 2706808 h 3024785"/>
              <a:gd name="connsiteX732" fmla="*/ 928232 w 2971357"/>
              <a:gd name="connsiteY732" fmla="*/ 2724905 h 3024785"/>
              <a:gd name="connsiteX733" fmla="*/ 963475 w 2971357"/>
              <a:gd name="connsiteY733" fmla="*/ 2747003 h 3024785"/>
              <a:gd name="connsiteX734" fmla="*/ 939377 w 2971357"/>
              <a:gd name="connsiteY734" fmla="*/ 2737478 h 3024785"/>
              <a:gd name="connsiteX735" fmla="*/ 922613 w 2971357"/>
              <a:gd name="connsiteY735" fmla="*/ 2729572 h 3024785"/>
              <a:gd name="connsiteX736" fmla="*/ 906420 w 2971357"/>
              <a:gd name="connsiteY736" fmla="*/ 2721095 h 3024785"/>
              <a:gd name="connsiteX737" fmla="*/ 862796 w 2971357"/>
              <a:gd name="connsiteY737" fmla="*/ 2699283 h 3024785"/>
              <a:gd name="connsiteX738" fmla="*/ 822981 w 2971357"/>
              <a:gd name="connsiteY738" fmla="*/ 2677566 h 3024785"/>
              <a:gd name="connsiteX739" fmla="*/ 803931 w 2971357"/>
              <a:gd name="connsiteY739" fmla="*/ 2667470 h 3024785"/>
              <a:gd name="connsiteX740" fmla="*/ 786215 w 2971357"/>
              <a:gd name="connsiteY740" fmla="*/ 2657182 h 3024785"/>
              <a:gd name="connsiteX741" fmla="*/ 752591 w 2971357"/>
              <a:gd name="connsiteY741" fmla="*/ 2638132 h 3024785"/>
              <a:gd name="connsiteX742" fmla="*/ 762116 w 2971357"/>
              <a:gd name="connsiteY742" fmla="*/ 2650229 h 3024785"/>
              <a:gd name="connsiteX743" fmla="*/ 755354 w 2971357"/>
              <a:gd name="connsiteY743" fmla="*/ 2648896 h 3024785"/>
              <a:gd name="connsiteX744" fmla="*/ 742685 w 2971357"/>
              <a:gd name="connsiteY744" fmla="*/ 2641847 h 3024785"/>
              <a:gd name="connsiteX745" fmla="*/ 721826 w 2971357"/>
              <a:gd name="connsiteY745" fmla="*/ 2628131 h 3024785"/>
              <a:gd name="connsiteX746" fmla="*/ 704490 w 2971357"/>
              <a:gd name="connsiteY746" fmla="*/ 2619273 h 3024785"/>
              <a:gd name="connsiteX747" fmla="*/ 679154 w 2971357"/>
              <a:gd name="connsiteY747" fmla="*/ 2603271 h 3024785"/>
              <a:gd name="connsiteX748" fmla="*/ 650579 w 2971357"/>
              <a:gd name="connsiteY748" fmla="*/ 2583268 h 3024785"/>
              <a:gd name="connsiteX749" fmla="*/ 623337 w 2971357"/>
              <a:gd name="connsiteY749" fmla="*/ 2563456 h 3024785"/>
              <a:gd name="connsiteX750" fmla="*/ 585237 w 2971357"/>
              <a:gd name="connsiteY750" fmla="*/ 2538596 h 3024785"/>
              <a:gd name="connsiteX751" fmla="*/ 550090 w 2971357"/>
              <a:gd name="connsiteY751" fmla="*/ 2504878 h 3024785"/>
              <a:gd name="connsiteX752" fmla="*/ 522563 w 2971357"/>
              <a:gd name="connsiteY752" fmla="*/ 2475160 h 3024785"/>
              <a:gd name="connsiteX753" fmla="*/ 530343 w 2971357"/>
              <a:gd name="connsiteY753" fmla="*/ 2479381 h 3024785"/>
              <a:gd name="connsiteX754" fmla="*/ 520895 w 2971357"/>
              <a:gd name="connsiteY754" fmla="*/ 2464492 h 3024785"/>
              <a:gd name="connsiteX755" fmla="*/ 520912 w 2971357"/>
              <a:gd name="connsiteY755" fmla="*/ 2464483 h 3024785"/>
              <a:gd name="connsiteX756" fmla="*/ 530346 w 2971357"/>
              <a:gd name="connsiteY756" fmla="*/ 2479383 h 3024785"/>
              <a:gd name="connsiteX757" fmla="*/ 531516 w 2971357"/>
              <a:gd name="connsiteY757" fmla="*/ 2480018 h 3024785"/>
              <a:gd name="connsiteX758" fmla="*/ 559615 w 2971357"/>
              <a:gd name="connsiteY758" fmla="*/ 2505545 h 3024785"/>
              <a:gd name="connsiteX759" fmla="*/ 590666 w 2971357"/>
              <a:gd name="connsiteY759" fmla="*/ 2533453 h 3024785"/>
              <a:gd name="connsiteX760" fmla="*/ 640387 w 2971357"/>
              <a:gd name="connsiteY760" fmla="*/ 2571553 h 3024785"/>
              <a:gd name="connsiteX761" fmla="*/ 671915 w 2971357"/>
              <a:gd name="connsiteY761" fmla="*/ 2592031 h 3024785"/>
              <a:gd name="connsiteX762" fmla="*/ 694298 w 2971357"/>
              <a:gd name="connsiteY762" fmla="*/ 2608605 h 3024785"/>
              <a:gd name="connsiteX763" fmla="*/ 721064 w 2971357"/>
              <a:gd name="connsiteY763" fmla="*/ 2627655 h 3024785"/>
              <a:gd name="connsiteX764" fmla="*/ 727350 w 2971357"/>
              <a:gd name="connsiteY764" fmla="*/ 2620225 h 3024785"/>
              <a:gd name="connsiteX765" fmla="*/ 716015 w 2971357"/>
              <a:gd name="connsiteY765" fmla="*/ 2609367 h 3024785"/>
              <a:gd name="connsiteX766" fmla="*/ 696965 w 2971357"/>
              <a:gd name="connsiteY766" fmla="*/ 2591841 h 3024785"/>
              <a:gd name="connsiteX767" fmla="*/ 667057 w 2971357"/>
              <a:gd name="connsiteY767" fmla="*/ 2565171 h 3024785"/>
              <a:gd name="connsiteX768" fmla="*/ 573807 w 2971357"/>
              <a:gd name="connsiteY768" fmla="*/ 2474493 h 3024785"/>
              <a:gd name="connsiteX769" fmla="*/ 559139 w 2971357"/>
              <a:gd name="connsiteY769" fmla="*/ 2457348 h 3024785"/>
              <a:gd name="connsiteX770" fmla="*/ 546947 w 2971357"/>
              <a:gd name="connsiteY770" fmla="*/ 2441155 h 3024785"/>
              <a:gd name="connsiteX771" fmla="*/ 525801 w 2971357"/>
              <a:gd name="connsiteY771" fmla="*/ 2411914 h 3024785"/>
              <a:gd name="connsiteX772" fmla="*/ 489416 w 2971357"/>
              <a:gd name="connsiteY772" fmla="*/ 2365622 h 3024785"/>
              <a:gd name="connsiteX773" fmla="*/ 457888 w 2971357"/>
              <a:gd name="connsiteY773" fmla="*/ 2329903 h 3024785"/>
              <a:gd name="connsiteX774" fmla="*/ 479033 w 2971357"/>
              <a:gd name="connsiteY774" fmla="*/ 2362574 h 3024785"/>
              <a:gd name="connsiteX775" fmla="*/ 511418 w 2971357"/>
              <a:gd name="connsiteY775" fmla="*/ 2403913 h 3024785"/>
              <a:gd name="connsiteX776" fmla="*/ 535326 w 2971357"/>
              <a:gd name="connsiteY776" fmla="*/ 2440965 h 3024785"/>
              <a:gd name="connsiteX777" fmla="*/ 470461 w 2971357"/>
              <a:gd name="connsiteY777" fmla="*/ 2361622 h 3024785"/>
              <a:gd name="connsiteX778" fmla="*/ 440076 w 2971357"/>
              <a:gd name="connsiteY778" fmla="*/ 2319997 h 3024785"/>
              <a:gd name="connsiteX779" fmla="*/ 416549 w 2971357"/>
              <a:gd name="connsiteY779" fmla="*/ 2283231 h 3024785"/>
              <a:gd name="connsiteX780" fmla="*/ 403976 w 2971357"/>
              <a:gd name="connsiteY780" fmla="*/ 2250370 h 3024785"/>
              <a:gd name="connsiteX781" fmla="*/ 2498143 w 2971357"/>
              <a:gd name="connsiteY781" fmla="*/ 2244750 h 3024785"/>
              <a:gd name="connsiteX782" fmla="*/ 2484173 w 2971357"/>
              <a:gd name="connsiteY782" fmla="*/ 2257782 h 3024785"/>
              <a:gd name="connsiteX783" fmla="*/ 2478021 w 2971357"/>
              <a:gd name="connsiteY783" fmla="*/ 2265310 h 3024785"/>
              <a:gd name="connsiteX784" fmla="*/ 2484173 w 2971357"/>
              <a:gd name="connsiteY784" fmla="*/ 2257702 h 3024785"/>
              <a:gd name="connsiteX785" fmla="*/ 2498143 w 2971357"/>
              <a:gd name="connsiteY785" fmla="*/ 2244750 h 3024785"/>
              <a:gd name="connsiteX786" fmla="*/ 324062 w 2971357"/>
              <a:gd name="connsiteY786" fmla="*/ 2240178 h 3024785"/>
              <a:gd name="connsiteX787" fmla="*/ 325490 w 2971357"/>
              <a:gd name="connsiteY787" fmla="*/ 2242560 h 3024785"/>
              <a:gd name="connsiteX788" fmla="*/ 326538 w 2971357"/>
              <a:gd name="connsiteY788" fmla="*/ 2245417 h 3024785"/>
              <a:gd name="connsiteX789" fmla="*/ 325490 w 2971357"/>
              <a:gd name="connsiteY789" fmla="*/ 2242655 h 3024785"/>
              <a:gd name="connsiteX790" fmla="*/ 223096 w 2971357"/>
              <a:gd name="connsiteY790" fmla="*/ 2229510 h 3024785"/>
              <a:gd name="connsiteX791" fmla="*/ 232621 w 2971357"/>
              <a:gd name="connsiteY791" fmla="*/ 2240083 h 3024785"/>
              <a:gd name="connsiteX792" fmla="*/ 223096 w 2971357"/>
              <a:gd name="connsiteY792" fmla="*/ 2229510 h 3024785"/>
              <a:gd name="connsiteX793" fmla="*/ 425979 w 2971357"/>
              <a:gd name="connsiteY793" fmla="*/ 2220652 h 3024785"/>
              <a:gd name="connsiteX794" fmla="*/ 446172 w 2971357"/>
              <a:gd name="connsiteY794" fmla="*/ 2241321 h 3024785"/>
              <a:gd name="connsiteX795" fmla="*/ 425979 w 2971357"/>
              <a:gd name="connsiteY795" fmla="*/ 2220652 h 3024785"/>
              <a:gd name="connsiteX796" fmla="*/ 464994 w 2971357"/>
              <a:gd name="connsiteY796" fmla="*/ 2205568 h 3024785"/>
              <a:gd name="connsiteX797" fmla="*/ 467852 w 2971357"/>
              <a:gd name="connsiteY797" fmla="*/ 2210426 h 3024785"/>
              <a:gd name="connsiteX798" fmla="*/ 467852 w 2971357"/>
              <a:gd name="connsiteY798" fmla="*/ 2210521 h 3024785"/>
              <a:gd name="connsiteX799" fmla="*/ 2458519 w 2971357"/>
              <a:gd name="connsiteY799" fmla="*/ 2198934 h 3024785"/>
              <a:gd name="connsiteX800" fmla="*/ 2442898 w 2971357"/>
              <a:gd name="connsiteY800" fmla="*/ 2217413 h 3024785"/>
              <a:gd name="connsiteX801" fmla="*/ 2434421 w 2971357"/>
              <a:gd name="connsiteY801" fmla="*/ 2232939 h 3024785"/>
              <a:gd name="connsiteX802" fmla="*/ 2448422 w 2971357"/>
              <a:gd name="connsiteY802" fmla="*/ 2214937 h 3024785"/>
              <a:gd name="connsiteX803" fmla="*/ 2448613 w 2971357"/>
              <a:gd name="connsiteY803" fmla="*/ 2215317 h 3024785"/>
              <a:gd name="connsiteX804" fmla="*/ 2458519 w 2971357"/>
              <a:gd name="connsiteY804" fmla="*/ 2198934 h 3024785"/>
              <a:gd name="connsiteX805" fmla="*/ 182103 w 2971357"/>
              <a:gd name="connsiteY805" fmla="*/ 2192887 h 3024785"/>
              <a:gd name="connsiteX806" fmla="*/ 181377 w 2971357"/>
              <a:gd name="connsiteY806" fmla="*/ 2193982 h 3024785"/>
              <a:gd name="connsiteX807" fmla="*/ 185472 w 2971357"/>
              <a:gd name="connsiteY807" fmla="*/ 2197220 h 3024785"/>
              <a:gd name="connsiteX808" fmla="*/ 182103 w 2971357"/>
              <a:gd name="connsiteY808" fmla="*/ 2192887 h 3024785"/>
              <a:gd name="connsiteX809" fmla="*/ 365876 w 2971357"/>
              <a:gd name="connsiteY809" fmla="*/ 2179980 h 3024785"/>
              <a:gd name="connsiteX810" fmla="*/ 376829 w 2971357"/>
              <a:gd name="connsiteY810" fmla="*/ 2199030 h 3024785"/>
              <a:gd name="connsiteX811" fmla="*/ 384735 w 2971357"/>
              <a:gd name="connsiteY811" fmla="*/ 2212461 h 3024785"/>
              <a:gd name="connsiteX812" fmla="*/ 388736 w 2971357"/>
              <a:gd name="connsiteY812" fmla="*/ 2223605 h 3024785"/>
              <a:gd name="connsiteX813" fmla="*/ 372829 w 2971357"/>
              <a:gd name="connsiteY813" fmla="*/ 2196268 h 3024785"/>
              <a:gd name="connsiteX814" fmla="*/ 365876 w 2971357"/>
              <a:gd name="connsiteY814" fmla="*/ 2179980 h 3024785"/>
              <a:gd name="connsiteX815" fmla="*/ 2798180 w 2971357"/>
              <a:gd name="connsiteY815" fmla="*/ 2152643 h 3024785"/>
              <a:gd name="connsiteX816" fmla="*/ 2771225 w 2971357"/>
              <a:gd name="connsiteY816" fmla="*/ 2203411 h 3024785"/>
              <a:gd name="connsiteX817" fmla="*/ 2798180 w 2971357"/>
              <a:gd name="connsiteY817" fmla="*/ 2152643 h 3024785"/>
              <a:gd name="connsiteX818" fmla="*/ 358542 w 2971357"/>
              <a:gd name="connsiteY818" fmla="*/ 2149500 h 3024785"/>
              <a:gd name="connsiteX819" fmla="*/ 371115 w 2971357"/>
              <a:gd name="connsiteY819" fmla="*/ 2171217 h 3024785"/>
              <a:gd name="connsiteX820" fmla="*/ 387879 w 2971357"/>
              <a:gd name="connsiteY820" fmla="*/ 2201601 h 3024785"/>
              <a:gd name="connsiteX821" fmla="*/ 371019 w 2971357"/>
              <a:gd name="connsiteY821" fmla="*/ 2171217 h 3024785"/>
              <a:gd name="connsiteX822" fmla="*/ 2566818 w 2971357"/>
              <a:gd name="connsiteY822" fmla="*/ 2101398 h 3024785"/>
              <a:gd name="connsiteX823" fmla="*/ 2550721 w 2971357"/>
              <a:gd name="connsiteY823" fmla="*/ 2122830 h 3024785"/>
              <a:gd name="connsiteX824" fmla="*/ 2539291 w 2971357"/>
              <a:gd name="connsiteY824" fmla="*/ 2140927 h 3024785"/>
              <a:gd name="connsiteX825" fmla="*/ 2524432 w 2971357"/>
              <a:gd name="connsiteY825" fmla="*/ 2163597 h 3024785"/>
              <a:gd name="connsiteX826" fmla="*/ 2509954 w 2971357"/>
              <a:gd name="connsiteY826" fmla="*/ 2185504 h 3024785"/>
              <a:gd name="connsiteX827" fmla="*/ 2501001 w 2971357"/>
              <a:gd name="connsiteY827" fmla="*/ 2195029 h 3024785"/>
              <a:gd name="connsiteX828" fmla="*/ 2508811 w 2971357"/>
              <a:gd name="connsiteY828" fmla="*/ 2191791 h 3024785"/>
              <a:gd name="connsiteX829" fmla="*/ 2538529 w 2971357"/>
              <a:gd name="connsiteY829" fmla="*/ 2147785 h 3024785"/>
              <a:gd name="connsiteX830" fmla="*/ 2538720 w 2971357"/>
              <a:gd name="connsiteY830" fmla="*/ 2148166 h 3024785"/>
              <a:gd name="connsiteX831" fmla="*/ 2566818 w 2971357"/>
              <a:gd name="connsiteY831" fmla="*/ 2101398 h 3024785"/>
              <a:gd name="connsiteX832" fmla="*/ 232717 w 2971357"/>
              <a:gd name="connsiteY832" fmla="*/ 2093112 h 3024785"/>
              <a:gd name="connsiteX833" fmla="*/ 252433 w 2971357"/>
              <a:gd name="connsiteY833" fmla="*/ 2143690 h 3024785"/>
              <a:gd name="connsiteX834" fmla="*/ 232717 w 2971357"/>
              <a:gd name="connsiteY834" fmla="*/ 2093112 h 3024785"/>
              <a:gd name="connsiteX835" fmla="*/ 320251 w 2971357"/>
              <a:gd name="connsiteY835" fmla="*/ 2085206 h 3024785"/>
              <a:gd name="connsiteX836" fmla="*/ 349778 w 2971357"/>
              <a:gd name="connsiteY836" fmla="*/ 2143214 h 3024785"/>
              <a:gd name="connsiteX837" fmla="*/ 360065 w 2971357"/>
              <a:gd name="connsiteY837" fmla="*/ 2169312 h 3024785"/>
              <a:gd name="connsiteX838" fmla="*/ 345206 w 2971357"/>
              <a:gd name="connsiteY838" fmla="*/ 2142261 h 3024785"/>
              <a:gd name="connsiteX839" fmla="*/ 331585 w 2971357"/>
              <a:gd name="connsiteY839" fmla="*/ 2114448 h 3024785"/>
              <a:gd name="connsiteX840" fmla="*/ 413216 w 2971357"/>
              <a:gd name="connsiteY840" fmla="*/ 2044534 h 3024785"/>
              <a:gd name="connsiteX841" fmla="*/ 437695 w 2971357"/>
              <a:gd name="connsiteY841" fmla="*/ 2101017 h 3024785"/>
              <a:gd name="connsiteX842" fmla="*/ 413216 w 2971357"/>
              <a:gd name="connsiteY842" fmla="*/ 2044534 h 3024785"/>
              <a:gd name="connsiteX843" fmla="*/ 365495 w 2971357"/>
              <a:gd name="connsiteY843" fmla="*/ 1982336 h 3024785"/>
              <a:gd name="connsiteX844" fmla="*/ 365590 w 2971357"/>
              <a:gd name="connsiteY844" fmla="*/ 1982432 h 3024785"/>
              <a:gd name="connsiteX845" fmla="*/ 367400 w 2971357"/>
              <a:gd name="connsiteY845" fmla="*/ 1987670 h 3024785"/>
              <a:gd name="connsiteX846" fmla="*/ 371496 w 2971357"/>
              <a:gd name="connsiteY846" fmla="*/ 1964715 h 3024785"/>
              <a:gd name="connsiteX847" fmla="*/ 383116 w 2971357"/>
              <a:gd name="connsiteY847" fmla="*/ 1994719 h 3024785"/>
              <a:gd name="connsiteX848" fmla="*/ 371496 w 2971357"/>
              <a:gd name="connsiteY848" fmla="*/ 1964811 h 3024785"/>
              <a:gd name="connsiteX849" fmla="*/ 2697596 w 2971357"/>
              <a:gd name="connsiteY849" fmla="*/ 1920995 h 3024785"/>
              <a:gd name="connsiteX850" fmla="*/ 2684928 w 2971357"/>
              <a:gd name="connsiteY850" fmla="*/ 1947666 h 3024785"/>
              <a:gd name="connsiteX851" fmla="*/ 2697596 w 2971357"/>
              <a:gd name="connsiteY851" fmla="*/ 1920995 h 3024785"/>
              <a:gd name="connsiteX852" fmla="*/ 2748364 w 2971357"/>
              <a:gd name="connsiteY852" fmla="*/ 1872703 h 3024785"/>
              <a:gd name="connsiteX853" fmla="*/ 2740554 w 2971357"/>
              <a:gd name="connsiteY853" fmla="*/ 1889658 h 3024785"/>
              <a:gd name="connsiteX854" fmla="*/ 2748364 w 2971357"/>
              <a:gd name="connsiteY854" fmla="*/ 1872703 h 3024785"/>
              <a:gd name="connsiteX855" fmla="*/ 222620 w 2971357"/>
              <a:gd name="connsiteY855" fmla="*/ 1858607 h 3024785"/>
              <a:gd name="connsiteX856" fmla="*/ 237670 w 2971357"/>
              <a:gd name="connsiteY856" fmla="*/ 1894897 h 3024785"/>
              <a:gd name="connsiteX857" fmla="*/ 248814 w 2971357"/>
              <a:gd name="connsiteY857" fmla="*/ 1926615 h 3024785"/>
              <a:gd name="connsiteX858" fmla="*/ 261578 w 2971357"/>
              <a:gd name="connsiteY858" fmla="*/ 1961953 h 3024785"/>
              <a:gd name="connsiteX859" fmla="*/ 283676 w 2971357"/>
              <a:gd name="connsiteY859" fmla="*/ 2016722 h 3024785"/>
              <a:gd name="connsiteX860" fmla="*/ 300821 w 2971357"/>
              <a:gd name="connsiteY860" fmla="*/ 2055965 h 3024785"/>
              <a:gd name="connsiteX861" fmla="*/ 313584 w 2971357"/>
              <a:gd name="connsiteY861" fmla="*/ 2094541 h 3024785"/>
              <a:gd name="connsiteX862" fmla="*/ 325109 w 2971357"/>
              <a:gd name="connsiteY862" fmla="*/ 2120449 h 3024785"/>
              <a:gd name="connsiteX863" fmla="*/ 333491 w 2971357"/>
              <a:gd name="connsiteY863" fmla="*/ 2137689 h 3024785"/>
              <a:gd name="connsiteX864" fmla="*/ 344731 w 2971357"/>
              <a:gd name="connsiteY864" fmla="*/ 2158359 h 3024785"/>
              <a:gd name="connsiteX865" fmla="*/ 369782 w 2971357"/>
              <a:gd name="connsiteY865" fmla="*/ 2209794 h 3024785"/>
              <a:gd name="connsiteX866" fmla="*/ 384926 w 2971357"/>
              <a:gd name="connsiteY866" fmla="*/ 2236940 h 3024785"/>
              <a:gd name="connsiteX867" fmla="*/ 405500 w 2971357"/>
              <a:gd name="connsiteY867" fmla="*/ 2270372 h 3024785"/>
              <a:gd name="connsiteX868" fmla="*/ 427503 w 2971357"/>
              <a:gd name="connsiteY868" fmla="*/ 2314569 h 3024785"/>
              <a:gd name="connsiteX869" fmla="*/ 417121 w 2971357"/>
              <a:gd name="connsiteY869" fmla="*/ 2301614 h 3024785"/>
              <a:gd name="connsiteX870" fmla="*/ 283771 w 2971357"/>
              <a:gd name="connsiteY870" fmla="*/ 2053964 h 3024785"/>
              <a:gd name="connsiteX871" fmla="*/ 259958 w 2971357"/>
              <a:gd name="connsiteY871" fmla="*/ 1982527 h 3024785"/>
              <a:gd name="connsiteX872" fmla="*/ 256053 w 2971357"/>
              <a:gd name="connsiteY872" fmla="*/ 1971573 h 3024785"/>
              <a:gd name="connsiteX873" fmla="*/ 252434 w 2971357"/>
              <a:gd name="connsiteY873" fmla="*/ 1960143 h 3024785"/>
              <a:gd name="connsiteX874" fmla="*/ 245004 w 2971357"/>
              <a:gd name="connsiteY874" fmla="*/ 1936236 h 3024785"/>
              <a:gd name="connsiteX875" fmla="*/ 237194 w 2971357"/>
              <a:gd name="connsiteY875" fmla="*/ 1911852 h 3024785"/>
              <a:gd name="connsiteX876" fmla="*/ 230240 w 2971357"/>
              <a:gd name="connsiteY876" fmla="*/ 1886134 h 3024785"/>
              <a:gd name="connsiteX877" fmla="*/ 274208 w 2971357"/>
              <a:gd name="connsiteY877" fmla="*/ 1820282 h 3024785"/>
              <a:gd name="connsiteX878" fmla="*/ 275256 w 2971357"/>
              <a:gd name="connsiteY878" fmla="*/ 1825902 h 3024785"/>
              <a:gd name="connsiteX879" fmla="*/ 275256 w 2971357"/>
              <a:gd name="connsiteY879" fmla="*/ 1825997 h 3024785"/>
              <a:gd name="connsiteX880" fmla="*/ 52884 w 2971357"/>
              <a:gd name="connsiteY880" fmla="*/ 1773168 h 3024785"/>
              <a:gd name="connsiteX881" fmla="*/ 60028 w 2971357"/>
              <a:gd name="connsiteY881" fmla="*/ 1812982 h 3024785"/>
              <a:gd name="connsiteX882" fmla="*/ 65267 w 2971357"/>
              <a:gd name="connsiteY882" fmla="*/ 1843462 h 3024785"/>
              <a:gd name="connsiteX883" fmla="*/ 69362 w 2971357"/>
              <a:gd name="connsiteY883" fmla="*/ 1875752 h 3024785"/>
              <a:gd name="connsiteX884" fmla="*/ 78887 w 2971357"/>
              <a:gd name="connsiteY884" fmla="*/ 1920234 h 3024785"/>
              <a:gd name="connsiteX885" fmla="*/ 107462 w 2971357"/>
              <a:gd name="connsiteY885" fmla="*/ 2022056 h 3024785"/>
              <a:gd name="connsiteX886" fmla="*/ 92699 w 2971357"/>
              <a:gd name="connsiteY886" fmla="*/ 1997386 h 3024785"/>
              <a:gd name="connsiteX887" fmla="*/ 107462 w 2971357"/>
              <a:gd name="connsiteY887" fmla="*/ 2022151 h 3024785"/>
              <a:gd name="connsiteX888" fmla="*/ 109082 w 2971357"/>
              <a:gd name="connsiteY888" fmla="*/ 2026818 h 3024785"/>
              <a:gd name="connsiteX889" fmla="*/ 110796 w 2971357"/>
              <a:gd name="connsiteY889" fmla="*/ 2030914 h 3024785"/>
              <a:gd name="connsiteX890" fmla="*/ 143657 w 2971357"/>
              <a:gd name="connsiteY890" fmla="*/ 2095589 h 3024785"/>
              <a:gd name="connsiteX891" fmla="*/ 156612 w 2971357"/>
              <a:gd name="connsiteY891" fmla="*/ 2121116 h 3024785"/>
              <a:gd name="connsiteX892" fmla="*/ 271007 w 2971357"/>
              <a:gd name="connsiteY892" fmla="*/ 2336190 h 3024785"/>
              <a:gd name="connsiteX893" fmla="*/ 245956 w 2971357"/>
              <a:gd name="connsiteY893" fmla="*/ 2299614 h 3024785"/>
              <a:gd name="connsiteX894" fmla="*/ 217381 w 2971357"/>
              <a:gd name="connsiteY894" fmla="*/ 2257228 h 3024785"/>
              <a:gd name="connsiteX895" fmla="*/ 188330 w 2971357"/>
              <a:gd name="connsiteY895" fmla="*/ 2208746 h 3024785"/>
              <a:gd name="connsiteX896" fmla="*/ 181377 w 2971357"/>
              <a:gd name="connsiteY896" fmla="*/ 2195982 h 3024785"/>
              <a:gd name="connsiteX897" fmla="*/ 170423 w 2971357"/>
              <a:gd name="connsiteY897" fmla="*/ 2186457 h 3024785"/>
              <a:gd name="connsiteX898" fmla="*/ 204332 w 2971357"/>
              <a:gd name="connsiteY898" fmla="*/ 2256180 h 3024785"/>
              <a:gd name="connsiteX899" fmla="*/ 197950 w 2971357"/>
              <a:gd name="connsiteY899" fmla="*/ 2256180 h 3024785"/>
              <a:gd name="connsiteX900" fmla="*/ 191854 w 2971357"/>
              <a:gd name="connsiteY900" fmla="*/ 2246655 h 3024785"/>
              <a:gd name="connsiteX901" fmla="*/ 170899 w 2971357"/>
              <a:gd name="connsiteY901" fmla="*/ 2226081 h 3024785"/>
              <a:gd name="connsiteX902" fmla="*/ 173280 w 2971357"/>
              <a:gd name="connsiteY902" fmla="*/ 2233416 h 3024785"/>
              <a:gd name="connsiteX903" fmla="*/ 159945 w 2971357"/>
              <a:gd name="connsiteY903" fmla="*/ 2216461 h 3024785"/>
              <a:gd name="connsiteX904" fmla="*/ 152992 w 2971357"/>
              <a:gd name="connsiteY904" fmla="*/ 2208079 h 3024785"/>
              <a:gd name="connsiteX905" fmla="*/ 140133 w 2971357"/>
              <a:gd name="connsiteY905" fmla="*/ 2189982 h 3024785"/>
              <a:gd name="connsiteX906" fmla="*/ 128894 w 2971357"/>
              <a:gd name="connsiteY906" fmla="*/ 2178552 h 3024785"/>
              <a:gd name="connsiteX907" fmla="*/ 116321 w 2971357"/>
              <a:gd name="connsiteY907" fmla="*/ 2162359 h 3024785"/>
              <a:gd name="connsiteX908" fmla="*/ 95175 w 2971357"/>
              <a:gd name="connsiteY908" fmla="*/ 2113305 h 3024785"/>
              <a:gd name="connsiteX909" fmla="*/ 92127 w 2971357"/>
              <a:gd name="connsiteY909" fmla="*/ 2097399 h 3024785"/>
              <a:gd name="connsiteX910" fmla="*/ 78125 w 2971357"/>
              <a:gd name="connsiteY910" fmla="*/ 2061775 h 3024785"/>
              <a:gd name="connsiteX911" fmla="*/ 72506 w 2971357"/>
              <a:gd name="connsiteY911" fmla="*/ 2044630 h 3024785"/>
              <a:gd name="connsiteX912" fmla="*/ 60790 w 2971357"/>
              <a:gd name="connsiteY912" fmla="*/ 2005577 h 3024785"/>
              <a:gd name="connsiteX913" fmla="*/ 45836 w 2971357"/>
              <a:gd name="connsiteY913" fmla="*/ 1957952 h 3024785"/>
              <a:gd name="connsiteX914" fmla="*/ 46788 w 2971357"/>
              <a:gd name="connsiteY914" fmla="*/ 1957952 h 3024785"/>
              <a:gd name="connsiteX915" fmla="*/ 55170 w 2971357"/>
              <a:gd name="connsiteY915" fmla="*/ 1974240 h 3024785"/>
              <a:gd name="connsiteX916" fmla="*/ 70886 w 2971357"/>
              <a:gd name="connsiteY916" fmla="*/ 2007292 h 3024785"/>
              <a:gd name="connsiteX917" fmla="*/ 96985 w 2971357"/>
              <a:gd name="connsiteY917" fmla="*/ 2073967 h 3024785"/>
              <a:gd name="connsiteX918" fmla="*/ 113940 w 2971357"/>
              <a:gd name="connsiteY918" fmla="*/ 2105590 h 3024785"/>
              <a:gd name="connsiteX919" fmla="*/ 118226 w 2971357"/>
              <a:gd name="connsiteY919" fmla="*/ 2104637 h 3024785"/>
              <a:gd name="connsiteX920" fmla="*/ 139466 w 2971357"/>
              <a:gd name="connsiteY920" fmla="*/ 2149119 h 3024785"/>
              <a:gd name="connsiteX921" fmla="*/ 148991 w 2971357"/>
              <a:gd name="connsiteY921" fmla="*/ 2167217 h 3024785"/>
              <a:gd name="connsiteX922" fmla="*/ 159755 w 2971357"/>
              <a:gd name="connsiteY922" fmla="*/ 2184933 h 3024785"/>
              <a:gd name="connsiteX923" fmla="*/ 166517 w 2971357"/>
              <a:gd name="connsiteY923" fmla="*/ 2197602 h 3024785"/>
              <a:gd name="connsiteX924" fmla="*/ 152992 w 2971357"/>
              <a:gd name="connsiteY924" fmla="*/ 2166455 h 3024785"/>
              <a:gd name="connsiteX925" fmla="*/ 138704 w 2971357"/>
              <a:gd name="connsiteY925" fmla="*/ 2135784 h 3024785"/>
              <a:gd name="connsiteX926" fmla="*/ 124607 w 2971357"/>
              <a:gd name="connsiteY926" fmla="*/ 2099113 h 3024785"/>
              <a:gd name="connsiteX927" fmla="*/ 119369 w 2971357"/>
              <a:gd name="connsiteY927" fmla="*/ 2083016 h 3024785"/>
              <a:gd name="connsiteX928" fmla="*/ 93461 w 2971357"/>
              <a:gd name="connsiteY928" fmla="*/ 2023580 h 3024785"/>
              <a:gd name="connsiteX929" fmla="*/ 80792 w 2971357"/>
              <a:gd name="connsiteY929" fmla="*/ 1984527 h 3024785"/>
              <a:gd name="connsiteX930" fmla="*/ 71267 w 2971357"/>
              <a:gd name="connsiteY930" fmla="*/ 1951285 h 3024785"/>
              <a:gd name="connsiteX931" fmla="*/ 61742 w 2971357"/>
              <a:gd name="connsiteY931" fmla="*/ 1917567 h 3024785"/>
              <a:gd name="connsiteX932" fmla="*/ 61742 w 2971357"/>
              <a:gd name="connsiteY932" fmla="*/ 1915090 h 3024785"/>
              <a:gd name="connsiteX933" fmla="*/ 57552 w 2971357"/>
              <a:gd name="connsiteY933" fmla="*/ 1886515 h 3024785"/>
              <a:gd name="connsiteX934" fmla="*/ 66505 w 2971357"/>
              <a:gd name="connsiteY934" fmla="*/ 1893754 h 3024785"/>
              <a:gd name="connsiteX935" fmla="*/ 52027 w 2971357"/>
              <a:gd name="connsiteY935" fmla="*/ 1813649 h 3024785"/>
              <a:gd name="connsiteX936" fmla="*/ 49741 w 2971357"/>
              <a:gd name="connsiteY936" fmla="*/ 1792218 h 3024785"/>
              <a:gd name="connsiteX937" fmla="*/ 52884 w 2971357"/>
              <a:gd name="connsiteY937" fmla="*/ 1773168 h 3024785"/>
              <a:gd name="connsiteX938" fmla="*/ 330729 w 2971357"/>
              <a:gd name="connsiteY938" fmla="*/ 1767642 h 3024785"/>
              <a:gd name="connsiteX939" fmla="*/ 331777 w 2971357"/>
              <a:gd name="connsiteY939" fmla="*/ 1793360 h 3024785"/>
              <a:gd name="connsiteX940" fmla="*/ 330729 w 2971357"/>
              <a:gd name="connsiteY940" fmla="*/ 1767642 h 3024785"/>
              <a:gd name="connsiteX941" fmla="*/ 316596 w 2971357"/>
              <a:gd name="connsiteY941" fmla="*/ 1764869 h 3024785"/>
              <a:gd name="connsiteX942" fmla="*/ 323490 w 2971357"/>
              <a:gd name="connsiteY942" fmla="*/ 1787169 h 3024785"/>
              <a:gd name="connsiteX943" fmla="*/ 330824 w 2971357"/>
              <a:gd name="connsiteY943" fmla="*/ 1810696 h 3024785"/>
              <a:gd name="connsiteX944" fmla="*/ 345017 w 2971357"/>
              <a:gd name="connsiteY944" fmla="*/ 1841652 h 3024785"/>
              <a:gd name="connsiteX945" fmla="*/ 349970 w 2971357"/>
              <a:gd name="connsiteY945" fmla="*/ 1865655 h 3024785"/>
              <a:gd name="connsiteX946" fmla="*/ 350541 w 2971357"/>
              <a:gd name="connsiteY946" fmla="*/ 1873370 h 3024785"/>
              <a:gd name="connsiteX947" fmla="*/ 356256 w 2971357"/>
              <a:gd name="connsiteY947" fmla="*/ 1892611 h 3024785"/>
              <a:gd name="connsiteX948" fmla="*/ 364543 w 2971357"/>
              <a:gd name="connsiteY948" fmla="*/ 1923186 h 3024785"/>
              <a:gd name="connsiteX949" fmla="*/ 362162 w 2971357"/>
              <a:gd name="connsiteY949" fmla="*/ 1923186 h 3024785"/>
              <a:gd name="connsiteX950" fmla="*/ 346865 w 2971357"/>
              <a:gd name="connsiteY950" fmla="*/ 1886766 h 3024785"/>
              <a:gd name="connsiteX951" fmla="*/ 344079 w 2971357"/>
              <a:gd name="connsiteY951" fmla="*/ 1882460 h 3024785"/>
              <a:gd name="connsiteX952" fmla="*/ 353790 w 2971357"/>
              <a:gd name="connsiteY952" fmla="*/ 1911447 h 3024785"/>
              <a:gd name="connsiteX953" fmla="*/ 360732 w 2971357"/>
              <a:gd name="connsiteY953" fmla="*/ 1935188 h 3024785"/>
              <a:gd name="connsiteX954" fmla="*/ 353648 w 2971357"/>
              <a:gd name="connsiteY954" fmla="*/ 1911447 h 3024785"/>
              <a:gd name="connsiteX955" fmla="*/ 344070 w 2971357"/>
              <a:gd name="connsiteY955" fmla="*/ 1882446 h 3024785"/>
              <a:gd name="connsiteX956" fmla="*/ 343683 w 2971357"/>
              <a:gd name="connsiteY956" fmla="*/ 1881848 h 3024785"/>
              <a:gd name="connsiteX957" fmla="*/ 338159 w 2971357"/>
              <a:gd name="connsiteY957" fmla="*/ 1866417 h 3024785"/>
              <a:gd name="connsiteX958" fmla="*/ 329110 w 2971357"/>
              <a:gd name="connsiteY958" fmla="*/ 1840890 h 3024785"/>
              <a:gd name="connsiteX959" fmla="*/ 321871 w 2971357"/>
              <a:gd name="connsiteY959" fmla="*/ 1813649 h 3024785"/>
              <a:gd name="connsiteX960" fmla="*/ 319204 w 2971357"/>
              <a:gd name="connsiteY960" fmla="*/ 1785074 h 3024785"/>
              <a:gd name="connsiteX961" fmla="*/ 316596 w 2971357"/>
              <a:gd name="connsiteY961" fmla="*/ 1764869 h 3024785"/>
              <a:gd name="connsiteX962" fmla="*/ 2752841 w 2971357"/>
              <a:gd name="connsiteY962" fmla="*/ 1746688 h 3024785"/>
              <a:gd name="connsiteX963" fmla="*/ 2741887 w 2971357"/>
              <a:gd name="connsiteY963" fmla="*/ 1792122 h 3024785"/>
              <a:gd name="connsiteX964" fmla="*/ 2752841 w 2971357"/>
              <a:gd name="connsiteY964" fmla="*/ 1746688 h 3024785"/>
              <a:gd name="connsiteX965" fmla="*/ 2732458 w 2971357"/>
              <a:gd name="connsiteY965" fmla="*/ 1745449 h 3024785"/>
              <a:gd name="connsiteX966" fmla="*/ 2725981 w 2971357"/>
              <a:gd name="connsiteY966" fmla="*/ 1768881 h 3024785"/>
              <a:gd name="connsiteX967" fmla="*/ 2719123 w 2971357"/>
              <a:gd name="connsiteY967" fmla="*/ 1802980 h 3024785"/>
              <a:gd name="connsiteX968" fmla="*/ 2726648 w 2971357"/>
              <a:gd name="connsiteY968" fmla="*/ 1779549 h 3024785"/>
              <a:gd name="connsiteX969" fmla="*/ 2729982 w 2971357"/>
              <a:gd name="connsiteY969" fmla="*/ 1762880 h 3024785"/>
              <a:gd name="connsiteX970" fmla="*/ 2730172 w 2971357"/>
              <a:gd name="connsiteY970" fmla="*/ 1763261 h 3024785"/>
              <a:gd name="connsiteX971" fmla="*/ 2732458 w 2971357"/>
              <a:gd name="connsiteY971" fmla="*/ 1745449 h 3024785"/>
              <a:gd name="connsiteX972" fmla="*/ 238432 w 2971357"/>
              <a:gd name="connsiteY972" fmla="*/ 1740782 h 3024785"/>
              <a:gd name="connsiteX973" fmla="*/ 244718 w 2971357"/>
              <a:gd name="connsiteY973" fmla="*/ 1769929 h 3024785"/>
              <a:gd name="connsiteX974" fmla="*/ 252243 w 2971357"/>
              <a:gd name="connsiteY974" fmla="*/ 1796027 h 3024785"/>
              <a:gd name="connsiteX975" fmla="*/ 269483 w 2971357"/>
              <a:gd name="connsiteY975" fmla="*/ 1858892 h 3024785"/>
              <a:gd name="connsiteX976" fmla="*/ 265102 w 2971357"/>
              <a:gd name="connsiteY976" fmla="*/ 1856797 h 3024785"/>
              <a:gd name="connsiteX977" fmla="*/ 259577 w 2971357"/>
              <a:gd name="connsiteY977" fmla="*/ 1849653 h 3024785"/>
              <a:gd name="connsiteX978" fmla="*/ 251005 w 2971357"/>
              <a:gd name="connsiteY978" fmla="*/ 1824888 h 3024785"/>
              <a:gd name="connsiteX979" fmla="*/ 239861 w 2971357"/>
              <a:gd name="connsiteY979" fmla="*/ 1770976 h 3024785"/>
              <a:gd name="connsiteX980" fmla="*/ 238432 w 2971357"/>
              <a:gd name="connsiteY980" fmla="*/ 1740782 h 3024785"/>
              <a:gd name="connsiteX981" fmla="*/ 2758812 w 2971357"/>
              <a:gd name="connsiteY981" fmla="*/ 1736567 h 3024785"/>
              <a:gd name="connsiteX982" fmla="*/ 2758593 w 2971357"/>
              <a:gd name="connsiteY982" fmla="*/ 1736747 h 3024785"/>
              <a:gd name="connsiteX983" fmla="*/ 2758580 w 2971357"/>
              <a:gd name="connsiteY983" fmla="*/ 1736630 h 3024785"/>
              <a:gd name="connsiteX984" fmla="*/ 2761287 w 2971357"/>
              <a:gd name="connsiteY984" fmla="*/ 1734539 h 3024785"/>
              <a:gd name="connsiteX985" fmla="*/ 2760498 w 2971357"/>
              <a:gd name="connsiteY985" fmla="*/ 1736114 h 3024785"/>
              <a:gd name="connsiteX986" fmla="*/ 2758812 w 2971357"/>
              <a:gd name="connsiteY986" fmla="*/ 1736567 h 3024785"/>
              <a:gd name="connsiteX987" fmla="*/ 381775 w 2971357"/>
              <a:gd name="connsiteY987" fmla="*/ 1732275 h 3024785"/>
              <a:gd name="connsiteX988" fmla="*/ 381307 w 2971357"/>
              <a:gd name="connsiteY988" fmla="*/ 1757832 h 3024785"/>
              <a:gd name="connsiteX989" fmla="*/ 388927 w 2971357"/>
              <a:gd name="connsiteY989" fmla="*/ 1798313 h 3024785"/>
              <a:gd name="connsiteX990" fmla="*/ 401595 w 2971357"/>
              <a:gd name="connsiteY990" fmla="*/ 1820220 h 3024785"/>
              <a:gd name="connsiteX991" fmla="*/ 401595 w 2971357"/>
              <a:gd name="connsiteY991" fmla="*/ 1818411 h 3024785"/>
              <a:gd name="connsiteX992" fmla="*/ 399500 w 2971357"/>
              <a:gd name="connsiteY992" fmla="*/ 1807266 h 3024785"/>
              <a:gd name="connsiteX993" fmla="*/ 393689 w 2971357"/>
              <a:gd name="connsiteY993" fmla="*/ 1775453 h 3024785"/>
              <a:gd name="connsiteX994" fmla="*/ 385212 w 2971357"/>
              <a:gd name="connsiteY994" fmla="*/ 1741353 h 3024785"/>
              <a:gd name="connsiteX995" fmla="*/ 381775 w 2971357"/>
              <a:gd name="connsiteY995" fmla="*/ 1732275 h 3024785"/>
              <a:gd name="connsiteX996" fmla="*/ 2757826 w 2971357"/>
              <a:gd name="connsiteY996" fmla="*/ 1729724 h 3024785"/>
              <a:gd name="connsiteX997" fmla="*/ 2758580 w 2971357"/>
              <a:gd name="connsiteY997" fmla="*/ 1736630 h 3024785"/>
              <a:gd name="connsiteX998" fmla="*/ 2758392 w 2971357"/>
              <a:gd name="connsiteY998" fmla="*/ 1736680 h 3024785"/>
              <a:gd name="connsiteX999" fmla="*/ 92068 w 2971357"/>
              <a:gd name="connsiteY999" fmla="*/ 1724671 h 3024785"/>
              <a:gd name="connsiteX1000" fmla="*/ 92358 w 2971357"/>
              <a:gd name="connsiteY1000" fmla="*/ 1725278 h 3024785"/>
              <a:gd name="connsiteX1001" fmla="*/ 92330 w 2971357"/>
              <a:gd name="connsiteY1001" fmla="*/ 1725519 h 3024785"/>
              <a:gd name="connsiteX1002" fmla="*/ 319357 w 2971357"/>
              <a:gd name="connsiteY1002" fmla="*/ 1723603 h 3024785"/>
              <a:gd name="connsiteX1003" fmla="*/ 320309 w 2971357"/>
              <a:gd name="connsiteY1003" fmla="*/ 1726556 h 3024785"/>
              <a:gd name="connsiteX1004" fmla="*/ 320309 w 2971357"/>
              <a:gd name="connsiteY1004" fmla="*/ 1726651 h 3024785"/>
              <a:gd name="connsiteX1005" fmla="*/ 2766843 w 2971357"/>
              <a:gd name="connsiteY1005" fmla="*/ 1723446 h 3024785"/>
              <a:gd name="connsiteX1006" fmla="*/ 2762055 w 2971357"/>
              <a:gd name="connsiteY1006" fmla="*/ 1733909 h 3024785"/>
              <a:gd name="connsiteX1007" fmla="*/ 2761287 w 2971357"/>
              <a:gd name="connsiteY1007" fmla="*/ 1734539 h 3024785"/>
              <a:gd name="connsiteX1008" fmla="*/ 93747 w 2971357"/>
              <a:gd name="connsiteY1008" fmla="*/ 1713445 h 3024785"/>
              <a:gd name="connsiteX1009" fmla="*/ 92473 w 2971357"/>
              <a:gd name="connsiteY1009" fmla="*/ 1725519 h 3024785"/>
              <a:gd name="connsiteX1010" fmla="*/ 92358 w 2971357"/>
              <a:gd name="connsiteY1010" fmla="*/ 1725278 h 3024785"/>
              <a:gd name="connsiteX1011" fmla="*/ 87270 w 2971357"/>
              <a:gd name="connsiteY1011" fmla="*/ 1709159 h 3024785"/>
              <a:gd name="connsiteX1012" fmla="*/ 92068 w 2971357"/>
              <a:gd name="connsiteY1012" fmla="*/ 1724671 h 3024785"/>
              <a:gd name="connsiteX1013" fmla="*/ 90519 w 2971357"/>
              <a:gd name="connsiteY1013" fmla="*/ 1721429 h 3024785"/>
              <a:gd name="connsiteX1014" fmla="*/ 87270 w 2971357"/>
              <a:gd name="connsiteY1014" fmla="*/ 1709159 h 3024785"/>
              <a:gd name="connsiteX1015" fmla="*/ 2776177 w 2971357"/>
              <a:gd name="connsiteY1015" fmla="*/ 1701348 h 3024785"/>
              <a:gd name="connsiteX1016" fmla="*/ 2771319 w 2971357"/>
              <a:gd name="connsiteY1016" fmla="*/ 1719541 h 3024785"/>
              <a:gd name="connsiteX1017" fmla="*/ 2763890 w 2971357"/>
              <a:gd name="connsiteY1017" fmla="*/ 1777929 h 3024785"/>
              <a:gd name="connsiteX1018" fmla="*/ 2771319 w 2971357"/>
              <a:gd name="connsiteY1018" fmla="*/ 1719446 h 3024785"/>
              <a:gd name="connsiteX1019" fmla="*/ 2776177 w 2971357"/>
              <a:gd name="connsiteY1019" fmla="*/ 1701348 h 3024785"/>
              <a:gd name="connsiteX1020" fmla="*/ 49837 w 2971357"/>
              <a:gd name="connsiteY1020" fmla="*/ 1699444 h 3024785"/>
              <a:gd name="connsiteX1021" fmla="*/ 59362 w 2971357"/>
              <a:gd name="connsiteY1021" fmla="*/ 1755356 h 3024785"/>
              <a:gd name="connsiteX1022" fmla="*/ 69458 w 2971357"/>
              <a:gd name="connsiteY1022" fmla="*/ 1807362 h 3024785"/>
              <a:gd name="connsiteX1023" fmla="*/ 81269 w 2971357"/>
              <a:gd name="connsiteY1023" fmla="*/ 1852130 h 3024785"/>
              <a:gd name="connsiteX1024" fmla="*/ 107558 w 2971357"/>
              <a:gd name="connsiteY1024" fmla="*/ 1936045 h 3024785"/>
              <a:gd name="connsiteX1025" fmla="*/ 117941 w 2971357"/>
              <a:gd name="connsiteY1025" fmla="*/ 1970526 h 3024785"/>
              <a:gd name="connsiteX1026" fmla="*/ 128132 w 2971357"/>
              <a:gd name="connsiteY1026" fmla="*/ 1997481 h 3024785"/>
              <a:gd name="connsiteX1027" fmla="*/ 150230 w 2971357"/>
              <a:gd name="connsiteY1027" fmla="*/ 2051107 h 3024785"/>
              <a:gd name="connsiteX1028" fmla="*/ 161089 w 2971357"/>
              <a:gd name="connsiteY1028" fmla="*/ 2081587 h 3024785"/>
              <a:gd name="connsiteX1029" fmla="*/ 161089 w 2971357"/>
              <a:gd name="connsiteY1029" fmla="*/ 2081872 h 3024785"/>
              <a:gd name="connsiteX1030" fmla="*/ 161089 w 2971357"/>
              <a:gd name="connsiteY1030" fmla="*/ 2083778 h 3024785"/>
              <a:gd name="connsiteX1031" fmla="*/ 135086 w 2971357"/>
              <a:gd name="connsiteY1031" fmla="*/ 2048821 h 3024785"/>
              <a:gd name="connsiteX1032" fmla="*/ 175948 w 2971357"/>
              <a:gd name="connsiteY1032" fmla="*/ 2141309 h 3024785"/>
              <a:gd name="connsiteX1033" fmla="*/ 186806 w 2971357"/>
              <a:gd name="connsiteY1033" fmla="*/ 2162550 h 3024785"/>
              <a:gd name="connsiteX1034" fmla="*/ 198617 w 2971357"/>
              <a:gd name="connsiteY1034" fmla="*/ 2184648 h 3024785"/>
              <a:gd name="connsiteX1035" fmla="*/ 223192 w 2971357"/>
              <a:gd name="connsiteY1035" fmla="*/ 2229225 h 3024785"/>
              <a:gd name="connsiteX1036" fmla="*/ 219096 w 2971357"/>
              <a:gd name="connsiteY1036" fmla="*/ 2228748 h 3024785"/>
              <a:gd name="connsiteX1037" fmla="*/ 204999 w 2971357"/>
              <a:gd name="connsiteY1037" fmla="*/ 2209698 h 3024785"/>
              <a:gd name="connsiteX1038" fmla="*/ 173471 w 2971357"/>
              <a:gd name="connsiteY1038" fmla="*/ 2153215 h 3024785"/>
              <a:gd name="connsiteX1039" fmla="*/ 157088 w 2971357"/>
              <a:gd name="connsiteY1039" fmla="*/ 2120926 h 3024785"/>
              <a:gd name="connsiteX1040" fmla="*/ 49837 w 2971357"/>
              <a:gd name="connsiteY1040" fmla="*/ 1699444 h 3024785"/>
              <a:gd name="connsiteX1041" fmla="*/ 91651 w 2971357"/>
              <a:gd name="connsiteY1041" fmla="*/ 1668678 h 3024785"/>
              <a:gd name="connsiteX1042" fmla="*/ 92603 w 2971357"/>
              <a:gd name="connsiteY1042" fmla="*/ 1679061 h 3024785"/>
              <a:gd name="connsiteX1043" fmla="*/ 95461 w 2971357"/>
              <a:gd name="connsiteY1043" fmla="*/ 1701920 h 3024785"/>
              <a:gd name="connsiteX1044" fmla="*/ 92603 w 2971357"/>
              <a:gd name="connsiteY1044" fmla="*/ 1679156 h 3024785"/>
              <a:gd name="connsiteX1045" fmla="*/ 91651 w 2971357"/>
              <a:gd name="connsiteY1045" fmla="*/ 1668678 h 3024785"/>
              <a:gd name="connsiteX1046" fmla="*/ 122039 w 2971357"/>
              <a:gd name="connsiteY1046" fmla="*/ 1658751 h 3024785"/>
              <a:gd name="connsiteX1047" fmla="*/ 123881 w 2971357"/>
              <a:gd name="connsiteY1047" fmla="*/ 1688728 h 3024785"/>
              <a:gd name="connsiteX1048" fmla="*/ 127465 w 2971357"/>
              <a:gd name="connsiteY1048" fmla="*/ 1721733 h 3024785"/>
              <a:gd name="connsiteX1049" fmla="*/ 123881 w 2971357"/>
              <a:gd name="connsiteY1049" fmla="*/ 1688800 h 3024785"/>
              <a:gd name="connsiteX1050" fmla="*/ 121999 w 2971357"/>
              <a:gd name="connsiteY1050" fmla="*/ 1658213 h 3024785"/>
              <a:gd name="connsiteX1051" fmla="*/ 121999 w 2971357"/>
              <a:gd name="connsiteY1051" fmla="*/ 1658213 h 3024785"/>
              <a:gd name="connsiteX1052" fmla="*/ 122039 w 2971357"/>
              <a:gd name="connsiteY1052" fmla="*/ 1658751 h 3024785"/>
              <a:gd name="connsiteX1053" fmla="*/ 16403 w 2971357"/>
              <a:gd name="connsiteY1053" fmla="*/ 1654866 h 3024785"/>
              <a:gd name="connsiteX1054" fmla="*/ 29548 w 2971357"/>
              <a:gd name="connsiteY1054" fmla="*/ 1771357 h 3024785"/>
              <a:gd name="connsiteX1055" fmla="*/ 30024 w 2971357"/>
              <a:gd name="connsiteY1055" fmla="*/ 1799170 h 3024785"/>
              <a:gd name="connsiteX1056" fmla="*/ 31834 w 2971357"/>
              <a:gd name="connsiteY1056" fmla="*/ 1820220 h 3024785"/>
              <a:gd name="connsiteX1057" fmla="*/ 36692 w 2971357"/>
              <a:gd name="connsiteY1057" fmla="*/ 1848795 h 3024785"/>
              <a:gd name="connsiteX1058" fmla="*/ 31834 w 2971357"/>
              <a:gd name="connsiteY1058" fmla="*/ 1839270 h 3024785"/>
              <a:gd name="connsiteX1059" fmla="*/ 22309 w 2971357"/>
              <a:gd name="connsiteY1059" fmla="*/ 1797741 h 3024785"/>
              <a:gd name="connsiteX1060" fmla="*/ 19451 w 2971357"/>
              <a:gd name="connsiteY1060" fmla="*/ 1761928 h 3024785"/>
              <a:gd name="connsiteX1061" fmla="*/ 18118 w 2971357"/>
              <a:gd name="connsiteY1061" fmla="*/ 1744116 h 3024785"/>
              <a:gd name="connsiteX1062" fmla="*/ 17451 w 2971357"/>
              <a:gd name="connsiteY1062" fmla="*/ 1726209 h 3024785"/>
              <a:gd name="connsiteX1063" fmla="*/ 16403 w 2971357"/>
              <a:gd name="connsiteY1063" fmla="*/ 1690490 h 3024785"/>
              <a:gd name="connsiteX1064" fmla="*/ 16403 w 2971357"/>
              <a:gd name="connsiteY1064" fmla="*/ 1654866 h 3024785"/>
              <a:gd name="connsiteX1065" fmla="*/ 2757509 w 2971357"/>
              <a:gd name="connsiteY1065" fmla="*/ 1614576 h 3024785"/>
              <a:gd name="connsiteX1066" fmla="*/ 2751984 w 2971357"/>
              <a:gd name="connsiteY1066" fmla="*/ 1643151 h 3024785"/>
              <a:gd name="connsiteX1067" fmla="*/ 2752175 w 2971357"/>
              <a:gd name="connsiteY1067" fmla="*/ 1643532 h 3024785"/>
              <a:gd name="connsiteX1068" fmla="*/ 2757509 w 2971357"/>
              <a:gd name="connsiteY1068" fmla="*/ 1614576 h 3024785"/>
              <a:gd name="connsiteX1069" fmla="*/ 311679 w 2971357"/>
              <a:gd name="connsiteY1069" fmla="*/ 1604480 h 3024785"/>
              <a:gd name="connsiteX1070" fmla="*/ 309274 w 2971357"/>
              <a:gd name="connsiteY1070" fmla="*/ 1605587 h 3024785"/>
              <a:gd name="connsiteX1071" fmla="*/ 309250 w 2971357"/>
              <a:gd name="connsiteY1071" fmla="*/ 1605506 h 3024785"/>
              <a:gd name="connsiteX1072" fmla="*/ 306726 w 2971357"/>
              <a:gd name="connsiteY1072" fmla="*/ 1597050 h 3024785"/>
              <a:gd name="connsiteX1073" fmla="*/ 309250 w 2971357"/>
              <a:gd name="connsiteY1073" fmla="*/ 1605506 h 3024785"/>
              <a:gd name="connsiteX1074" fmla="*/ 309059 w 2971357"/>
              <a:gd name="connsiteY1074" fmla="*/ 1605587 h 3024785"/>
              <a:gd name="connsiteX1075" fmla="*/ 306726 w 2971357"/>
              <a:gd name="connsiteY1075" fmla="*/ 1597050 h 3024785"/>
              <a:gd name="connsiteX1076" fmla="*/ 220583 w 2971357"/>
              <a:gd name="connsiteY1076" fmla="*/ 1591015 h 3024785"/>
              <a:gd name="connsiteX1077" fmla="*/ 222869 w 2971357"/>
              <a:gd name="connsiteY1077" fmla="*/ 1620923 h 3024785"/>
              <a:gd name="connsiteX1078" fmla="*/ 220583 w 2971357"/>
              <a:gd name="connsiteY1078" fmla="*/ 1591110 h 3024785"/>
              <a:gd name="connsiteX1079" fmla="*/ 239098 w 2971357"/>
              <a:gd name="connsiteY1079" fmla="*/ 1560283 h 3024785"/>
              <a:gd name="connsiteX1080" fmla="*/ 237384 w 2971357"/>
              <a:gd name="connsiteY1080" fmla="*/ 1564760 h 3024785"/>
              <a:gd name="connsiteX1081" fmla="*/ 239098 w 2971357"/>
              <a:gd name="connsiteY1081" fmla="*/ 1560283 h 3024785"/>
              <a:gd name="connsiteX1082" fmla="*/ 134037 w 2971357"/>
              <a:gd name="connsiteY1082" fmla="*/ 1556474 h 3024785"/>
              <a:gd name="connsiteX1083" fmla="*/ 136133 w 2971357"/>
              <a:gd name="connsiteY1083" fmla="*/ 1597431 h 3024785"/>
              <a:gd name="connsiteX1084" fmla="*/ 140609 w 2971357"/>
              <a:gd name="connsiteY1084" fmla="*/ 1651152 h 3024785"/>
              <a:gd name="connsiteX1085" fmla="*/ 136133 w 2971357"/>
              <a:gd name="connsiteY1085" fmla="*/ 1597526 h 3024785"/>
              <a:gd name="connsiteX1086" fmla="*/ 134037 w 2971357"/>
              <a:gd name="connsiteY1086" fmla="*/ 1556474 h 3024785"/>
              <a:gd name="connsiteX1087" fmla="*/ 295390 w 2971357"/>
              <a:gd name="connsiteY1087" fmla="*/ 1553330 h 3024785"/>
              <a:gd name="connsiteX1088" fmla="*/ 299296 w 2971357"/>
              <a:gd name="connsiteY1088" fmla="*/ 1577619 h 3024785"/>
              <a:gd name="connsiteX1089" fmla="*/ 303677 w 2971357"/>
              <a:gd name="connsiteY1089" fmla="*/ 1625244 h 3024785"/>
              <a:gd name="connsiteX1090" fmla="*/ 298819 w 2971357"/>
              <a:gd name="connsiteY1090" fmla="*/ 1629721 h 3024785"/>
              <a:gd name="connsiteX1091" fmla="*/ 295771 w 2971357"/>
              <a:gd name="connsiteY1091" fmla="*/ 1630959 h 3024785"/>
              <a:gd name="connsiteX1092" fmla="*/ 290342 w 2971357"/>
              <a:gd name="connsiteY1092" fmla="*/ 1617243 h 3024785"/>
              <a:gd name="connsiteX1093" fmla="*/ 287675 w 2971357"/>
              <a:gd name="connsiteY1093" fmla="*/ 1594669 h 3024785"/>
              <a:gd name="connsiteX1094" fmla="*/ 286246 w 2971357"/>
              <a:gd name="connsiteY1094" fmla="*/ 1578572 h 3024785"/>
              <a:gd name="connsiteX1095" fmla="*/ 286246 w 2971357"/>
              <a:gd name="connsiteY1095" fmla="*/ 1558760 h 3024785"/>
              <a:gd name="connsiteX1096" fmla="*/ 286913 w 2971357"/>
              <a:gd name="connsiteY1096" fmla="*/ 1555235 h 3024785"/>
              <a:gd name="connsiteX1097" fmla="*/ 287060 w 2971357"/>
              <a:gd name="connsiteY1097" fmla="*/ 1555202 h 3024785"/>
              <a:gd name="connsiteX1098" fmla="*/ 170233 w 2971357"/>
              <a:gd name="connsiteY1098" fmla="*/ 1544853 h 3024785"/>
              <a:gd name="connsiteX1099" fmla="*/ 170259 w 2971357"/>
              <a:gd name="connsiteY1099" fmla="*/ 1545180 h 3024785"/>
              <a:gd name="connsiteX1100" fmla="*/ 171974 w 2971357"/>
              <a:gd name="connsiteY1100" fmla="*/ 1566927 h 3024785"/>
              <a:gd name="connsiteX1101" fmla="*/ 176233 w 2971357"/>
              <a:gd name="connsiteY1101" fmla="*/ 1568856 h 3024785"/>
              <a:gd name="connsiteX1102" fmla="*/ 171974 w 2971357"/>
              <a:gd name="connsiteY1102" fmla="*/ 1566941 h 3024785"/>
              <a:gd name="connsiteX1103" fmla="*/ 170259 w 2971357"/>
              <a:gd name="connsiteY1103" fmla="*/ 1545180 h 3024785"/>
              <a:gd name="connsiteX1104" fmla="*/ 175757 w 2971357"/>
              <a:gd name="connsiteY1104" fmla="*/ 1512469 h 3024785"/>
              <a:gd name="connsiteX1105" fmla="*/ 178043 w 2971357"/>
              <a:gd name="connsiteY1105" fmla="*/ 1553807 h 3024785"/>
              <a:gd name="connsiteX1106" fmla="*/ 175757 w 2971357"/>
              <a:gd name="connsiteY1106" fmla="*/ 1512469 h 3024785"/>
              <a:gd name="connsiteX1107" fmla="*/ 238527 w 2971357"/>
              <a:gd name="connsiteY1107" fmla="*/ 1512277 h 3024785"/>
              <a:gd name="connsiteX1108" fmla="*/ 238533 w 2971357"/>
              <a:gd name="connsiteY1108" fmla="*/ 1512659 h 3024785"/>
              <a:gd name="connsiteX1109" fmla="*/ 239026 w 2971357"/>
              <a:gd name="connsiteY1109" fmla="*/ 1541734 h 3024785"/>
              <a:gd name="connsiteX1110" fmla="*/ 239098 w 2971357"/>
              <a:gd name="connsiteY1110" fmla="*/ 1559902 h 3024785"/>
              <a:gd name="connsiteX1111" fmla="*/ 238955 w 2971357"/>
              <a:gd name="connsiteY1111" fmla="*/ 1541805 h 3024785"/>
              <a:gd name="connsiteX1112" fmla="*/ 238532 w 2971357"/>
              <a:gd name="connsiteY1112" fmla="*/ 1512659 h 3024785"/>
              <a:gd name="connsiteX1113" fmla="*/ 316442 w 2971357"/>
              <a:gd name="connsiteY1113" fmla="*/ 1503324 h 3024785"/>
              <a:gd name="connsiteX1114" fmla="*/ 323681 w 2971357"/>
              <a:gd name="connsiteY1114" fmla="*/ 1550949 h 3024785"/>
              <a:gd name="connsiteX1115" fmla="*/ 316442 w 2971357"/>
              <a:gd name="connsiteY1115" fmla="*/ 1503324 h 3024785"/>
              <a:gd name="connsiteX1116" fmla="*/ 112701 w 2971357"/>
              <a:gd name="connsiteY1116" fmla="*/ 1497609 h 3024785"/>
              <a:gd name="connsiteX1117" fmla="*/ 116607 w 2971357"/>
              <a:gd name="connsiteY1117" fmla="*/ 1514087 h 3024785"/>
              <a:gd name="connsiteX1118" fmla="*/ 121274 w 2971357"/>
              <a:gd name="connsiteY1118" fmla="*/ 1532471 h 3024785"/>
              <a:gd name="connsiteX1119" fmla="*/ 123655 w 2971357"/>
              <a:gd name="connsiteY1119" fmla="*/ 1561903 h 3024785"/>
              <a:gd name="connsiteX1120" fmla="*/ 144229 w 2971357"/>
              <a:gd name="connsiteY1120" fmla="*/ 1682013 h 3024785"/>
              <a:gd name="connsiteX1121" fmla="*/ 151087 w 2971357"/>
              <a:gd name="connsiteY1121" fmla="*/ 1724876 h 3024785"/>
              <a:gd name="connsiteX1122" fmla="*/ 157659 w 2971357"/>
              <a:gd name="connsiteY1122" fmla="*/ 1785645 h 3024785"/>
              <a:gd name="connsiteX1123" fmla="*/ 159945 w 2971357"/>
              <a:gd name="connsiteY1123" fmla="*/ 1820411 h 3024785"/>
              <a:gd name="connsiteX1124" fmla="*/ 154135 w 2971357"/>
              <a:gd name="connsiteY1124" fmla="*/ 1802409 h 3024785"/>
              <a:gd name="connsiteX1125" fmla="*/ 147467 w 2971357"/>
              <a:gd name="connsiteY1125" fmla="*/ 1791360 h 3024785"/>
              <a:gd name="connsiteX1126" fmla="*/ 138895 w 2971357"/>
              <a:gd name="connsiteY1126" fmla="*/ 1758023 h 3024785"/>
              <a:gd name="connsiteX1127" fmla="*/ 129763 w 2971357"/>
              <a:gd name="connsiteY1127" fmla="*/ 1710755 h 3024785"/>
              <a:gd name="connsiteX1128" fmla="*/ 121999 w 2971357"/>
              <a:gd name="connsiteY1128" fmla="*/ 1658213 h 3024785"/>
              <a:gd name="connsiteX1129" fmla="*/ 121999 w 2971357"/>
              <a:gd name="connsiteY1129" fmla="*/ 1658213 h 3024785"/>
              <a:gd name="connsiteX1130" fmla="*/ 121999 w 2971357"/>
              <a:gd name="connsiteY1130" fmla="*/ 1658213 h 3024785"/>
              <a:gd name="connsiteX1131" fmla="*/ 121999 w 2971357"/>
              <a:gd name="connsiteY1131" fmla="*/ 1658212 h 3024785"/>
              <a:gd name="connsiteX1132" fmla="*/ 121999 w 2971357"/>
              <a:gd name="connsiteY1132" fmla="*/ 1658212 h 3024785"/>
              <a:gd name="connsiteX1133" fmla="*/ 121999 w 2971357"/>
              <a:gd name="connsiteY1133" fmla="*/ 1658212 h 3024785"/>
              <a:gd name="connsiteX1134" fmla="*/ 121999 w 2971357"/>
              <a:gd name="connsiteY1134" fmla="*/ 1658212 h 3024785"/>
              <a:gd name="connsiteX1135" fmla="*/ 121999 w 2971357"/>
              <a:gd name="connsiteY1135" fmla="*/ 1658211 h 3024785"/>
              <a:gd name="connsiteX1136" fmla="*/ 121999 w 2971357"/>
              <a:gd name="connsiteY1136" fmla="*/ 1658211 h 3024785"/>
              <a:gd name="connsiteX1137" fmla="*/ 121999 w 2971357"/>
              <a:gd name="connsiteY1137" fmla="*/ 1658211 h 3024785"/>
              <a:gd name="connsiteX1138" fmla="*/ 121999 w 2971357"/>
              <a:gd name="connsiteY1138" fmla="*/ 1658211 h 3024785"/>
              <a:gd name="connsiteX1139" fmla="*/ 121999 w 2971357"/>
              <a:gd name="connsiteY1139" fmla="*/ 1658210 h 3024785"/>
              <a:gd name="connsiteX1140" fmla="*/ 121999 w 2971357"/>
              <a:gd name="connsiteY1140" fmla="*/ 1658210 h 3024785"/>
              <a:gd name="connsiteX1141" fmla="*/ 121999 w 2971357"/>
              <a:gd name="connsiteY1141" fmla="*/ 1658210 h 3024785"/>
              <a:gd name="connsiteX1142" fmla="*/ 121999 w 2971357"/>
              <a:gd name="connsiteY1142" fmla="*/ 1658210 h 3024785"/>
              <a:gd name="connsiteX1143" fmla="*/ 121999 w 2971357"/>
              <a:gd name="connsiteY1143" fmla="*/ 1658209 h 3024785"/>
              <a:gd name="connsiteX1144" fmla="*/ 121999 w 2971357"/>
              <a:gd name="connsiteY1144" fmla="*/ 1658209 h 3024785"/>
              <a:gd name="connsiteX1145" fmla="*/ 121999 w 2971357"/>
              <a:gd name="connsiteY1145" fmla="*/ 1658209 h 3024785"/>
              <a:gd name="connsiteX1146" fmla="*/ 121999 w 2971357"/>
              <a:gd name="connsiteY1146" fmla="*/ 1658209 h 3024785"/>
              <a:gd name="connsiteX1147" fmla="*/ 121999 w 2971357"/>
              <a:gd name="connsiteY1147" fmla="*/ 1658208 h 3024785"/>
              <a:gd name="connsiteX1148" fmla="*/ 121999 w 2971357"/>
              <a:gd name="connsiteY1148" fmla="*/ 1658208 h 3024785"/>
              <a:gd name="connsiteX1149" fmla="*/ 121999 w 2971357"/>
              <a:gd name="connsiteY1149" fmla="*/ 1658208 h 3024785"/>
              <a:gd name="connsiteX1150" fmla="*/ 121999 w 2971357"/>
              <a:gd name="connsiteY1150" fmla="*/ 1658208 h 3024785"/>
              <a:gd name="connsiteX1151" fmla="*/ 121999 w 2971357"/>
              <a:gd name="connsiteY1151" fmla="*/ 1658207 h 3024785"/>
              <a:gd name="connsiteX1152" fmla="*/ 121999 w 2971357"/>
              <a:gd name="connsiteY1152" fmla="*/ 1658207 h 3024785"/>
              <a:gd name="connsiteX1153" fmla="*/ 121999 w 2971357"/>
              <a:gd name="connsiteY1153" fmla="*/ 1658207 h 3024785"/>
              <a:gd name="connsiteX1154" fmla="*/ 121999 w 2971357"/>
              <a:gd name="connsiteY1154" fmla="*/ 1658207 h 3024785"/>
              <a:gd name="connsiteX1155" fmla="*/ 121999 w 2971357"/>
              <a:gd name="connsiteY1155" fmla="*/ 1658206 h 3024785"/>
              <a:gd name="connsiteX1156" fmla="*/ 121999 w 2971357"/>
              <a:gd name="connsiteY1156" fmla="*/ 1658206 h 3024785"/>
              <a:gd name="connsiteX1157" fmla="*/ 121999 w 2971357"/>
              <a:gd name="connsiteY1157" fmla="*/ 1658206 h 3024785"/>
              <a:gd name="connsiteX1158" fmla="*/ 121999 w 2971357"/>
              <a:gd name="connsiteY1158" fmla="*/ 1658206 h 3024785"/>
              <a:gd name="connsiteX1159" fmla="*/ 121999 w 2971357"/>
              <a:gd name="connsiteY1159" fmla="*/ 1658205 h 3024785"/>
              <a:gd name="connsiteX1160" fmla="*/ 121999 w 2971357"/>
              <a:gd name="connsiteY1160" fmla="*/ 1658205 h 3024785"/>
              <a:gd name="connsiteX1161" fmla="*/ 121999 w 2971357"/>
              <a:gd name="connsiteY1161" fmla="*/ 1658205 h 3024785"/>
              <a:gd name="connsiteX1162" fmla="*/ 121999 w 2971357"/>
              <a:gd name="connsiteY1162" fmla="*/ 1658205 h 3024785"/>
              <a:gd name="connsiteX1163" fmla="*/ 121999 w 2971357"/>
              <a:gd name="connsiteY1163" fmla="*/ 1658204 h 3024785"/>
              <a:gd name="connsiteX1164" fmla="*/ 121999 w 2971357"/>
              <a:gd name="connsiteY1164" fmla="*/ 1658204 h 3024785"/>
              <a:gd name="connsiteX1165" fmla="*/ 121999 w 2971357"/>
              <a:gd name="connsiteY1165" fmla="*/ 1658204 h 3024785"/>
              <a:gd name="connsiteX1166" fmla="*/ 121999 w 2971357"/>
              <a:gd name="connsiteY1166" fmla="*/ 1658204 h 3024785"/>
              <a:gd name="connsiteX1167" fmla="*/ 121999 w 2971357"/>
              <a:gd name="connsiteY1167" fmla="*/ 1658203 h 3024785"/>
              <a:gd name="connsiteX1168" fmla="*/ 121999 w 2971357"/>
              <a:gd name="connsiteY1168" fmla="*/ 1658203 h 3024785"/>
              <a:gd name="connsiteX1169" fmla="*/ 121999 w 2971357"/>
              <a:gd name="connsiteY1169" fmla="*/ 1658203 h 3024785"/>
              <a:gd name="connsiteX1170" fmla="*/ 121999 w 2971357"/>
              <a:gd name="connsiteY1170" fmla="*/ 1658203 h 3024785"/>
              <a:gd name="connsiteX1171" fmla="*/ 121999 w 2971357"/>
              <a:gd name="connsiteY1171" fmla="*/ 1658202 h 3024785"/>
              <a:gd name="connsiteX1172" fmla="*/ 121999 w 2971357"/>
              <a:gd name="connsiteY1172" fmla="*/ 1658202 h 3024785"/>
              <a:gd name="connsiteX1173" fmla="*/ 121999 w 2971357"/>
              <a:gd name="connsiteY1173" fmla="*/ 1658202 h 3024785"/>
              <a:gd name="connsiteX1174" fmla="*/ 121999 w 2971357"/>
              <a:gd name="connsiteY1174" fmla="*/ 1658202 h 3024785"/>
              <a:gd name="connsiteX1175" fmla="*/ 121999 w 2971357"/>
              <a:gd name="connsiteY1175" fmla="*/ 1658201 h 3024785"/>
              <a:gd name="connsiteX1176" fmla="*/ 121999 w 2971357"/>
              <a:gd name="connsiteY1176" fmla="*/ 1658201 h 3024785"/>
              <a:gd name="connsiteX1177" fmla="*/ 121999 w 2971357"/>
              <a:gd name="connsiteY1177" fmla="*/ 1658201 h 3024785"/>
              <a:gd name="connsiteX1178" fmla="*/ 121999 w 2971357"/>
              <a:gd name="connsiteY1178" fmla="*/ 1658201 h 3024785"/>
              <a:gd name="connsiteX1179" fmla="*/ 121999 w 2971357"/>
              <a:gd name="connsiteY1179" fmla="*/ 1658200 h 3024785"/>
              <a:gd name="connsiteX1180" fmla="*/ 121999 w 2971357"/>
              <a:gd name="connsiteY1180" fmla="*/ 1658200 h 3024785"/>
              <a:gd name="connsiteX1181" fmla="*/ 121999 w 2971357"/>
              <a:gd name="connsiteY1181" fmla="*/ 1658200 h 3024785"/>
              <a:gd name="connsiteX1182" fmla="*/ 121999 w 2971357"/>
              <a:gd name="connsiteY1182" fmla="*/ 1658200 h 3024785"/>
              <a:gd name="connsiteX1183" fmla="*/ 121999 w 2971357"/>
              <a:gd name="connsiteY1183" fmla="*/ 1658199 h 3024785"/>
              <a:gd name="connsiteX1184" fmla="*/ 121999 w 2971357"/>
              <a:gd name="connsiteY1184" fmla="*/ 1658199 h 3024785"/>
              <a:gd name="connsiteX1185" fmla="*/ 121999 w 2971357"/>
              <a:gd name="connsiteY1185" fmla="*/ 1658199 h 3024785"/>
              <a:gd name="connsiteX1186" fmla="*/ 121999 w 2971357"/>
              <a:gd name="connsiteY1186" fmla="*/ 1658199 h 3024785"/>
              <a:gd name="connsiteX1187" fmla="*/ 121999 w 2971357"/>
              <a:gd name="connsiteY1187" fmla="*/ 1658198 h 3024785"/>
              <a:gd name="connsiteX1188" fmla="*/ 121999 w 2971357"/>
              <a:gd name="connsiteY1188" fmla="*/ 1658198 h 3024785"/>
              <a:gd name="connsiteX1189" fmla="*/ 121999 w 2971357"/>
              <a:gd name="connsiteY1189" fmla="*/ 1658198 h 3024785"/>
              <a:gd name="connsiteX1190" fmla="*/ 121999 w 2971357"/>
              <a:gd name="connsiteY1190" fmla="*/ 1658198 h 3024785"/>
              <a:gd name="connsiteX1191" fmla="*/ 121999 w 2971357"/>
              <a:gd name="connsiteY1191" fmla="*/ 1658197 h 3024785"/>
              <a:gd name="connsiteX1192" fmla="*/ 121999 w 2971357"/>
              <a:gd name="connsiteY1192" fmla="*/ 1658197 h 3024785"/>
              <a:gd name="connsiteX1193" fmla="*/ 121999 w 2971357"/>
              <a:gd name="connsiteY1193" fmla="*/ 1658197 h 3024785"/>
              <a:gd name="connsiteX1194" fmla="*/ 121999 w 2971357"/>
              <a:gd name="connsiteY1194" fmla="*/ 1658197 h 3024785"/>
              <a:gd name="connsiteX1195" fmla="*/ 121999 w 2971357"/>
              <a:gd name="connsiteY1195" fmla="*/ 1658196 h 3024785"/>
              <a:gd name="connsiteX1196" fmla="*/ 121999 w 2971357"/>
              <a:gd name="connsiteY1196" fmla="*/ 1658196 h 3024785"/>
              <a:gd name="connsiteX1197" fmla="*/ 121999 w 2971357"/>
              <a:gd name="connsiteY1197" fmla="*/ 1658196 h 3024785"/>
              <a:gd name="connsiteX1198" fmla="*/ 121999 w 2971357"/>
              <a:gd name="connsiteY1198" fmla="*/ 1658196 h 3024785"/>
              <a:gd name="connsiteX1199" fmla="*/ 121999 w 2971357"/>
              <a:gd name="connsiteY1199" fmla="*/ 1658195 h 3024785"/>
              <a:gd name="connsiteX1200" fmla="*/ 121999 w 2971357"/>
              <a:gd name="connsiteY1200" fmla="*/ 1658195 h 3024785"/>
              <a:gd name="connsiteX1201" fmla="*/ 121999 w 2971357"/>
              <a:gd name="connsiteY1201" fmla="*/ 1658195 h 3024785"/>
              <a:gd name="connsiteX1202" fmla="*/ 121999 w 2971357"/>
              <a:gd name="connsiteY1202" fmla="*/ 1658195 h 3024785"/>
              <a:gd name="connsiteX1203" fmla="*/ 121999 w 2971357"/>
              <a:gd name="connsiteY1203" fmla="*/ 1658194 h 3024785"/>
              <a:gd name="connsiteX1204" fmla="*/ 121999 w 2971357"/>
              <a:gd name="connsiteY1204" fmla="*/ 1658194 h 3024785"/>
              <a:gd name="connsiteX1205" fmla="*/ 121999 w 2971357"/>
              <a:gd name="connsiteY1205" fmla="*/ 1658194 h 3024785"/>
              <a:gd name="connsiteX1206" fmla="*/ 121999 w 2971357"/>
              <a:gd name="connsiteY1206" fmla="*/ 1658194 h 3024785"/>
              <a:gd name="connsiteX1207" fmla="*/ 121999 w 2971357"/>
              <a:gd name="connsiteY1207" fmla="*/ 1658193 h 3024785"/>
              <a:gd name="connsiteX1208" fmla="*/ 121999 w 2971357"/>
              <a:gd name="connsiteY1208" fmla="*/ 1658193 h 3024785"/>
              <a:gd name="connsiteX1209" fmla="*/ 121999 w 2971357"/>
              <a:gd name="connsiteY1209" fmla="*/ 1658193 h 3024785"/>
              <a:gd name="connsiteX1210" fmla="*/ 121999 w 2971357"/>
              <a:gd name="connsiteY1210" fmla="*/ 1658193 h 3024785"/>
              <a:gd name="connsiteX1211" fmla="*/ 121999 w 2971357"/>
              <a:gd name="connsiteY1211" fmla="*/ 1658192 h 3024785"/>
              <a:gd name="connsiteX1212" fmla="*/ 121999 w 2971357"/>
              <a:gd name="connsiteY1212" fmla="*/ 1658192 h 3024785"/>
              <a:gd name="connsiteX1213" fmla="*/ 121999 w 2971357"/>
              <a:gd name="connsiteY1213" fmla="*/ 1658192 h 3024785"/>
              <a:gd name="connsiteX1214" fmla="*/ 121999 w 2971357"/>
              <a:gd name="connsiteY1214" fmla="*/ 1658192 h 3024785"/>
              <a:gd name="connsiteX1215" fmla="*/ 121999 w 2971357"/>
              <a:gd name="connsiteY1215" fmla="*/ 1658191 h 3024785"/>
              <a:gd name="connsiteX1216" fmla="*/ 121999 w 2971357"/>
              <a:gd name="connsiteY1216" fmla="*/ 1658191 h 3024785"/>
              <a:gd name="connsiteX1217" fmla="*/ 121999 w 2971357"/>
              <a:gd name="connsiteY1217" fmla="*/ 1658191 h 3024785"/>
              <a:gd name="connsiteX1218" fmla="*/ 121999 w 2971357"/>
              <a:gd name="connsiteY1218" fmla="*/ 1658191 h 3024785"/>
              <a:gd name="connsiteX1219" fmla="*/ 121999 w 2971357"/>
              <a:gd name="connsiteY1219" fmla="*/ 1658190 h 3024785"/>
              <a:gd name="connsiteX1220" fmla="*/ 121999 w 2971357"/>
              <a:gd name="connsiteY1220" fmla="*/ 1658190 h 3024785"/>
              <a:gd name="connsiteX1221" fmla="*/ 121999 w 2971357"/>
              <a:gd name="connsiteY1221" fmla="*/ 1658190 h 3024785"/>
              <a:gd name="connsiteX1222" fmla="*/ 121999 w 2971357"/>
              <a:gd name="connsiteY1222" fmla="*/ 1658190 h 3024785"/>
              <a:gd name="connsiteX1223" fmla="*/ 121999 w 2971357"/>
              <a:gd name="connsiteY1223" fmla="*/ 1658189 h 3024785"/>
              <a:gd name="connsiteX1224" fmla="*/ 121999 w 2971357"/>
              <a:gd name="connsiteY1224" fmla="*/ 1658189 h 3024785"/>
              <a:gd name="connsiteX1225" fmla="*/ 121999 w 2971357"/>
              <a:gd name="connsiteY1225" fmla="*/ 1658189 h 3024785"/>
              <a:gd name="connsiteX1226" fmla="*/ 121999 w 2971357"/>
              <a:gd name="connsiteY1226" fmla="*/ 1658189 h 3024785"/>
              <a:gd name="connsiteX1227" fmla="*/ 121999 w 2971357"/>
              <a:gd name="connsiteY1227" fmla="*/ 1658188 h 3024785"/>
              <a:gd name="connsiteX1228" fmla="*/ 121999 w 2971357"/>
              <a:gd name="connsiteY1228" fmla="*/ 1658188 h 3024785"/>
              <a:gd name="connsiteX1229" fmla="*/ 121999 w 2971357"/>
              <a:gd name="connsiteY1229" fmla="*/ 1658188 h 3024785"/>
              <a:gd name="connsiteX1230" fmla="*/ 121999 w 2971357"/>
              <a:gd name="connsiteY1230" fmla="*/ 1658188 h 3024785"/>
              <a:gd name="connsiteX1231" fmla="*/ 121999 w 2971357"/>
              <a:gd name="connsiteY1231" fmla="*/ 1658187 h 3024785"/>
              <a:gd name="connsiteX1232" fmla="*/ 121999 w 2971357"/>
              <a:gd name="connsiteY1232" fmla="*/ 1658187 h 3024785"/>
              <a:gd name="connsiteX1233" fmla="*/ 121999 w 2971357"/>
              <a:gd name="connsiteY1233" fmla="*/ 1658187 h 3024785"/>
              <a:gd name="connsiteX1234" fmla="*/ 121999 w 2971357"/>
              <a:gd name="connsiteY1234" fmla="*/ 1658187 h 3024785"/>
              <a:gd name="connsiteX1235" fmla="*/ 121999 w 2971357"/>
              <a:gd name="connsiteY1235" fmla="*/ 1658186 h 3024785"/>
              <a:gd name="connsiteX1236" fmla="*/ 121999 w 2971357"/>
              <a:gd name="connsiteY1236" fmla="*/ 1658186 h 3024785"/>
              <a:gd name="connsiteX1237" fmla="*/ 121999 w 2971357"/>
              <a:gd name="connsiteY1237" fmla="*/ 1658186 h 3024785"/>
              <a:gd name="connsiteX1238" fmla="*/ 121999 w 2971357"/>
              <a:gd name="connsiteY1238" fmla="*/ 1658186 h 3024785"/>
              <a:gd name="connsiteX1239" fmla="*/ 121999 w 2971357"/>
              <a:gd name="connsiteY1239" fmla="*/ 1658185 h 3024785"/>
              <a:gd name="connsiteX1240" fmla="*/ 121999 w 2971357"/>
              <a:gd name="connsiteY1240" fmla="*/ 1658185 h 3024785"/>
              <a:gd name="connsiteX1241" fmla="*/ 121999 w 2971357"/>
              <a:gd name="connsiteY1241" fmla="*/ 1658185 h 3024785"/>
              <a:gd name="connsiteX1242" fmla="*/ 121999 w 2971357"/>
              <a:gd name="connsiteY1242" fmla="*/ 1658185 h 3024785"/>
              <a:gd name="connsiteX1243" fmla="*/ 121999 w 2971357"/>
              <a:gd name="connsiteY1243" fmla="*/ 1658184 h 3024785"/>
              <a:gd name="connsiteX1244" fmla="*/ 121999 w 2971357"/>
              <a:gd name="connsiteY1244" fmla="*/ 1658184 h 3024785"/>
              <a:gd name="connsiteX1245" fmla="*/ 121999 w 2971357"/>
              <a:gd name="connsiteY1245" fmla="*/ 1658184 h 3024785"/>
              <a:gd name="connsiteX1246" fmla="*/ 121999 w 2971357"/>
              <a:gd name="connsiteY1246" fmla="*/ 1658184 h 3024785"/>
              <a:gd name="connsiteX1247" fmla="*/ 121999 w 2971357"/>
              <a:gd name="connsiteY1247" fmla="*/ 1658183 h 3024785"/>
              <a:gd name="connsiteX1248" fmla="*/ 121999 w 2971357"/>
              <a:gd name="connsiteY1248" fmla="*/ 1658183 h 3024785"/>
              <a:gd name="connsiteX1249" fmla="*/ 121999 w 2971357"/>
              <a:gd name="connsiteY1249" fmla="*/ 1658183 h 3024785"/>
              <a:gd name="connsiteX1250" fmla="*/ 121999 w 2971357"/>
              <a:gd name="connsiteY1250" fmla="*/ 1658183 h 3024785"/>
              <a:gd name="connsiteX1251" fmla="*/ 121999 w 2971357"/>
              <a:gd name="connsiteY1251" fmla="*/ 1658182 h 3024785"/>
              <a:gd name="connsiteX1252" fmla="*/ 121999 w 2971357"/>
              <a:gd name="connsiteY1252" fmla="*/ 1658182 h 3024785"/>
              <a:gd name="connsiteX1253" fmla="*/ 121999 w 2971357"/>
              <a:gd name="connsiteY1253" fmla="*/ 1658182 h 3024785"/>
              <a:gd name="connsiteX1254" fmla="*/ 121999 w 2971357"/>
              <a:gd name="connsiteY1254" fmla="*/ 1658182 h 3024785"/>
              <a:gd name="connsiteX1255" fmla="*/ 121999 w 2971357"/>
              <a:gd name="connsiteY1255" fmla="*/ 1658181 h 3024785"/>
              <a:gd name="connsiteX1256" fmla="*/ 121999 w 2971357"/>
              <a:gd name="connsiteY1256" fmla="*/ 1658181 h 3024785"/>
              <a:gd name="connsiteX1257" fmla="*/ 121999 w 2971357"/>
              <a:gd name="connsiteY1257" fmla="*/ 1658181 h 3024785"/>
              <a:gd name="connsiteX1258" fmla="*/ 121999 w 2971357"/>
              <a:gd name="connsiteY1258" fmla="*/ 1658181 h 3024785"/>
              <a:gd name="connsiteX1259" fmla="*/ 121999 w 2971357"/>
              <a:gd name="connsiteY1259" fmla="*/ 1658180 h 3024785"/>
              <a:gd name="connsiteX1260" fmla="*/ 121999 w 2971357"/>
              <a:gd name="connsiteY1260" fmla="*/ 1658180 h 3024785"/>
              <a:gd name="connsiteX1261" fmla="*/ 121999 w 2971357"/>
              <a:gd name="connsiteY1261" fmla="*/ 1658180 h 3024785"/>
              <a:gd name="connsiteX1262" fmla="*/ 121999 w 2971357"/>
              <a:gd name="connsiteY1262" fmla="*/ 1658180 h 3024785"/>
              <a:gd name="connsiteX1263" fmla="*/ 121999 w 2971357"/>
              <a:gd name="connsiteY1263" fmla="*/ 1658179 h 3024785"/>
              <a:gd name="connsiteX1264" fmla="*/ 121999 w 2971357"/>
              <a:gd name="connsiteY1264" fmla="*/ 1658179 h 3024785"/>
              <a:gd name="connsiteX1265" fmla="*/ 121999 w 2971357"/>
              <a:gd name="connsiteY1265" fmla="*/ 1658179 h 3024785"/>
              <a:gd name="connsiteX1266" fmla="*/ 121999 w 2971357"/>
              <a:gd name="connsiteY1266" fmla="*/ 1658179 h 3024785"/>
              <a:gd name="connsiteX1267" fmla="*/ 121999 w 2971357"/>
              <a:gd name="connsiteY1267" fmla="*/ 1658178 h 3024785"/>
              <a:gd name="connsiteX1268" fmla="*/ 121999 w 2971357"/>
              <a:gd name="connsiteY1268" fmla="*/ 1658178 h 3024785"/>
              <a:gd name="connsiteX1269" fmla="*/ 121999 w 2971357"/>
              <a:gd name="connsiteY1269" fmla="*/ 1658178 h 3024785"/>
              <a:gd name="connsiteX1270" fmla="*/ 121999 w 2971357"/>
              <a:gd name="connsiteY1270" fmla="*/ 1658178 h 3024785"/>
              <a:gd name="connsiteX1271" fmla="*/ 121999 w 2971357"/>
              <a:gd name="connsiteY1271" fmla="*/ 1658177 h 3024785"/>
              <a:gd name="connsiteX1272" fmla="*/ 121999 w 2971357"/>
              <a:gd name="connsiteY1272" fmla="*/ 1658177 h 3024785"/>
              <a:gd name="connsiteX1273" fmla="*/ 121999 w 2971357"/>
              <a:gd name="connsiteY1273" fmla="*/ 1658177 h 3024785"/>
              <a:gd name="connsiteX1274" fmla="*/ 121999 w 2971357"/>
              <a:gd name="connsiteY1274" fmla="*/ 1658177 h 3024785"/>
              <a:gd name="connsiteX1275" fmla="*/ 121999 w 2971357"/>
              <a:gd name="connsiteY1275" fmla="*/ 1658176 h 3024785"/>
              <a:gd name="connsiteX1276" fmla="*/ 121999 w 2971357"/>
              <a:gd name="connsiteY1276" fmla="*/ 1658176 h 3024785"/>
              <a:gd name="connsiteX1277" fmla="*/ 121999 w 2971357"/>
              <a:gd name="connsiteY1277" fmla="*/ 1658176 h 3024785"/>
              <a:gd name="connsiteX1278" fmla="*/ 121999 w 2971357"/>
              <a:gd name="connsiteY1278" fmla="*/ 1658176 h 3024785"/>
              <a:gd name="connsiteX1279" fmla="*/ 121999 w 2971357"/>
              <a:gd name="connsiteY1279" fmla="*/ 1658175 h 3024785"/>
              <a:gd name="connsiteX1280" fmla="*/ 121999 w 2971357"/>
              <a:gd name="connsiteY1280" fmla="*/ 1658175 h 3024785"/>
              <a:gd name="connsiteX1281" fmla="*/ 121999 w 2971357"/>
              <a:gd name="connsiteY1281" fmla="*/ 1658175 h 3024785"/>
              <a:gd name="connsiteX1282" fmla="*/ 121999 w 2971357"/>
              <a:gd name="connsiteY1282" fmla="*/ 1658175 h 3024785"/>
              <a:gd name="connsiteX1283" fmla="*/ 121999 w 2971357"/>
              <a:gd name="connsiteY1283" fmla="*/ 1658174 h 3024785"/>
              <a:gd name="connsiteX1284" fmla="*/ 121999 w 2971357"/>
              <a:gd name="connsiteY1284" fmla="*/ 1658174 h 3024785"/>
              <a:gd name="connsiteX1285" fmla="*/ 121999 w 2971357"/>
              <a:gd name="connsiteY1285" fmla="*/ 1658174 h 3024785"/>
              <a:gd name="connsiteX1286" fmla="*/ 121999 w 2971357"/>
              <a:gd name="connsiteY1286" fmla="*/ 1658174 h 3024785"/>
              <a:gd name="connsiteX1287" fmla="*/ 121999 w 2971357"/>
              <a:gd name="connsiteY1287" fmla="*/ 1658173 h 3024785"/>
              <a:gd name="connsiteX1288" fmla="*/ 121999 w 2971357"/>
              <a:gd name="connsiteY1288" fmla="*/ 1658173 h 3024785"/>
              <a:gd name="connsiteX1289" fmla="*/ 121999 w 2971357"/>
              <a:gd name="connsiteY1289" fmla="*/ 1658173 h 3024785"/>
              <a:gd name="connsiteX1290" fmla="*/ 121999 w 2971357"/>
              <a:gd name="connsiteY1290" fmla="*/ 1658173 h 3024785"/>
              <a:gd name="connsiteX1291" fmla="*/ 121999 w 2971357"/>
              <a:gd name="connsiteY1291" fmla="*/ 1658172 h 3024785"/>
              <a:gd name="connsiteX1292" fmla="*/ 121999 w 2971357"/>
              <a:gd name="connsiteY1292" fmla="*/ 1658172 h 3024785"/>
              <a:gd name="connsiteX1293" fmla="*/ 121999 w 2971357"/>
              <a:gd name="connsiteY1293" fmla="*/ 1658172 h 3024785"/>
              <a:gd name="connsiteX1294" fmla="*/ 121999 w 2971357"/>
              <a:gd name="connsiteY1294" fmla="*/ 1658172 h 3024785"/>
              <a:gd name="connsiteX1295" fmla="*/ 121999 w 2971357"/>
              <a:gd name="connsiteY1295" fmla="*/ 1658171 h 3024785"/>
              <a:gd name="connsiteX1296" fmla="*/ 121999 w 2971357"/>
              <a:gd name="connsiteY1296" fmla="*/ 1658171 h 3024785"/>
              <a:gd name="connsiteX1297" fmla="*/ 121999 w 2971357"/>
              <a:gd name="connsiteY1297" fmla="*/ 1658171 h 3024785"/>
              <a:gd name="connsiteX1298" fmla="*/ 121999 w 2971357"/>
              <a:gd name="connsiteY1298" fmla="*/ 1658171 h 3024785"/>
              <a:gd name="connsiteX1299" fmla="*/ 121999 w 2971357"/>
              <a:gd name="connsiteY1299" fmla="*/ 1658170 h 3024785"/>
              <a:gd name="connsiteX1300" fmla="*/ 121999 w 2971357"/>
              <a:gd name="connsiteY1300" fmla="*/ 1658170 h 3024785"/>
              <a:gd name="connsiteX1301" fmla="*/ 121999 w 2971357"/>
              <a:gd name="connsiteY1301" fmla="*/ 1658170 h 3024785"/>
              <a:gd name="connsiteX1302" fmla="*/ 121999 w 2971357"/>
              <a:gd name="connsiteY1302" fmla="*/ 1658170 h 3024785"/>
              <a:gd name="connsiteX1303" fmla="*/ 121999 w 2971357"/>
              <a:gd name="connsiteY1303" fmla="*/ 1658169 h 3024785"/>
              <a:gd name="connsiteX1304" fmla="*/ 121999 w 2971357"/>
              <a:gd name="connsiteY1304" fmla="*/ 1658169 h 3024785"/>
              <a:gd name="connsiteX1305" fmla="*/ 121999 w 2971357"/>
              <a:gd name="connsiteY1305" fmla="*/ 1658169 h 3024785"/>
              <a:gd name="connsiteX1306" fmla="*/ 121999 w 2971357"/>
              <a:gd name="connsiteY1306" fmla="*/ 1658169 h 3024785"/>
              <a:gd name="connsiteX1307" fmla="*/ 121999 w 2971357"/>
              <a:gd name="connsiteY1307" fmla="*/ 1658168 h 3024785"/>
              <a:gd name="connsiteX1308" fmla="*/ 121999 w 2971357"/>
              <a:gd name="connsiteY1308" fmla="*/ 1658168 h 3024785"/>
              <a:gd name="connsiteX1309" fmla="*/ 121999 w 2971357"/>
              <a:gd name="connsiteY1309" fmla="*/ 1658168 h 3024785"/>
              <a:gd name="connsiteX1310" fmla="*/ 121999 w 2971357"/>
              <a:gd name="connsiteY1310" fmla="*/ 1658168 h 3024785"/>
              <a:gd name="connsiteX1311" fmla="*/ 121999 w 2971357"/>
              <a:gd name="connsiteY1311" fmla="*/ 1658167 h 3024785"/>
              <a:gd name="connsiteX1312" fmla="*/ 121999 w 2971357"/>
              <a:gd name="connsiteY1312" fmla="*/ 1658167 h 3024785"/>
              <a:gd name="connsiteX1313" fmla="*/ 121999 w 2971357"/>
              <a:gd name="connsiteY1313" fmla="*/ 1658167 h 3024785"/>
              <a:gd name="connsiteX1314" fmla="*/ 121999 w 2971357"/>
              <a:gd name="connsiteY1314" fmla="*/ 1658167 h 3024785"/>
              <a:gd name="connsiteX1315" fmla="*/ 121999 w 2971357"/>
              <a:gd name="connsiteY1315" fmla="*/ 1658166 h 3024785"/>
              <a:gd name="connsiteX1316" fmla="*/ 121999 w 2971357"/>
              <a:gd name="connsiteY1316" fmla="*/ 1658166 h 3024785"/>
              <a:gd name="connsiteX1317" fmla="*/ 121999 w 2971357"/>
              <a:gd name="connsiteY1317" fmla="*/ 1658166 h 3024785"/>
              <a:gd name="connsiteX1318" fmla="*/ 121999 w 2971357"/>
              <a:gd name="connsiteY1318" fmla="*/ 1658166 h 3024785"/>
              <a:gd name="connsiteX1319" fmla="*/ 121999 w 2971357"/>
              <a:gd name="connsiteY1319" fmla="*/ 1658165 h 3024785"/>
              <a:gd name="connsiteX1320" fmla="*/ 121999 w 2971357"/>
              <a:gd name="connsiteY1320" fmla="*/ 1658165 h 3024785"/>
              <a:gd name="connsiteX1321" fmla="*/ 121999 w 2971357"/>
              <a:gd name="connsiteY1321" fmla="*/ 1658165 h 3024785"/>
              <a:gd name="connsiteX1322" fmla="*/ 121999 w 2971357"/>
              <a:gd name="connsiteY1322" fmla="*/ 1658165 h 3024785"/>
              <a:gd name="connsiteX1323" fmla="*/ 121999 w 2971357"/>
              <a:gd name="connsiteY1323" fmla="*/ 1658164 h 3024785"/>
              <a:gd name="connsiteX1324" fmla="*/ 121999 w 2971357"/>
              <a:gd name="connsiteY1324" fmla="*/ 1658164 h 3024785"/>
              <a:gd name="connsiteX1325" fmla="*/ 121999 w 2971357"/>
              <a:gd name="connsiteY1325" fmla="*/ 1658164 h 3024785"/>
              <a:gd name="connsiteX1326" fmla="*/ 121999 w 2971357"/>
              <a:gd name="connsiteY1326" fmla="*/ 1658164 h 3024785"/>
              <a:gd name="connsiteX1327" fmla="*/ 121999 w 2971357"/>
              <a:gd name="connsiteY1327" fmla="*/ 1658163 h 3024785"/>
              <a:gd name="connsiteX1328" fmla="*/ 121999 w 2971357"/>
              <a:gd name="connsiteY1328" fmla="*/ 1658163 h 3024785"/>
              <a:gd name="connsiteX1329" fmla="*/ 121999 w 2971357"/>
              <a:gd name="connsiteY1329" fmla="*/ 1658163 h 3024785"/>
              <a:gd name="connsiteX1330" fmla="*/ 121999 w 2971357"/>
              <a:gd name="connsiteY1330" fmla="*/ 1658163 h 3024785"/>
              <a:gd name="connsiteX1331" fmla="*/ 121999 w 2971357"/>
              <a:gd name="connsiteY1331" fmla="*/ 1658162 h 3024785"/>
              <a:gd name="connsiteX1332" fmla="*/ 121999 w 2971357"/>
              <a:gd name="connsiteY1332" fmla="*/ 1658162 h 3024785"/>
              <a:gd name="connsiteX1333" fmla="*/ 121999 w 2971357"/>
              <a:gd name="connsiteY1333" fmla="*/ 1658162 h 3024785"/>
              <a:gd name="connsiteX1334" fmla="*/ 121999 w 2971357"/>
              <a:gd name="connsiteY1334" fmla="*/ 1658162 h 3024785"/>
              <a:gd name="connsiteX1335" fmla="*/ 121999 w 2971357"/>
              <a:gd name="connsiteY1335" fmla="*/ 1658161 h 3024785"/>
              <a:gd name="connsiteX1336" fmla="*/ 121999 w 2971357"/>
              <a:gd name="connsiteY1336" fmla="*/ 1658161 h 3024785"/>
              <a:gd name="connsiteX1337" fmla="*/ 121999 w 2971357"/>
              <a:gd name="connsiteY1337" fmla="*/ 1658161 h 3024785"/>
              <a:gd name="connsiteX1338" fmla="*/ 121999 w 2971357"/>
              <a:gd name="connsiteY1338" fmla="*/ 1658161 h 3024785"/>
              <a:gd name="connsiteX1339" fmla="*/ 121999 w 2971357"/>
              <a:gd name="connsiteY1339" fmla="*/ 1658160 h 3024785"/>
              <a:gd name="connsiteX1340" fmla="*/ 121999 w 2971357"/>
              <a:gd name="connsiteY1340" fmla="*/ 1658160 h 3024785"/>
              <a:gd name="connsiteX1341" fmla="*/ 121999 w 2971357"/>
              <a:gd name="connsiteY1341" fmla="*/ 1658160 h 3024785"/>
              <a:gd name="connsiteX1342" fmla="*/ 121999 w 2971357"/>
              <a:gd name="connsiteY1342" fmla="*/ 1658160 h 3024785"/>
              <a:gd name="connsiteX1343" fmla="*/ 121999 w 2971357"/>
              <a:gd name="connsiteY1343" fmla="*/ 1658159 h 3024785"/>
              <a:gd name="connsiteX1344" fmla="*/ 121999 w 2971357"/>
              <a:gd name="connsiteY1344" fmla="*/ 1658159 h 3024785"/>
              <a:gd name="connsiteX1345" fmla="*/ 121999 w 2971357"/>
              <a:gd name="connsiteY1345" fmla="*/ 1658159 h 3024785"/>
              <a:gd name="connsiteX1346" fmla="*/ 121999 w 2971357"/>
              <a:gd name="connsiteY1346" fmla="*/ 1658159 h 3024785"/>
              <a:gd name="connsiteX1347" fmla="*/ 121999 w 2971357"/>
              <a:gd name="connsiteY1347" fmla="*/ 1658158 h 3024785"/>
              <a:gd name="connsiteX1348" fmla="*/ 121999 w 2971357"/>
              <a:gd name="connsiteY1348" fmla="*/ 1658158 h 3024785"/>
              <a:gd name="connsiteX1349" fmla="*/ 121999 w 2971357"/>
              <a:gd name="connsiteY1349" fmla="*/ 1658158 h 3024785"/>
              <a:gd name="connsiteX1350" fmla="*/ 121999 w 2971357"/>
              <a:gd name="connsiteY1350" fmla="*/ 1658158 h 3024785"/>
              <a:gd name="connsiteX1351" fmla="*/ 121999 w 2971357"/>
              <a:gd name="connsiteY1351" fmla="*/ 1658157 h 3024785"/>
              <a:gd name="connsiteX1352" fmla="*/ 121999 w 2971357"/>
              <a:gd name="connsiteY1352" fmla="*/ 1658157 h 3024785"/>
              <a:gd name="connsiteX1353" fmla="*/ 121999 w 2971357"/>
              <a:gd name="connsiteY1353" fmla="*/ 1658157 h 3024785"/>
              <a:gd name="connsiteX1354" fmla="*/ 121999 w 2971357"/>
              <a:gd name="connsiteY1354" fmla="*/ 1658157 h 3024785"/>
              <a:gd name="connsiteX1355" fmla="*/ 121999 w 2971357"/>
              <a:gd name="connsiteY1355" fmla="*/ 1658156 h 3024785"/>
              <a:gd name="connsiteX1356" fmla="*/ 121999 w 2971357"/>
              <a:gd name="connsiteY1356" fmla="*/ 1658156 h 3024785"/>
              <a:gd name="connsiteX1357" fmla="*/ 121999 w 2971357"/>
              <a:gd name="connsiteY1357" fmla="*/ 1658156 h 3024785"/>
              <a:gd name="connsiteX1358" fmla="*/ 121999 w 2971357"/>
              <a:gd name="connsiteY1358" fmla="*/ 1658156 h 3024785"/>
              <a:gd name="connsiteX1359" fmla="*/ 121999 w 2971357"/>
              <a:gd name="connsiteY1359" fmla="*/ 1658155 h 3024785"/>
              <a:gd name="connsiteX1360" fmla="*/ 121999 w 2971357"/>
              <a:gd name="connsiteY1360" fmla="*/ 1658155 h 3024785"/>
              <a:gd name="connsiteX1361" fmla="*/ 121999 w 2971357"/>
              <a:gd name="connsiteY1361" fmla="*/ 1658155 h 3024785"/>
              <a:gd name="connsiteX1362" fmla="*/ 121999 w 2971357"/>
              <a:gd name="connsiteY1362" fmla="*/ 1658155 h 3024785"/>
              <a:gd name="connsiteX1363" fmla="*/ 121999 w 2971357"/>
              <a:gd name="connsiteY1363" fmla="*/ 1658154 h 3024785"/>
              <a:gd name="connsiteX1364" fmla="*/ 121999 w 2971357"/>
              <a:gd name="connsiteY1364" fmla="*/ 1658154 h 3024785"/>
              <a:gd name="connsiteX1365" fmla="*/ 121999 w 2971357"/>
              <a:gd name="connsiteY1365" fmla="*/ 1658154 h 3024785"/>
              <a:gd name="connsiteX1366" fmla="*/ 121999 w 2971357"/>
              <a:gd name="connsiteY1366" fmla="*/ 1658154 h 3024785"/>
              <a:gd name="connsiteX1367" fmla="*/ 121999 w 2971357"/>
              <a:gd name="connsiteY1367" fmla="*/ 1658153 h 3024785"/>
              <a:gd name="connsiteX1368" fmla="*/ 121999 w 2971357"/>
              <a:gd name="connsiteY1368" fmla="*/ 1658153 h 3024785"/>
              <a:gd name="connsiteX1369" fmla="*/ 121999 w 2971357"/>
              <a:gd name="connsiteY1369" fmla="*/ 1658153 h 3024785"/>
              <a:gd name="connsiteX1370" fmla="*/ 121999 w 2971357"/>
              <a:gd name="connsiteY1370" fmla="*/ 1658153 h 3024785"/>
              <a:gd name="connsiteX1371" fmla="*/ 121999 w 2971357"/>
              <a:gd name="connsiteY1371" fmla="*/ 1658152 h 3024785"/>
              <a:gd name="connsiteX1372" fmla="*/ 121999 w 2971357"/>
              <a:gd name="connsiteY1372" fmla="*/ 1658152 h 3024785"/>
              <a:gd name="connsiteX1373" fmla="*/ 121999 w 2971357"/>
              <a:gd name="connsiteY1373" fmla="*/ 1658152 h 3024785"/>
              <a:gd name="connsiteX1374" fmla="*/ 121999 w 2971357"/>
              <a:gd name="connsiteY1374" fmla="*/ 1658152 h 3024785"/>
              <a:gd name="connsiteX1375" fmla="*/ 121999 w 2971357"/>
              <a:gd name="connsiteY1375" fmla="*/ 1658151 h 3024785"/>
              <a:gd name="connsiteX1376" fmla="*/ 121999 w 2971357"/>
              <a:gd name="connsiteY1376" fmla="*/ 1658151 h 3024785"/>
              <a:gd name="connsiteX1377" fmla="*/ 121999 w 2971357"/>
              <a:gd name="connsiteY1377" fmla="*/ 1658151 h 3024785"/>
              <a:gd name="connsiteX1378" fmla="*/ 121999 w 2971357"/>
              <a:gd name="connsiteY1378" fmla="*/ 1658151 h 3024785"/>
              <a:gd name="connsiteX1379" fmla="*/ 121999 w 2971357"/>
              <a:gd name="connsiteY1379" fmla="*/ 1658150 h 3024785"/>
              <a:gd name="connsiteX1380" fmla="*/ 121999 w 2971357"/>
              <a:gd name="connsiteY1380" fmla="*/ 1658150 h 3024785"/>
              <a:gd name="connsiteX1381" fmla="*/ 121999 w 2971357"/>
              <a:gd name="connsiteY1381" fmla="*/ 1658150 h 3024785"/>
              <a:gd name="connsiteX1382" fmla="*/ 121999 w 2971357"/>
              <a:gd name="connsiteY1382" fmla="*/ 1658150 h 3024785"/>
              <a:gd name="connsiteX1383" fmla="*/ 121999 w 2971357"/>
              <a:gd name="connsiteY1383" fmla="*/ 1658149 h 3024785"/>
              <a:gd name="connsiteX1384" fmla="*/ 121999 w 2971357"/>
              <a:gd name="connsiteY1384" fmla="*/ 1658149 h 3024785"/>
              <a:gd name="connsiteX1385" fmla="*/ 121999 w 2971357"/>
              <a:gd name="connsiteY1385" fmla="*/ 1658149 h 3024785"/>
              <a:gd name="connsiteX1386" fmla="*/ 121999 w 2971357"/>
              <a:gd name="connsiteY1386" fmla="*/ 1658149 h 3024785"/>
              <a:gd name="connsiteX1387" fmla="*/ 121999 w 2971357"/>
              <a:gd name="connsiteY1387" fmla="*/ 1658148 h 3024785"/>
              <a:gd name="connsiteX1388" fmla="*/ 121999 w 2971357"/>
              <a:gd name="connsiteY1388" fmla="*/ 1658148 h 3024785"/>
              <a:gd name="connsiteX1389" fmla="*/ 121999 w 2971357"/>
              <a:gd name="connsiteY1389" fmla="*/ 1658148 h 3024785"/>
              <a:gd name="connsiteX1390" fmla="*/ 121999 w 2971357"/>
              <a:gd name="connsiteY1390" fmla="*/ 1658148 h 3024785"/>
              <a:gd name="connsiteX1391" fmla="*/ 121999 w 2971357"/>
              <a:gd name="connsiteY1391" fmla="*/ 1658147 h 3024785"/>
              <a:gd name="connsiteX1392" fmla="*/ 121999 w 2971357"/>
              <a:gd name="connsiteY1392" fmla="*/ 1658147 h 3024785"/>
              <a:gd name="connsiteX1393" fmla="*/ 121999 w 2971357"/>
              <a:gd name="connsiteY1393" fmla="*/ 1658147 h 3024785"/>
              <a:gd name="connsiteX1394" fmla="*/ 121999 w 2971357"/>
              <a:gd name="connsiteY1394" fmla="*/ 1658147 h 3024785"/>
              <a:gd name="connsiteX1395" fmla="*/ 121999 w 2971357"/>
              <a:gd name="connsiteY1395" fmla="*/ 1658146 h 3024785"/>
              <a:gd name="connsiteX1396" fmla="*/ 121999 w 2971357"/>
              <a:gd name="connsiteY1396" fmla="*/ 1658146 h 3024785"/>
              <a:gd name="connsiteX1397" fmla="*/ 121999 w 2971357"/>
              <a:gd name="connsiteY1397" fmla="*/ 1658146 h 3024785"/>
              <a:gd name="connsiteX1398" fmla="*/ 121999 w 2971357"/>
              <a:gd name="connsiteY1398" fmla="*/ 1658146 h 3024785"/>
              <a:gd name="connsiteX1399" fmla="*/ 121999 w 2971357"/>
              <a:gd name="connsiteY1399" fmla="*/ 1658145 h 3024785"/>
              <a:gd name="connsiteX1400" fmla="*/ 121999 w 2971357"/>
              <a:gd name="connsiteY1400" fmla="*/ 1658145 h 3024785"/>
              <a:gd name="connsiteX1401" fmla="*/ 121999 w 2971357"/>
              <a:gd name="connsiteY1401" fmla="*/ 1658145 h 3024785"/>
              <a:gd name="connsiteX1402" fmla="*/ 121999 w 2971357"/>
              <a:gd name="connsiteY1402" fmla="*/ 1658145 h 3024785"/>
              <a:gd name="connsiteX1403" fmla="*/ 121999 w 2971357"/>
              <a:gd name="connsiteY1403" fmla="*/ 1658144 h 3024785"/>
              <a:gd name="connsiteX1404" fmla="*/ 121999 w 2971357"/>
              <a:gd name="connsiteY1404" fmla="*/ 1658144 h 3024785"/>
              <a:gd name="connsiteX1405" fmla="*/ 121999 w 2971357"/>
              <a:gd name="connsiteY1405" fmla="*/ 1658144 h 3024785"/>
              <a:gd name="connsiteX1406" fmla="*/ 121999 w 2971357"/>
              <a:gd name="connsiteY1406" fmla="*/ 1658144 h 3024785"/>
              <a:gd name="connsiteX1407" fmla="*/ 121999 w 2971357"/>
              <a:gd name="connsiteY1407" fmla="*/ 1658143 h 3024785"/>
              <a:gd name="connsiteX1408" fmla="*/ 121999 w 2971357"/>
              <a:gd name="connsiteY1408" fmla="*/ 1658143 h 3024785"/>
              <a:gd name="connsiteX1409" fmla="*/ 121999 w 2971357"/>
              <a:gd name="connsiteY1409" fmla="*/ 1658143 h 3024785"/>
              <a:gd name="connsiteX1410" fmla="*/ 121999 w 2971357"/>
              <a:gd name="connsiteY1410" fmla="*/ 1658143 h 3024785"/>
              <a:gd name="connsiteX1411" fmla="*/ 121999 w 2971357"/>
              <a:gd name="connsiteY1411" fmla="*/ 1658142 h 3024785"/>
              <a:gd name="connsiteX1412" fmla="*/ 121999 w 2971357"/>
              <a:gd name="connsiteY1412" fmla="*/ 1658142 h 3024785"/>
              <a:gd name="connsiteX1413" fmla="*/ 121999 w 2971357"/>
              <a:gd name="connsiteY1413" fmla="*/ 1658142 h 3024785"/>
              <a:gd name="connsiteX1414" fmla="*/ 121999 w 2971357"/>
              <a:gd name="connsiteY1414" fmla="*/ 1658142 h 3024785"/>
              <a:gd name="connsiteX1415" fmla="*/ 121999 w 2971357"/>
              <a:gd name="connsiteY1415" fmla="*/ 1658141 h 3024785"/>
              <a:gd name="connsiteX1416" fmla="*/ 121999 w 2971357"/>
              <a:gd name="connsiteY1416" fmla="*/ 1658141 h 3024785"/>
              <a:gd name="connsiteX1417" fmla="*/ 121999 w 2971357"/>
              <a:gd name="connsiteY1417" fmla="*/ 1658141 h 3024785"/>
              <a:gd name="connsiteX1418" fmla="*/ 121999 w 2971357"/>
              <a:gd name="connsiteY1418" fmla="*/ 1658141 h 3024785"/>
              <a:gd name="connsiteX1419" fmla="*/ 121999 w 2971357"/>
              <a:gd name="connsiteY1419" fmla="*/ 1658140 h 3024785"/>
              <a:gd name="connsiteX1420" fmla="*/ 121999 w 2971357"/>
              <a:gd name="connsiteY1420" fmla="*/ 1658140 h 3024785"/>
              <a:gd name="connsiteX1421" fmla="*/ 121999 w 2971357"/>
              <a:gd name="connsiteY1421" fmla="*/ 1658140 h 3024785"/>
              <a:gd name="connsiteX1422" fmla="*/ 121999 w 2971357"/>
              <a:gd name="connsiteY1422" fmla="*/ 1658140 h 3024785"/>
              <a:gd name="connsiteX1423" fmla="*/ 121999 w 2971357"/>
              <a:gd name="connsiteY1423" fmla="*/ 1658139 h 3024785"/>
              <a:gd name="connsiteX1424" fmla="*/ 121999 w 2971357"/>
              <a:gd name="connsiteY1424" fmla="*/ 1658139 h 3024785"/>
              <a:gd name="connsiteX1425" fmla="*/ 121999 w 2971357"/>
              <a:gd name="connsiteY1425" fmla="*/ 1658139 h 3024785"/>
              <a:gd name="connsiteX1426" fmla="*/ 121999 w 2971357"/>
              <a:gd name="connsiteY1426" fmla="*/ 1658139 h 3024785"/>
              <a:gd name="connsiteX1427" fmla="*/ 121999 w 2971357"/>
              <a:gd name="connsiteY1427" fmla="*/ 1658138 h 3024785"/>
              <a:gd name="connsiteX1428" fmla="*/ 121999 w 2971357"/>
              <a:gd name="connsiteY1428" fmla="*/ 1658138 h 3024785"/>
              <a:gd name="connsiteX1429" fmla="*/ 121999 w 2971357"/>
              <a:gd name="connsiteY1429" fmla="*/ 1658138 h 3024785"/>
              <a:gd name="connsiteX1430" fmla="*/ 121999 w 2971357"/>
              <a:gd name="connsiteY1430" fmla="*/ 1658138 h 3024785"/>
              <a:gd name="connsiteX1431" fmla="*/ 121999 w 2971357"/>
              <a:gd name="connsiteY1431" fmla="*/ 1658137 h 3024785"/>
              <a:gd name="connsiteX1432" fmla="*/ 121999 w 2971357"/>
              <a:gd name="connsiteY1432" fmla="*/ 1658137 h 3024785"/>
              <a:gd name="connsiteX1433" fmla="*/ 121999 w 2971357"/>
              <a:gd name="connsiteY1433" fmla="*/ 1658137 h 3024785"/>
              <a:gd name="connsiteX1434" fmla="*/ 121999 w 2971357"/>
              <a:gd name="connsiteY1434" fmla="*/ 1658137 h 3024785"/>
              <a:gd name="connsiteX1435" fmla="*/ 121999 w 2971357"/>
              <a:gd name="connsiteY1435" fmla="*/ 1658136 h 3024785"/>
              <a:gd name="connsiteX1436" fmla="*/ 121999 w 2971357"/>
              <a:gd name="connsiteY1436" fmla="*/ 1658136 h 3024785"/>
              <a:gd name="connsiteX1437" fmla="*/ 121999 w 2971357"/>
              <a:gd name="connsiteY1437" fmla="*/ 1658136 h 3024785"/>
              <a:gd name="connsiteX1438" fmla="*/ 121999 w 2971357"/>
              <a:gd name="connsiteY1438" fmla="*/ 1658136 h 3024785"/>
              <a:gd name="connsiteX1439" fmla="*/ 121999 w 2971357"/>
              <a:gd name="connsiteY1439" fmla="*/ 1658135 h 3024785"/>
              <a:gd name="connsiteX1440" fmla="*/ 121999 w 2971357"/>
              <a:gd name="connsiteY1440" fmla="*/ 1658135 h 3024785"/>
              <a:gd name="connsiteX1441" fmla="*/ 121999 w 2971357"/>
              <a:gd name="connsiteY1441" fmla="*/ 1658135 h 3024785"/>
              <a:gd name="connsiteX1442" fmla="*/ 121999 w 2971357"/>
              <a:gd name="connsiteY1442" fmla="*/ 1658135 h 3024785"/>
              <a:gd name="connsiteX1443" fmla="*/ 121999 w 2971357"/>
              <a:gd name="connsiteY1443" fmla="*/ 1658134 h 3024785"/>
              <a:gd name="connsiteX1444" fmla="*/ 121999 w 2971357"/>
              <a:gd name="connsiteY1444" fmla="*/ 1658134 h 3024785"/>
              <a:gd name="connsiteX1445" fmla="*/ 121999 w 2971357"/>
              <a:gd name="connsiteY1445" fmla="*/ 1658134 h 3024785"/>
              <a:gd name="connsiteX1446" fmla="*/ 121999 w 2971357"/>
              <a:gd name="connsiteY1446" fmla="*/ 1658134 h 3024785"/>
              <a:gd name="connsiteX1447" fmla="*/ 121999 w 2971357"/>
              <a:gd name="connsiteY1447" fmla="*/ 1658133 h 3024785"/>
              <a:gd name="connsiteX1448" fmla="*/ 121999 w 2971357"/>
              <a:gd name="connsiteY1448" fmla="*/ 1658133 h 3024785"/>
              <a:gd name="connsiteX1449" fmla="*/ 121999 w 2971357"/>
              <a:gd name="connsiteY1449" fmla="*/ 1658133 h 3024785"/>
              <a:gd name="connsiteX1450" fmla="*/ 121999 w 2971357"/>
              <a:gd name="connsiteY1450" fmla="*/ 1658133 h 3024785"/>
              <a:gd name="connsiteX1451" fmla="*/ 121999 w 2971357"/>
              <a:gd name="connsiteY1451" fmla="*/ 1658132 h 3024785"/>
              <a:gd name="connsiteX1452" fmla="*/ 121999 w 2971357"/>
              <a:gd name="connsiteY1452" fmla="*/ 1658132 h 3024785"/>
              <a:gd name="connsiteX1453" fmla="*/ 121999 w 2971357"/>
              <a:gd name="connsiteY1453" fmla="*/ 1658132 h 3024785"/>
              <a:gd name="connsiteX1454" fmla="*/ 121999 w 2971357"/>
              <a:gd name="connsiteY1454" fmla="*/ 1658132 h 3024785"/>
              <a:gd name="connsiteX1455" fmla="*/ 121999 w 2971357"/>
              <a:gd name="connsiteY1455" fmla="*/ 1658131 h 3024785"/>
              <a:gd name="connsiteX1456" fmla="*/ 121999 w 2971357"/>
              <a:gd name="connsiteY1456" fmla="*/ 1658131 h 3024785"/>
              <a:gd name="connsiteX1457" fmla="*/ 121999 w 2971357"/>
              <a:gd name="connsiteY1457" fmla="*/ 1658131 h 3024785"/>
              <a:gd name="connsiteX1458" fmla="*/ 121999 w 2971357"/>
              <a:gd name="connsiteY1458" fmla="*/ 1658131 h 3024785"/>
              <a:gd name="connsiteX1459" fmla="*/ 121999 w 2971357"/>
              <a:gd name="connsiteY1459" fmla="*/ 1658130 h 3024785"/>
              <a:gd name="connsiteX1460" fmla="*/ 121999 w 2971357"/>
              <a:gd name="connsiteY1460" fmla="*/ 1658130 h 3024785"/>
              <a:gd name="connsiteX1461" fmla="*/ 121999 w 2971357"/>
              <a:gd name="connsiteY1461" fmla="*/ 1658130 h 3024785"/>
              <a:gd name="connsiteX1462" fmla="*/ 121999 w 2971357"/>
              <a:gd name="connsiteY1462" fmla="*/ 1658130 h 3024785"/>
              <a:gd name="connsiteX1463" fmla="*/ 121999 w 2971357"/>
              <a:gd name="connsiteY1463" fmla="*/ 1658129 h 3024785"/>
              <a:gd name="connsiteX1464" fmla="*/ 121999 w 2971357"/>
              <a:gd name="connsiteY1464" fmla="*/ 1658129 h 3024785"/>
              <a:gd name="connsiteX1465" fmla="*/ 121999 w 2971357"/>
              <a:gd name="connsiteY1465" fmla="*/ 1658129 h 3024785"/>
              <a:gd name="connsiteX1466" fmla="*/ 121999 w 2971357"/>
              <a:gd name="connsiteY1466" fmla="*/ 1658129 h 3024785"/>
              <a:gd name="connsiteX1467" fmla="*/ 121999 w 2971357"/>
              <a:gd name="connsiteY1467" fmla="*/ 1658128 h 3024785"/>
              <a:gd name="connsiteX1468" fmla="*/ 121999 w 2971357"/>
              <a:gd name="connsiteY1468" fmla="*/ 1658128 h 3024785"/>
              <a:gd name="connsiteX1469" fmla="*/ 121999 w 2971357"/>
              <a:gd name="connsiteY1469" fmla="*/ 1658128 h 3024785"/>
              <a:gd name="connsiteX1470" fmla="*/ 121999 w 2971357"/>
              <a:gd name="connsiteY1470" fmla="*/ 1658128 h 3024785"/>
              <a:gd name="connsiteX1471" fmla="*/ 121999 w 2971357"/>
              <a:gd name="connsiteY1471" fmla="*/ 1658127 h 3024785"/>
              <a:gd name="connsiteX1472" fmla="*/ 121999 w 2971357"/>
              <a:gd name="connsiteY1472" fmla="*/ 1658127 h 3024785"/>
              <a:gd name="connsiteX1473" fmla="*/ 121999 w 2971357"/>
              <a:gd name="connsiteY1473" fmla="*/ 1658127 h 3024785"/>
              <a:gd name="connsiteX1474" fmla="*/ 121999 w 2971357"/>
              <a:gd name="connsiteY1474" fmla="*/ 1658127 h 3024785"/>
              <a:gd name="connsiteX1475" fmla="*/ 121999 w 2971357"/>
              <a:gd name="connsiteY1475" fmla="*/ 1658126 h 3024785"/>
              <a:gd name="connsiteX1476" fmla="*/ 121999 w 2971357"/>
              <a:gd name="connsiteY1476" fmla="*/ 1658126 h 3024785"/>
              <a:gd name="connsiteX1477" fmla="*/ 121999 w 2971357"/>
              <a:gd name="connsiteY1477" fmla="*/ 1658126 h 3024785"/>
              <a:gd name="connsiteX1478" fmla="*/ 121999 w 2971357"/>
              <a:gd name="connsiteY1478" fmla="*/ 1658126 h 3024785"/>
              <a:gd name="connsiteX1479" fmla="*/ 121999 w 2971357"/>
              <a:gd name="connsiteY1479" fmla="*/ 1658125 h 3024785"/>
              <a:gd name="connsiteX1480" fmla="*/ 121999 w 2971357"/>
              <a:gd name="connsiteY1480" fmla="*/ 1658125 h 3024785"/>
              <a:gd name="connsiteX1481" fmla="*/ 121999 w 2971357"/>
              <a:gd name="connsiteY1481" fmla="*/ 1658125 h 3024785"/>
              <a:gd name="connsiteX1482" fmla="*/ 121999 w 2971357"/>
              <a:gd name="connsiteY1482" fmla="*/ 1658125 h 3024785"/>
              <a:gd name="connsiteX1483" fmla="*/ 121999 w 2971357"/>
              <a:gd name="connsiteY1483" fmla="*/ 1658124 h 3024785"/>
              <a:gd name="connsiteX1484" fmla="*/ 121999 w 2971357"/>
              <a:gd name="connsiteY1484" fmla="*/ 1658124 h 3024785"/>
              <a:gd name="connsiteX1485" fmla="*/ 121999 w 2971357"/>
              <a:gd name="connsiteY1485" fmla="*/ 1658124 h 3024785"/>
              <a:gd name="connsiteX1486" fmla="*/ 121999 w 2971357"/>
              <a:gd name="connsiteY1486" fmla="*/ 1658124 h 3024785"/>
              <a:gd name="connsiteX1487" fmla="*/ 121999 w 2971357"/>
              <a:gd name="connsiteY1487" fmla="*/ 1658123 h 3024785"/>
              <a:gd name="connsiteX1488" fmla="*/ 121999 w 2971357"/>
              <a:gd name="connsiteY1488" fmla="*/ 1658123 h 3024785"/>
              <a:gd name="connsiteX1489" fmla="*/ 121999 w 2971357"/>
              <a:gd name="connsiteY1489" fmla="*/ 1658123 h 3024785"/>
              <a:gd name="connsiteX1490" fmla="*/ 121999 w 2971357"/>
              <a:gd name="connsiteY1490" fmla="*/ 1658123 h 3024785"/>
              <a:gd name="connsiteX1491" fmla="*/ 121999 w 2971357"/>
              <a:gd name="connsiteY1491" fmla="*/ 1658122 h 3024785"/>
              <a:gd name="connsiteX1492" fmla="*/ 121999 w 2971357"/>
              <a:gd name="connsiteY1492" fmla="*/ 1658122 h 3024785"/>
              <a:gd name="connsiteX1493" fmla="*/ 121999 w 2971357"/>
              <a:gd name="connsiteY1493" fmla="*/ 1658122 h 3024785"/>
              <a:gd name="connsiteX1494" fmla="*/ 121999 w 2971357"/>
              <a:gd name="connsiteY1494" fmla="*/ 1658122 h 3024785"/>
              <a:gd name="connsiteX1495" fmla="*/ 121999 w 2971357"/>
              <a:gd name="connsiteY1495" fmla="*/ 1658121 h 3024785"/>
              <a:gd name="connsiteX1496" fmla="*/ 121999 w 2971357"/>
              <a:gd name="connsiteY1496" fmla="*/ 1658121 h 3024785"/>
              <a:gd name="connsiteX1497" fmla="*/ 121999 w 2971357"/>
              <a:gd name="connsiteY1497" fmla="*/ 1658121 h 3024785"/>
              <a:gd name="connsiteX1498" fmla="*/ 121999 w 2971357"/>
              <a:gd name="connsiteY1498" fmla="*/ 1658121 h 3024785"/>
              <a:gd name="connsiteX1499" fmla="*/ 121999 w 2971357"/>
              <a:gd name="connsiteY1499" fmla="*/ 1658120 h 3024785"/>
              <a:gd name="connsiteX1500" fmla="*/ 121999 w 2971357"/>
              <a:gd name="connsiteY1500" fmla="*/ 1658120 h 3024785"/>
              <a:gd name="connsiteX1501" fmla="*/ 121999 w 2971357"/>
              <a:gd name="connsiteY1501" fmla="*/ 1658120 h 3024785"/>
              <a:gd name="connsiteX1502" fmla="*/ 121999 w 2971357"/>
              <a:gd name="connsiteY1502" fmla="*/ 1658120 h 3024785"/>
              <a:gd name="connsiteX1503" fmla="*/ 121999 w 2971357"/>
              <a:gd name="connsiteY1503" fmla="*/ 1658119 h 3024785"/>
              <a:gd name="connsiteX1504" fmla="*/ 121999 w 2971357"/>
              <a:gd name="connsiteY1504" fmla="*/ 1658119 h 3024785"/>
              <a:gd name="connsiteX1505" fmla="*/ 121999 w 2971357"/>
              <a:gd name="connsiteY1505" fmla="*/ 1658119 h 3024785"/>
              <a:gd name="connsiteX1506" fmla="*/ 121999 w 2971357"/>
              <a:gd name="connsiteY1506" fmla="*/ 1658119 h 3024785"/>
              <a:gd name="connsiteX1507" fmla="*/ 121999 w 2971357"/>
              <a:gd name="connsiteY1507" fmla="*/ 1658118 h 3024785"/>
              <a:gd name="connsiteX1508" fmla="*/ 121999 w 2971357"/>
              <a:gd name="connsiteY1508" fmla="*/ 1658118 h 3024785"/>
              <a:gd name="connsiteX1509" fmla="*/ 121999 w 2971357"/>
              <a:gd name="connsiteY1509" fmla="*/ 1658118 h 3024785"/>
              <a:gd name="connsiteX1510" fmla="*/ 121999 w 2971357"/>
              <a:gd name="connsiteY1510" fmla="*/ 1658118 h 3024785"/>
              <a:gd name="connsiteX1511" fmla="*/ 121999 w 2971357"/>
              <a:gd name="connsiteY1511" fmla="*/ 1658117 h 3024785"/>
              <a:gd name="connsiteX1512" fmla="*/ 121999 w 2971357"/>
              <a:gd name="connsiteY1512" fmla="*/ 1658117 h 3024785"/>
              <a:gd name="connsiteX1513" fmla="*/ 121999 w 2971357"/>
              <a:gd name="connsiteY1513" fmla="*/ 1658117 h 3024785"/>
              <a:gd name="connsiteX1514" fmla="*/ 121999 w 2971357"/>
              <a:gd name="connsiteY1514" fmla="*/ 1658117 h 3024785"/>
              <a:gd name="connsiteX1515" fmla="*/ 121999 w 2971357"/>
              <a:gd name="connsiteY1515" fmla="*/ 1658116 h 3024785"/>
              <a:gd name="connsiteX1516" fmla="*/ 121999 w 2971357"/>
              <a:gd name="connsiteY1516" fmla="*/ 1658116 h 3024785"/>
              <a:gd name="connsiteX1517" fmla="*/ 121999 w 2971357"/>
              <a:gd name="connsiteY1517" fmla="*/ 1658116 h 3024785"/>
              <a:gd name="connsiteX1518" fmla="*/ 121999 w 2971357"/>
              <a:gd name="connsiteY1518" fmla="*/ 1658116 h 3024785"/>
              <a:gd name="connsiteX1519" fmla="*/ 121999 w 2971357"/>
              <a:gd name="connsiteY1519" fmla="*/ 1658115 h 3024785"/>
              <a:gd name="connsiteX1520" fmla="*/ 121999 w 2971357"/>
              <a:gd name="connsiteY1520" fmla="*/ 1658115 h 3024785"/>
              <a:gd name="connsiteX1521" fmla="*/ 121999 w 2971357"/>
              <a:gd name="connsiteY1521" fmla="*/ 1658115 h 3024785"/>
              <a:gd name="connsiteX1522" fmla="*/ 121999 w 2971357"/>
              <a:gd name="connsiteY1522" fmla="*/ 1658115 h 3024785"/>
              <a:gd name="connsiteX1523" fmla="*/ 121999 w 2971357"/>
              <a:gd name="connsiteY1523" fmla="*/ 1658114 h 3024785"/>
              <a:gd name="connsiteX1524" fmla="*/ 121999 w 2971357"/>
              <a:gd name="connsiteY1524" fmla="*/ 1658114 h 3024785"/>
              <a:gd name="connsiteX1525" fmla="*/ 121999 w 2971357"/>
              <a:gd name="connsiteY1525" fmla="*/ 1658114 h 3024785"/>
              <a:gd name="connsiteX1526" fmla="*/ 121999 w 2971357"/>
              <a:gd name="connsiteY1526" fmla="*/ 1658114 h 3024785"/>
              <a:gd name="connsiteX1527" fmla="*/ 121999 w 2971357"/>
              <a:gd name="connsiteY1527" fmla="*/ 1658113 h 3024785"/>
              <a:gd name="connsiteX1528" fmla="*/ 121999 w 2971357"/>
              <a:gd name="connsiteY1528" fmla="*/ 1658113 h 3024785"/>
              <a:gd name="connsiteX1529" fmla="*/ 121999 w 2971357"/>
              <a:gd name="connsiteY1529" fmla="*/ 1658113 h 3024785"/>
              <a:gd name="connsiteX1530" fmla="*/ 121999 w 2971357"/>
              <a:gd name="connsiteY1530" fmla="*/ 1658113 h 3024785"/>
              <a:gd name="connsiteX1531" fmla="*/ 121999 w 2971357"/>
              <a:gd name="connsiteY1531" fmla="*/ 1658112 h 3024785"/>
              <a:gd name="connsiteX1532" fmla="*/ 121999 w 2971357"/>
              <a:gd name="connsiteY1532" fmla="*/ 1658112 h 3024785"/>
              <a:gd name="connsiteX1533" fmla="*/ 121999 w 2971357"/>
              <a:gd name="connsiteY1533" fmla="*/ 1658112 h 3024785"/>
              <a:gd name="connsiteX1534" fmla="*/ 121999 w 2971357"/>
              <a:gd name="connsiteY1534" fmla="*/ 1658112 h 3024785"/>
              <a:gd name="connsiteX1535" fmla="*/ 121999 w 2971357"/>
              <a:gd name="connsiteY1535" fmla="*/ 1658111 h 3024785"/>
              <a:gd name="connsiteX1536" fmla="*/ 121999 w 2971357"/>
              <a:gd name="connsiteY1536" fmla="*/ 1658111 h 3024785"/>
              <a:gd name="connsiteX1537" fmla="*/ 121999 w 2971357"/>
              <a:gd name="connsiteY1537" fmla="*/ 1658111 h 3024785"/>
              <a:gd name="connsiteX1538" fmla="*/ 121999 w 2971357"/>
              <a:gd name="connsiteY1538" fmla="*/ 1658111 h 3024785"/>
              <a:gd name="connsiteX1539" fmla="*/ 121999 w 2971357"/>
              <a:gd name="connsiteY1539" fmla="*/ 1658110 h 3024785"/>
              <a:gd name="connsiteX1540" fmla="*/ 121999 w 2971357"/>
              <a:gd name="connsiteY1540" fmla="*/ 1658110 h 3024785"/>
              <a:gd name="connsiteX1541" fmla="*/ 121999 w 2971357"/>
              <a:gd name="connsiteY1541" fmla="*/ 1658110 h 3024785"/>
              <a:gd name="connsiteX1542" fmla="*/ 121999 w 2971357"/>
              <a:gd name="connsiteY1542" fmla="*/ 1658110 h 3024785"/>
              <a:gd name="connsiteX1543" fmla="*/ 121999 w 2971357"/>
              <a:gd name="connsiteY1543" fmla="*/ 1658109 h 3024785"/>
              <a:gd name="connsiteX1544" fmla="*/ 121999 w 2971357"/>
              <a:gd name="connsiteY1544" fmla="*/ 1658109 h 3024785"/>
              <a:gd name="connsiteX1545" fmla="*/ 121999 w 2971357"/>
              <a:gd name="connsiteY1545" fmla="*/ 1658109 h 3024785"/>
              <a:gd name="connsiteX1546" fmla="*/ 121999 w 2971357"/>
              <a:gd name="connsiteY1546" fmla="*/ 1658109 h 3024785"/>
              <a:gd name="connsiteX1547" fmla="*/ 121999 w 2971357"/>
              <a:gd name="connsiteY1547" fmla="*/ 1658108 h 3024785"/>
              <a:gd name="connsiteX1548" fmla="*/ 121999 w 2971357"/>
              <a:gd name="connsiteY1548" fmla="*/ 1658108 h 3024785"/>
              <a:gd name="connsiteX1549" fmla="*/ 121999 w 2971357"/>
              <a:gd name="connsiteY1549" fmla="*/ 1658107 h 3024785"/>
              <a:gd name="connsiteX1550" fmla="*/ 121999 w 2971357"/>
              <a:gd name="connsiteY1550" fmla="*/ 1658106 h 3024785"/>
              <a:gd name="connsiteX1551" fmla="*/ 121999 w 2971357"/>
              <a:gd name="connsiteY1551" fmla="*/ 1658105 h 3024785"/>
              <a:gd name="connsiteX1552" fmla="*/ 121845 w 2971357"/>
              <a:gd name="connsiteY1552" fmla="*/ 1657058 h 3024785"/>
              <a:gd name="connsiteX1553" fmla="*/ 113749 w 2971357"/>
              <a:gd name="connsiteY1553" fmla="*/ 1592574 h 3024785"/>
              <a:gd name="connsiteX1554" fmla="*/ 113748 w 2971357"/>
              <a:gd name="connsiteY1554" fmla="*/ 1592543 h 3024785"/>
              <a:gd name="connsiteX1555" fmla="*/ 111844 w 2971357"/>
              <a:gd name="connsiteY1555" fmla="*/ 1545996 h 3024785"/>
              <a:gd name="connsiteX1556" fmla="*/ 111844 w 2971357"/>
              <a:gd name="connsiteY1556" fmla="*/ 1499419 h 3024785"/>
              <a:gd name="connsiteX1557" fmla="*/ 112701 w 2971357"/>
              <a:gd name="connsiteY1557" fmla="*/ 1497609 h 3024785"/>
              <a:gd name="connsiteX1558" fmla="*/ 243956 w 2971357"/>
              <a:gd name="connsiteY1558" fmla="*/ 1491894 h 3024785"/>
              <a:gd name="connsiteX1559" fmla="*/ 239574 w 2971357"/>
              <a:gd name="connsiteY1559" fmla="*/ 1512659 h 3024785"/>
              <a:gd name="connsiteX1560" fmla="*/ 243956 w 2971357"/>
              <a:gd name="connsiteY1560" fmla="*/ 1491894 h 3024785"/>
              <a:gd name="connsiteX1561" fmla="*/ 2839995 w 2971357"/>
              <a:gd name="connsiteY1561" fmla="*/ 1484940 h 3024785"/>
              <a:gd name="connsiteX1562" fmla="*/ 2841995 w 2971357"/>
              <a:gd name="connsiteY1562" fmla="*/ 1512849 h 3024785"/>
              <a:gd name="connsiteX1563" fmla="*/ 2842186 w 2971357"/>
              <a:gd name="connsiteY1563" fmla="*/ 1513230 h 3024785"/>
              <a:gd name="connsiteX1564" fmla="*/ 2843234 w 2971357"/>
              <a:gd name="connsiteY1564" fmla="*/ 1485512 h 3024785"/>
              <a:gd name="connsiteX1565" fmla="*/ 149754 w 2971357"/>
              <a:gd name="connsiteY1565" fmla="*/ 1479035 h 3024785"/>
              <a:gd name="connsiteX1566" fmla="*/ 147194 w 2971357"/>
              <a:gd name="connsiteY1566" fmla="*/ 1491810 h 3024785"/>
              <a:gd name="connsiteX1567" fmla="*/ 147047 w 2971357"/>
              <a:gd name="connsiteY1567" fmla="*/ 1491321 h 3024785"/>
              <a:gd name="connsiteX1568" fmla="*/ 148335 w 2971357"/>
              <a:gd name="connsiteY1568" fmla="*/ 1486097 h 3024785"/>
              <a:gd name="connsiteX1569" fmla="*/ 149754 w 2971357"/>
              <a:gd name="connsiteY1569" fmla="*/ 1479035 h 3024785"/>
              <a:gd name="connsiteX1570" fmla="*/ 145563 w 2971357"/>
              <a:gd name="connsiteY1570" fmla="*/ 1468081 h 3024785"/>
              <a:gd name="connsiteX1571" fmla="*/ 146124 w 2971357"/>
              <a:gd name="connsiteY1571" fmla="*/ 1488237 h 3024785"/>
              <a:gd name="connsiteX1572" fmla="*/ 147047 w 2971357"/>
              <a:gd name="connsiteY1572" fmla="*/ 1491321 h 3024785"/>
              <a:gd name="connsiteX1573" fmla="*/ 146980 w 2971357"/>
              <a:gd name="connsiteY1573" fmla="*/ 1491596 h 3024785"/>
              <a:gd name="connsiteX1574" fmla="*/ 145563 w 2971357"/>
              <a:gd name="connsiteY1574" fmla="*/ 1468081 h 3024785"/>
              <a:gd name="connsiteX1575" fmla="*/ 299010 w 2971357"/>
              <a:gd name="connsiteY1575" fmla="*/ 1460938 h 3024785"/>
              <a:gd name="connsiteX1576" fmla="*/ 299010 w 2971357"/>
              <a:gd name="connsiteY1576" fmla="*/ 1508563 h 3024785"/>
              <a:gd name="connsiteX1577" fmla="*/ 299010 w 2971357"/>
              <a:gd name="connsiteY1577" fmla="*/ 1460938 h 3024785"/>
              <a:gd name="connsiteX1578" fmla="*/ 183853 w 2971357"/>
              <a:gd name="connsiteY1578" fmla="*/ 1459414 h 3024785"/>
              <a:gd name="connsiteX1579" fmla="*/ 177852 w 2971357"/>
              <a:gd name="connsiteY1579" fmla="*/ 1483417 h 3024785"/>
              <a:gd name="connsiteX1580" fmla="*/ 183853 w 2971357"/>
              <a:gd name="connsiteY1580" fmla="*/ 1459414 h 3024785"/>
              <a:gd name="connsiteX1581" fmla="*/ 171756 w 2971357"/>
              <a:gd name="connsiteY1581" fmla="*/ 1450461 h 3024785"/>
              <a:gd name="connsiteX1582" fmla="*/ 178329 w 2971357"/>
              <a:gd name="connsiteY1582" fmla="*/ 1450461 h 3024785"/>
              <a:gd name="connsiteX1583" fmla="*/ 177852 w 2971357"/>
              <a:gd name="connsiteY1583" fmla="*/ 1483417 h 3024785"/>
              <a:gd name="connsiteX1584" fmla="*/ 175757 w 2971357"/>
              <a:gd name="connsiteY1584" fmla="*/ 1512469 h 3024785"/>
              <a:gd name="connsiteX1585" fmla="*/ 169851 w 2971357"/>
              <a:gd name="connsiteY1585" fmla="*/ 1528566 h 3024785"/>
              <a:gd name="connsiteX1586" fmla="*/ 169470 w 2971357"/>
              <a:gd name="connsiteY1586" fmla="*/ 1545044 h 3024785"/>
              <a:gd name="connsiteX1587" fmla="*/ 169470 w 2971357"/>
              <a:gd name="connsiteY1587" fmla="*/ 1528756 h 3024785"/>
              <a:gd name="connsiteX1588" fmla="*/ 170232 w 2971357"/>
              <a:gd name="connsiteY1588" fmla="*/ 1489608 h 3024785"/>
              <a:gd name="connsiteX1589" fmla="*/ 73268 w 2971357"/>
              <a:gd name="connsiteY1589" fmla="*/ 1428648 h 3024785"/>
              <a:gd name="connsiteX1590" fmla="*/ 75268 w 2971357"/>
              <a:gd name="connsiteY1590" fmla="*/ 1445222 h 3024785"/>
              <a:gd name="connsiteX1591" fmla="*/ 73268 w 2971357"/>
              <a:gd name="connsiteY1591" fmla="*/ 1428648 h 3024785"/>
              <a:gd name="connsiteX1592" fmla="*/ 80697 w 2971357"/>
              <a:gd name="connsiteY1592" fmla="*/ 1425028 h 3024785"/>
              <a:gd name="connsiteX1593" fmla="*/ 75268 w 2971357"/>
              <a:gd name="connsiteY1593" fmla="*/ 1445222 h 3024785"/>
              <a:gd name="connsiteX1594" fmla="*/ 80697 w 2971357"/>
              <a:gd name="connsiteY1594" fmla="*/ 1425028 h 3024785"/>
              <a:gd name="connsiteX1595" fmla="*/ 2845163 w 2971357"/>
              <a:gd name="connsiteY1595" fmla="*/ 1411264 h 3024785"/>
              <a:gd name="connsiteX1596" fmla="*/ 2843710 w 2971357"/>
              <a:gd name="connsiteY1596" fmla="*/ 1418170 h 3024785"/>
              <a:gd name="connsiteX1597" fmla="*/ 2844282 w 2971357"/>
              <a:gd name="connsiteY1597" fmla="*/ 1446745 h 3024785"/>
              <a:gd name="connsiteX1598" fmla="*/ 2844282 w 2971357"/>
              <a:gd name="connsiteY1598" fmla="*/ 1484845 h 3024785"/>
              <a:gd name="connsiteX1599" fmla="*/ 2850092 w 2971357"/>
              <a:gd name="connsiteY1599" fmla="*/ 1472653 h 3024785"/>
              <a:gd name="connsiteX1600" fmla="*/ 2850282 w 2971357"/>
              <a:gd name="connsiteY1600" fmla="*/ 1473034 h 3024785"/>
              <a:gd name="connsiteX1601" fmla="*/ 2850187 w 2971357"/>
              <a:gd name="connsiteY1601" fmla="*/ 1437220 h 3024785"/>
              <a:gd name="connsiteX1602" fmla="*/ 2845163 w 2971357"/>
              <a:gd name="connsiteY1602" fmla="*/ 1411264 h 3024785"/>
              <a:gd name="connsiteX1603" fmla="*/ 292724 w 2971357"/>
              <a:gd name="connsiteY1603" fmla="*/ 1398359 h 3024785"/>
              <a:gd name="connsiteX1604" fmla="*/ 295200 w 2971357"/>
              <a:gd name="connsiteY1604" fmla="*/ 1407884 h 3024785"/>
              <a:gd name="connsiteX1605" fmla="*/ 292724 w 2971357"/>
              <a:gd name="connsiteY1605" fmla="*/ 1398359 h 3024785"/>
              <a:gd name="connsiteX1606" fmla="*/ 52599 w 2971357"/>
              <a:gd name="connsiteY1606" fmla="*/ 1381213 h 3024785"/>
              <a:gd name="connsiteX1607" fmla="*/ 46351 w 2971357"/>
              <a:gd name="connsiteY1607" fmla="*/ 1493113 h 3024785"/>
              <a:gd name="connsiteX1608" fmla="*/ 45932 w 2971357"/>
              <a:gd name="connsiteY1608" fmla="*/ 1480749 h 3024785"/>
              <a:gd name="connsiteX1609" fmla="*/ 48122 w 2971357"/>
              <a:gd name="connsiteY1609" fmla="*/ 1440363 h 3024785"/>
              <a:gd name="connsiteX1610" fmla="*/ 50980 w 2971357"/>
              <a:gd name="connsiteY1610" fmla="*/ 1404645 h 3024785"/>
              <a:gd name="connsiteX1611" fmla="*/ 52599 w 2971357"/>
              <a:gd name="connsiteY1611" fmla="*/ 1381213 h 3024785"/>
              <a:gd name="connsiteX1612" fmla="*/ 155088 w 2971357"/>
              <a:gd name="connsiteY1612" fmla="*/ 1368164 h 3024785"/>
              <a:gd name="connsiteX1613" fmla="*/ 149944 w 2971357"/>
              <a:gd name="connsiteY1613" fmla="*/ 1379880 h 3024785"/>
              <a:gd name="connsiteX1614" fmla="*/ 155088 w 2971357"/>
              <a:gd name="connsiteY1614" fmla="*/ 1368164 h 3024785"/>
              <a:gd name="connsiteX1615" fmla="*/ 22690 w 2971357"/>
              <a:gd name="connsiteY1615" fmla="*/ 1355401 h 3024785"/>
              <a:gd name="connsiteX1616" fmla="*/ 18880 w 2971357"/>
              <a:gd name="connsiteY1616" fmla="*/ 1409884 h 3024785"/>
              <a:gd name="connsiteX1617" fmla="*/ 19071 w 2971357"/>
              <a:gd name="connsiteY1617" fmla="*/ 1409884 h 3024785"/>
              <a:gd name="connsiteX1618" fmla="*/ 22690 w 2971357"/>
              <a:gd name="connsiteY1618" fmla="*/ 1355401 h 3024785"/>
              <a:gd name="connsiteX1619" fmla="*/ 370448 w 2971357"/>
              <a:gd name="connsiteY1619" fmla="*/ 1268247 h 3024785"/>
              <a:gd name="connsiteX1620" fmla="*/ 361590 w 2971357"/>
              <a:gd name="connsiteY1620" fmla="*/ 1277772 h 3024785"/>
              <a:gd name="connsiteX1621" fmla="*/ 355780 w 2971357"/>
              <a:gd name="connsiteY1621" fmla="*/ 1334160 h 3024785"/>
              <a:gd name="connsiteX1622" fmla="*/ 366162 w 2971357"/>
              <a:gd name="connsiteY1622" fmla="*/ 1296060 h 3024785"/>
              <a:gd name="connsiteX1623" fmla="*/ 370448 w 2971357"/>
              <a:gd name="connsiteY1623" fmla="*/ 1268247 h 3024785"/>
              <a:gd name="connsiteX1624" fmla="*/ 208390 w 2971357"/>
              <a:gd name="connsiteY1624" fmla="*/ 1265355 h 3024785"/>
              <a:gd name="connsiteX1625" fmla="*/ 201246 w 2971357"/>
              <a:gd name="connsiteY1625" fmla="*/ 1311551 h 3024785"/>
              <a:gd name="connsiteX1626" fmla="*/ 194198 w 2971357"/>
              <a:gd name="connsiteY1626" fmla="*/ 1358319 h 3024785"/>
              <a:gd name="connsiteX1627" fmla="*/ 201246 w 2971357"/>
              <a:gd name="connsiteY1627" fmla="*/ 1311456 h 3024785"/>
              <a:gd name="connsiteX1628" fmla="*/ 2815706 w 2971357"/>
              <a:gd name="connsiteY1628" fmla="*/ 1237291 h 3024785"/>
              <a:gd name="connsiteX1629" fmla="*/ 2813432 w 2971357"/>
              <a:gd name="connsiteY1629" fmla="*/ 1241101 h 3024785"/>
              <a:gd name="connsiteX1630" fmla="*/ 2813357 w 2971357"/>
              <a:gd name="connsiteY1630" fmla="*/ 1240926 h 3024785"/>
              <a:gd name="connsiteX1631" fmla="*/ 290057 w 2971357"/>
              <a:gd name="connsiteY1631" fmla="*/ 1231385 h 3024785"/>
              <a:gd name="connsiteX1632" fmla="*/ 289581 w 2971357"/>
              <a:gd name="connsiteY1632" fmla="*/ 1233195 h 3024785"/>
              <a:gd name="connsiteX1633" fmla="*/ 292152 w 2971357"/>
              <a:gd name="connsiteY1633" fmla="*/ 1252245 h 3024785"/>
              <a:gd name="connsiteX1634" fmla="*/ 287771 w 2971357"/>
              <a:gd name="connsiteY1634" fmla="*/ 1284154 h 3024785"/>
              <a:gd name="connsiteX1635" fmla="*/ 282437 w 2971357"/>
              <a:gd name="connsiteY1635" fmla="*/ 1321301 h 3024785"/>
              <a:gd name="connsiteX1636" fmla="*/ 272245 w 2971357"/>
              <a:gd name="connsiteY1636" fmla="*/ 1340351 h 3024785"/>
              <a:gd name="connsiteX1637" fmla="*/ 270435 w 2971357"/>
              <a:gd name="connsiteY1637" fmla="*/ 1353781 h 3024785"/>
              <a:gd name="connsiteX1638" fmla="*/ 268479 w 2971357"/>
              <a:gd name="connsiteY1638" fmla="*/ 1353781 h 3024785"/>
              <a:gd name="connsiteX1639" fmla="*/ 268245 w 2971357"/>
              <a:gd name="connsiteY1639" fmla="*/ 1353781 h 3024785"/>
              <a:gd name="connsiteX1640" fmla="*/ 269959 w 2971357"/>
              <a:gd name="connsiteY1640" fmla="*/ 1339684 h 3024785"/>
              <a:gd name="connsiteX1641" fmla="*/ 280532 w 2971357"/>
              <a:gd name="connsiteY1641" fmla="*/ 1264437 h 3024785"/>
              <a:gd name="connsiteX1642" fmla="*/ 289793 w 2971357"/>
              <a:gd name="connsiteY1642" fmla="*/ 1232299 h 3024785"/>
              <a:gd name="connsiteX1643" fmla="*/ 2807229 w 2971357"/>
              <a:gd name="connsiteY1643" fmla="*/ 1226623 h 3024785"/>
              <a:gd name="connsiteX1644" fmla="*/ 2813357 w 2971357"/>
              <a:gd name="connsiteY1644" fmla="*/ 1240926 h 3024785"/>
              <a:gd name="connsiteX1645" fmla="*/ 2813289 w 2971357"/>
              <a:gd name="connsiteY1645" fmla="*/ 1241030 h 3024785"/>
              <a:gd name="connsiteX1646" fmla="*/ 2807229 w 2971357"/>
              <a:gd name="connsiteY1646" fmla="*/ 1226623 h 3024785"/>
              <a:gd name="connsiteX1647" fmla="*/ 330729 w 2971357"/>
              <a:gd name="connsiteY1647" fmla="*/ 1225670 h 3024785"/>
              <a:gd name="connsiteX1648" fmla="*/ 318822 w 2971357"/>
              <a:gd name="connsiteY1648" fmla="*/ 1271676 h 3024785"/>
              <a:gd name="connsiteX1649" fmla="*/ 318537 w 2971357"/>
              <a:gd name="connsiteY1649" fmla="*/ 1271676 h 3024785"/>
              <a:gd name="connsiteX1650" fmla="*/ 330729 w 2971357"/>
              <a:gd name="connsiteY1650" fmla="*/ 1225670 h 3024785"/>
              <a:gd name="connsiteX1651" fmla="*/ 245310 w 2971357"/>
              <a:gd name="connsiteY1651" fmla="*/ 1222950 h 3024785"/>
              <a:gd name="connsiteX1652" fmla="*/ 246051 w 2971357"/>
              <a:gd name="connsiteY1652" fmla="*/ 1226527 h 3024785"/>
              <a:gd name="connsiteX1653" fmla="*/ 245307 w 2971357"/>
              <a:gd name="connsiteY1653" fmla="*/ 1222974 h 3024785"/>
              <a:gd name="connsiteX1654" fmla="*/ 245341 w 2971357"/>
              <a:gd name="connsiteY1654" fmla="*/ 1222712 h 3024785"/>
              <a:gd name="connsiteX1655" fmla="*/ 245310 w 2971357"/>
              <a:gd name="connsiteY1655" fmla="*/ 1222950 h 3024785"/>
              <a:gd name="connsiteX1656" fmla="*/ 245307 w 2971357"/>
              <a:gd name="connsiteY1656" fmla="*/ 1222934 h 3024785"/>
              <a:gd name="connsiteX1657" fmla="*/ 247262 w 2971357"/>
              <a:gd name="connsiteY1657" fmla="*/ 1210052 h 3024785"/>
              <a:gd name="connsiteX1658" fmla="*/ 245341 w 2971357"/>
              <a:gd name="connsiteY1658" fmla="*/ 1222712 h 3024785"/>
              <a:gd name="connsiteX1659" fmla="*/ 246527 w 2971357"/>
              <a:gd name="connsiteY1659" fmla="*/ 1213395 h 3024785"/>
              <a:gd name="connsiteX1660" fmla="*/ 407124 w 2971357"/>
              <a:gd name="connsiteY1660" fmla="*/ 1207808 h 3024785"/>
              <a:gd name="connsiteX1661" fmla="*/ 396261 w 2971357"/>
              <a:gd name="connsiteY1661" fmla="*/ 1232909 h 3024785"/>
              <a:gd name="connsiteX1662" fmla="*/ 389880 w 2971357"/>
              <a:gd name="connsiteY1662" fmla="*/ 1260246 h 3024785"/>
              <a:gd name="connsiteX1663" fmla="*/ 402643 w 2971357"/>
              <a:gd name="connsiteY1663" fmla="*/ 1231099 h 3024785"/>
              <a:gd name="connsiteX1664" fmla="*/ 407977 w 2971357"/>
              <a:gd name="connsiteY1664" fmla="*/ 1209954 h 3024785"/>
              <a:gd name="connsiteX1665" fmla="*/ 408072 w 2971357"/>
              <a:gd name="connsiteY1665" fmla="*/ 1209954 h 3024785"/>
              <a:gd name="connsiteX1666" fmla="*/ 407124 w 2971357"/>
              <a:gd name="connsiteY1666" fmla="*/ 1207808 h 3024785"/>
              <a:gd name="connsiteX1667" fmla="*/ 253290 w 2971357"/>
              <a:gd name="connsiteY1667" fmla="*/ 1182617 h 3024785"/>
              <a:gd name="connsiteX1668" fmla="*/ 247262 w 2971357"/>
              <a:gd name="connsiteY1668" fmla="*/ 1210052 h 3024785"/>
              <a:gd name="connsiteX1669" fmla="*/ 247752 w 2971357"/>
              <a:gd name="connsiteY1669" fmla="*/ 1206824 h 3024785"/>
              <a:gd name="connsiteX1670" fmla="*/ 253290 w 2971357"/>
              <a:gd name="connsiteY1670" fmla="*/ 1182617 h 3024785"/>
              <a:gd name="connsiteX1671" fmla="*/ 282532 w 2971357"/>
              <a:gd name="connsiteY1671" fmla="*/ 1150994 h 3024785"/>
              <a:gd name="connsiteX1672" fmla="*/ 273865 w 2971357"/>
              <a:gd name="connsiteY1672" fmla="*/ 1176998 h 3024785"/>
              <a:gd name="connsiteX1673" fmla="*/ 269102 w 2971357"/>
              <a:gd name="connsiteY1673" fmla="*/ 1194524 h 3024785"/>
              <a:gd name="connsiteX1674" fmla="*/ 265006 w 2971357"/>
              <a:gd name="connsiteY1674" fmla="*/ 1216336 h 3024785"/>
              <a:gd name="connsiteX1675" fmla="*/ 283104 w 2971357"/>
              <a:gd name="connsiteY1675" fmla="*/ 1153661 h 3024785"/>
              <a:gd name="connsiteX1676" fmla="*/ 282151 w 2971357"/>
              <a:gd name="connsiteY1676" fmla="*/ 1153947 h 3024785"/>
              <a:gd name="connsiteX1677" fmla="*/ 282532 w 2971357"/>
              <a:gd name="connsiteY1677" fmla="*/ 1150994 h 3024785"/>
              <a:gd name="connsiteX1678" fmla="*/ 2845329 w 2971357"/>
              <a:gd name="connsiteY1678" fmla="*/ 1133563 h 3024785"/>
              <a:gd name="connsiteX1679" fmla="*/ 2849901 w 2971357"/>
              <a:gd name="connsiteY1679" fmla="*/ 1160709 h 3024785"/>
              <a:gd name="connsiteX1680" fmla="*/ 2845329 w 2971357"/>
              <a:gd name="connsiteY1680" fmla="*/ 1133563 h 3024785"/>
              <a:gd name="connsiteX1681" fmla="*/ 173281 w 2971357"/>
              <a:gd name="connsiteY1681" fmla="*/ 1090415 h 3024785"/>
              <a:gd name="connsiteX1682" fmla="*/ 162898 w 2971357"/>
              <a:gd name="connsiteY1682" fmla="*/ 1142231 h 3024785"/>
              <a:gd name="connsiteX1683" fmla="*/ 173281 w 2971357"/>
              <a:gd name="connsiteY1683" fmla="*/ 1090415 h 3024785"/>
              <a:gd name="connsiteX1684" fmla="*/ 351397 w 2971357"/>
              <a:gd name="connsiteY1684" fmla="*/ 1086510 h 3024785"/>
              <a:gd name="connsiteX1685" fmla="*/ 340158 w 2971357"/>
              <a:gd name="connsiteY1685" fmla="*/ 1128325 h 3024785"/>
              <a:gd name="connsiteX1686" fmla="*/ 323584 w 2971357"/>
              <a:gd name="connsiteY1686" fmla="*/ 1184903 h 3024785"/>
              <a:gd name="connsiteX1687" fmla="*/ 317298 w 2971357"/>
              <a:gd name="connsiteY1687" fmla="*/ 1190714 h 3024785"/>
              <a:gd name="connsiteX1688" fmla="*/ 312155 w 2971357"/>
              <a:gd name="connsiteY1688" fmla="*/ 1200048 h 3024785"/>
              <a:gd name="connsiteX1689" fmla="*/ 306535 w 2971357"/>
              <a:gd name="connsiteY1689" fmla="*/ 1228623 h 3024785"/>
              <a:gd name="connsiteX1690" fmla="*/ 294152 w 2971357"/>
              <a:gd name="connsiteY1690" fmla="*/ 1263770 h 3024785"/>
              <a:gd name="connsiteX1691" fmla="*/ 292438 w 2971357"/>
              <a:gd name="connsiteY1691" fmla="*/ 1251007 h 3024785"/>
              <a:gd name="connsiteX1692" fmla="*/ 298438 w 2971357"/>
              <a:gd name="connsiteY1692" fmla="*/ 1221384 h 3024785"/>
              <a:gd name="connsiteX1693" fmla="*/ 306344 w 2971357"/>
              <a:gd name="connsiteY1693" fmla="*/ 1189857 h 3024785"/>
              <a:gd name="connsiteX1694" fmla="*/ 306365 w 2971357"/>
              <a:gd name="connsiteY1694" fmla="*/ 1189861 h 3024785"/>
              <a:gd name="connsiteX1695" fmla="*/ 308343 w 2971357"/>
              <a:gd name="connsiteY1695" fmla="*/ 1190232 h 3024785"/>
              <a:gd name="connsiteX1696" fmla="*/ 321965 w 2971357"/>
              <a:gd name="connsiteY1696" fmla="*/ 1157281 h 3024785"/>
              <a:gd name="connsiteX1697" fmla="*/ 335396 w 2971357"/>
              <a:gd name="connsiteY1697" fmla="*/ 1121467 h 3024785"/>
              <a:gd name="connsiteX1698" fmla="*/ 348730 w 2971357"/>
              <a:gd name="connsiteY1698" fmla="*/ 1088415 h 3024785"/>
              <a:gd name="connsiteX1699" fmla="*/ 311180 w 2971357"/>
              <a:gd name="connsiteY1699" fmla="*/ 1082307 h 3024785"/>
              <a:gd name="connsiteX1700" fmla="*/ 299487 w 2971357"/>
              <a:gd name="connsiteY1700" fmla="*/ 1123562 h 3024785"/>
              <a:gd name="connsiteX1701" fmla="*/ 294820 w 2971357"/>
              <a:gd name="connsiteY1701" fmla="*/ 1137278 h 3024785"/>
              <a:gd name="connsiteX1702" fmla="*/ 291676 w 2971357"/>
              <a:gd name="connsiteY1702" fmla="*/ 1148994 h 3024785"/>
              <a:gd name="connsiteX1703" fmla="*/ 290057 w 2971357"/>
              <a:gd name="connsiteY1703" fmla="*/ 1160995 h 3024785"/>
              <a:gd name="connsiteX1704" fmla="*/ 295963 w 2971357"/>
              <a:gd name="connsiteY1704" fmla="*/ 1143565 h 3024785"/>
              <a:gd name="connsiteX1705" fmla="*/ 332824 w 2971357"/>
              <a:gd name="connsiteY1705" fmla="*/ 1085653 h 3024785"/>
              <a:gd name="connsiteX1706" fmla="*/ 332824 w 2971357"/>
              <a:gd name="connsiteY1706" fmla="*/ 1095178 h 3024785"/>
              <a:gd name="connsiteX1707" fmla="*/ 321204 w 2971357"/>
              <a:gd name="connsiteY1707" fmla="*/ 1134611 h 3024785"/>
              <a:gd name="connsiteX1708" fmla="*/ 315965 w 2971357"/>
              <a:gd name="connsiteY1708" fmla="*/ 1156042 h 3024785"/>
              <a:gd name="connsiteX1709" fmla="*/ 309869 w 2971357"/>
              <a:gd name="connsiteY1709" fmla="*/ 1178712 h 3024785"/>
              <a:gd name="connsiteX1710" fmla="*/ 308813 w 2971357"/>
              <a:gd name="connsiteY1710" fmla="*/ 1178885 h 3024785"/>
              <a:gd name="connsiteX1711" fmla="*/ 304630 w 2971357"/>
              <a:gd name="connsiteY1711" fmla="*/ 1179569 h 3024785"/>
              <a:gd name="connsiteX1712" fmla="*/ 294629 w 2971357"/>
              <a:gd name="connsiteY1712" fmla="*/ 1215955 h 3024785"/>
              <a:gd name="connsiteX1713" fmla="*/ 292915 w 2971357"/>
              <a:gd name="connsiteY1713" fmla="*/ 1211002 h 3024785"/>
              <a:gd name="connsiteX1714" fmla="*/ 284628 w 2971357"/>
              <a:gd name="connsiteY1714" fmla="*/ 1237958 h 3024785"/>
              <a:gd name="connsiteX1715" fmla="*/ 272817 w 2971357"/>
              <a:gd name="connsiteY1715" fmla="*/ 1264913 h 3024785"/>
              <a:gd name="connsiteX1716" fmla="*/ 267769 w 2971357"/>
              <a:gd name="connsiteY1716" fmla="*/ 1292345 h 3024785"/>
              <a:gd name="connsiteX1717" fmla="*/ 259101 w 2971357"/>
              <a:gd name="connsiteY1717" fmla="*/ 1322540 h 3024785"/>
              <a:gd name="connsiteX1718" fmla="*/ 251481 w 2971357"/>
              <a:gd name="connsiteY1718" fmla="*/ 1347876 h 3024785"/>
              <a:gd name="connsiteX1719" fmla="*/ 249928 w 2971357"/>
              <a:gd name="connsiteY1719" fmla="*/ 1353420 h 3024785"/>
              <a:gd name="connsiteX1720" fmla="*/ 241956 w 2971357"/>
              <a:gd name="connsiteY1720" fmla="*/ 1381880 h 3024785"/>
              <a:gd name="connsiteX1721" fmla="*/ 233955 w 2971357"/>
              <a:gd name="connsiteY1721" fmla="*/ 1434077 h 3024785"/>
              <a:gd name="connsiteX1722" fmla="*/ 231574 w 2971357"/>
              <a:gd name="connsiteY1722" fmla="*/ 1440078 h 3024785"/>
              <a:gd name="connsiteX1723" fmla="*/ 227668 w 2971357"/>
              <a:gd name="connsiteY1723" fmla="*/ 1392453 h 3024785"/>
              <a:gd name="connsiteX1724" fmla="*/ 228240 w 2971357"/>
              <a:gd name="connsiteY1724" fmla="*/ 1369498 h 3024785"/>
              <a:gd name="connsiteX1725" fmla="*/ 224620 w 2971357"/>
              <a:gd name="connsiteY1725" fmla="*/ 1379023 h 3024785"/>
              <a:gd name="connsiteX1726" fmla="*/ 225573 w 2971357"/>
              <a:gd name="connsiteY1726" fmla="*/ 1342637 h 3024785"/>
              <a:gd name="connsiteX1727" fmla="*/ 229192 w 2971357"/>
              <a:gd name="connsiteY1727" fmla="*/ 1316158 h 3024785"/>
              <a:gd name="connsiteX1728" fmla="*/ 243194 w 2971357"/>
              <a:gd name="connsiteY1728" fmla="*/ 1285868 h 3024785"/>
              <a:gd name="connsiteX1729" fmla="*/ 248052 w 2971357"/>
              <a:gd name="connsiteY1729" fmla="*/ 1274248 h 3024785"/>
              <a:gd name="connsiteX1730" fmla="*/ 248623 w 2971357"/>
              <a:gd name="connsiteY1730" fmla="*/ 1256817 h 3024785"/>
              <a:gd name="connsiteX1731" fmla="*/ 258148 w 2971357"/>
              <a:gd name="connsiteY1731" fmla="*/ 1212526 h 3024785"/>
              <a:gd name="connsiteX1732" fmla="*/ 263292 w 2971357"/>
              <a:gd name="connsiteY1732" fmla="*/ 1190333 h 3024785"/>
              <a:gd name="connsiteX1733" fmla="*/ 269959 w 2971357"/>
              <a:gd name="connsiteY1733" fmla="*/ 1168425 h 3024785"/>
              <a:gd name="connsiteX1734" fmla="*/ 283485 w 2971357"/>
              <a:gd name="connsiteY1734" fmla="*/ 1128230 h 3024785"/>
              <a:gd name="connsiteX1735" fmla="*/ 293010 w 2971357"/>
              <a:gd name="connsiteY1735" fmla="*/ 1110323 h 3024785"/>
              <a:gd name="connsiteX1736" fmla="*/ 304249 w 2971357"/>
              <a:gd name="connsiteY1736" fmla="*/ 1097273 h 3024785"/>
              <a:gd name="connsiteX1737" fmla="*/ 311180 w 2971357"/>
              <a:gd name="connsiteY1737" fmla="*/ 1082307 h 3024785"/>
              <a:gd name="connsiteX1738" fmla="*/ 92699 w 2971357"/>
              <a:gd name="connsiteY1738" fmla="*/ 1081081 h 3024785"/>
              <a:gd name="connsiteX1739" fmla="*/ 93122 w 2971357"/>
              <a:gd name="connsiteY1739" fmla="*/ 1081259 h 3024785"/>
              <a:gd name="connsiteX1740" fmla="*/ 93121 w 2971357"/>
              <a:gd name="connsiteY1740" fmla="*/ 1081260 h 3024785"/>
              <a:gd name="connsiteX1741" fmla="*/ 2778654 w 2971357"/>
              <a:gd name="connsiteY1741" fmla="*/ 1080699 h 3024785"/>
              <a:gd name="connsiteX1742" fmla="*/ 2778654 w 2971357"/>
              <a:gd name="connsiteY1742" fmla="*/ 1094415 h 3024785"/>
              <a:gd name="connsiteX1743" fmla="*/ 2778654 w 2971357"/>
              <a:gd name="connsiteY1743" fmla="*/ 1080699 h 3024785"/>
              <a:gd name="connsiteX1744" fmla="*/ 267102 w 2971357"/>
              <a:gd name="connsiteY1744" fmla="*/ 1071174 h 3024785"/>
              <a:gd name="connsiteX1745" fmla="*/ 262149 w 2971357"/>
              <a:gd name="connsiteY1745" fmla="*/ 1096701 h 3024785"/>
              <a:gd name="connsiteX1746" fmla="*/ 253862 w 2971357"/>
              <a:gd name="connsiteY1746" fmla="*/ 1122419 h 3024785"/>
              <a:gd name="connsiteX1747" fmla="*/ 246908 w 2971357"/>
              <a:gd name="connsiteY1747" fmla="*/ 1147756 h 3024785"/>
              <a:gd name="connsiteX1748" fmla="*/ 236050 w 2971357"/>
              <a:gd name="connsiteY1748" fmla="*/ 1191380 h 3024785"/>
              <a:gd name="connsiteX1749" fmla="*/ 236050 w 2971357"/>
              <a:gd name="connsiteY1749" fmla="*/ 1206525 h 3024785"/>
              <a:gd name="connsiteX1750" fmla="*/ 231002 w 2971357"/>
              <a:gd name="connsiteY1750" fmla="*/ 1206144 h 3024785"/>
              <a:gd name="connsiteX1751" fmla="*/ 243479 w 2971357"/>
              <a:gd name="connsiteY1751" fmla="*/ 1145470 h 3024785"/>
              <a:gd name="connsiteX1752" fmla="*/ 267102 w 2971357"/>
              <a:gd name="connsiteY1752" fmla="*/ 1071174 h 3024785"/>
              <a:gd name="connsiteX1753" fmla="*/ 291485 w 2971357"/>
              <a:gd name="connsiteY1753" fmla="*/ 1043647 h 3024785"/>
              <a:gd name="connsiteX1754" fmla="*/ 281960 w 2971357"/>
              <a:gd name="connsiteY1754" fmla="*/ 1069174 h 3024785"/>
              <a:gd name="connsiteX1755" fmla="*/ 273578 w 2971357"/>
              <a:gd name="connsiteY1755" fmla="*/ 1094797 h 3024785"/>
              <a:gd name="connsiteX1756" fmla="*/ 281960 w 2971357"/>
              <a:gd name="connsiteY1756" fmla="*/ 1069079 h 3024785"/>
              <a:gd name="connsiteX1757" fmla="*/ 291485 w 2971357"/>
              <a:gd name="connsiteY1757" fmla="*/ 1043647 h 3024785"/>
              <a:gd name="connsiteX1758" fmla="*/ 200617 w 2971357"/>
              <a:gd name="connsiteY1758" fmla="*/ 1027836 h 3024785"/>
              <a:gd name="connsiteX1759" fmla="*/ 201474 w 2971357"/>
              <a:gd name="connsiteY1759" fmla="*/ 1030884 h 3024785"/>
              <a:gd name="connsiteX1760" fmla="*/ 200617 w 2971357"/>
              <a:gd name="connsiteY1760" fmla="*/ 1027931 h 3024785"/>
              <a:gd name="connsiteX1761" fmla="*/ 189187 w 2971357"/>
              <a:gd name="connsiteY1761" fmla="*/ 1043552 h 3024785"/>
              <a:gd name="connsiteX1762" fmla="*/ 200617 w 2971357"/>
              <a:gd name="connsiteY1762" fmla="*/ 1027836 h 3024785"/>
              <a:gd name="connsiteX1763" fmla="*/ 292687 w 2971357"/>
              <a:gd name="connsiteY1763" fmla="*/ 1011514 h 3024785"/>
              <a:gd name="connsiteX1764" fmla="*/ 292782 w 2971357"/>
              <a:gd name="connsiteY1764" fmla="*/ 1011514 h 3024785"/>
              <a:gd name="connsiteX1765" fmla="*/ 292687 w 2971357"/>
              <a:gd name="connsiteY1765" fmla="*/ 1011609 h 3024785"/>
              <a:gd name="connsiteX1766" fmla="*/ 288115 w 2971357"/>
              <a:gd name="connsiteY1766" fmla="*/ 1019515 h 3024785"/>
              <a:gd name="connsiteX1767" fmla="*/ 265006 w 2971357"/>
              <a:gd name="connsiteY1767" fmla="*/ 1000880 h 3024785"/>
              <a:gd name="connsiteX1768" fmla="*/ 245944 w 2971357"/>
              <a:gd name="connsiteY1768" fmla="*/ 1070079 h 3024785"/>
              <a:gd name="connsiteX1769" fmla="*/ 224494 w 2971357"/>
              <a:gd name="connsiteY1769" fmla="*/ 1157668 h 3024785"/>
              <a:gd name="connsiteX1770" fmla="*/ 224239 w 2971357"/>
              <a:gd name="connsiteY1770" fmla="*/ 1158710 h 3024785"/>
              <a:gd name="connsiteX1771" fmla="*/ 210142 w 2971357"/>
              <a:gd name="connsiteY1771" fmla="*/ 1222051 h 3024785"/>
              <a:gd name="connsiteX1772" fmla="*/ 206046 w 2971357"/>
              <a:gd name="connsiteY1772" fmla="*/ 1247102 h 3024785"/>
              <a:gd name="connsiteX1773" fmla="*/ 204999 w 2971357"/>
              <a:gd name="connsiteY1773" fmla="*/ 1265580 h 3024785"/>
              <a:gd name="connsiteX1774" fmla="*/ 196998 w 2971357"/>
              <a:gd name="connsiteY1774" fmla="*/ 1311014 h 3024785"/>
              <a:gd name="connsiteX1775" fmla="*/ 192235 w 2971357"/>
              <a:gd name="connsiteY1775" fmla="*/ 1335875 h 3024785"/>
              <a:gd name="connsiteX1776" fmla="*/ 176804 w 2971357"/>
              <a:gd name="connsiteY1776" fmla="*/ 1402550 h 3024785"/>
              <a:gd name="connsiteX1777" fmla="*/ 168327 w 2971357"/>
              <a:gd name="connsiteY1777" fmla="*/ 1432172 h 3024785"/>
              <a:gd name="connsiteX1778" fmla="*/ 160898 w 2971357"/>
              <a:gd name="connsiteY1778" fmla="*/ 1480845 h 3024785"/>
              <a:gd name="connsiteX1779" fmla="*/ 164041 w 2971357"/>
              <a:gd name="connsiteY1779" fmla="*/ 1489418 h 3024785"/>
              <a:gd name="connsiteX1780" fmla="*/ 165184 w 2971357"/>
              <a:gd name="connsiteY1780" fmla="*/ 1534280 h 3024785"/>
              <a:gd name="connsiteX1781" fmla="*/ 168423 w 2971357"/>
              <a:gd name="connsiteY1781" fmla="*/ 1545711 h 3024785"/>
              <a:gd name="connsiteX1782" fmla="*/ 168423 w 2971357"/>
              <a:gd name="connsiteY1782" fmla="*/ 1546264 h 3024785"/>
              <a:gd name="connsiteX1783" fmla="*/ 168423 w 2971357"/>
              <a:gd name="connsiteY1783" fmla="*/ 1569237 h 3024785"/>
              <a:gd name="connsiteX1784" fmla="*/ 168994 w 2971357"/>
              <a:gd name="connsiteY1784" fmla="*/ 1592478 h 3024785"/>
              <a:gd name="connsiteX1785" fmla="*/ 168041 w 2971357"/>
              <a:gd name="connsiteY1785" fmla="*/ 1593050 h 3024785"/>
              <a:gd name="connsiteX1786" fmla="*/ 167870 w 2971357"/>
              <a:gd name="connsiteY1786" fmla="*/ 1594481 h 3024785"/>
              <a:gd name="connsiteX1787" fmla="*/ 167068 w 2971357"/>
              <a:gd name="connsiteY1787" fmla="*/ 1601191 h 3024785"/>
              <a:gd name="connsiteX1788" fmla="*/ 162327 w 2971357"/>
              <a:gd name="connsiteY1788" fmla="*/ 1587716 h 3024785"/>
              <a:gd name="connsiteX1789" fmla="*/ 156612 w 2971357"/>
              <a:gd name="connsiteY1789" fmla="*/ 1544758 h 3024785"/>
              <a:gd name="connsiteX1790" fmla="*/ 159755 w 2971357"/>
              <a:gd name="connsiteY1790" fmla="*/ 1481798 h 3024785"/>
              <a:gd name="connsiteX1791" fmla="*/ 157754 w 2971357"/>
              <a:gd name="connsiteY1791" fmla="*/ 1464748 h 3024785"/>
              <a:gd name="connsiteX1792" fmla="*/ 157754 w 2971357"/>
              <a:gd name="connsiteY1792" fmla="*/ 1447412 h 3024785"/>
              <a:gd name="connsiteX1793" fmla="*/ 159088 w 2971357"/>
              <a:gd name="connsiteY1793" fmla="*/ 1425219 h 3024785"/>
              <a:gd name="connsiteX1794" fmla="*/ 161279 w 2971357"/>
              <a:gd name="connsiteY1794" fmla="*/ 1380452 h 3024785"/>
              <a:gd name="connsiteX1795" fmla="*/ 159278 w 2971357"/>
              <a:gd name="connsiteY1795" fmla="*/ 1369498 h 3024785"/>
              <a:gd name="connsiteX1796" fmla="*/ 166994 w 2971357"/>
              <a:gd name="connsiteY1796" fmla="*/ 1306061 h 3024785"/>
              <a:gd name="connsiteX1797" fmla="*/ 178233 w 2971357"/>
              <a:gd name="connsiteY1797" fmla="*/ 1243196 h 3024785"/>
              <a:gd name="connsiteX1798" fmla="*/ 242432 w 2971357"/>
              <a:gd name="connsiteY1798" fmla="*/ 1047648 h 3024785"/>
              <a:gd name="connsiteX1799" fmla="*/ 265006 w 2971357"/>
              <a:gd name="connsiteY1799" fmla="*/ 1000880 h 3024785"/>
              <a:gd name="connsiteX1800" fmla="*/ 2687594 w 2971357"/>
              <a:gd name="connsiteY1800" fmla="*/ 987069 h 3024785"/>
              <a:gd name="connsiteX1801" fmla="*/ 2687307 w 2971357"/>
              <a:gd name="connsiteY1801" fmla="*/ 987207 h 3024785"/>
              <a:gd name="connsiteX1802" fmla="*/ 2685487 w 2971357"/>
              <a:gd name="connsiteY1802" fmla="*/ 988081 h 3024785"/>
              <a:gd name="connsiteX1803" fmla="*/ 2687594 w 2971357"/>
              <a:gd name="connsiteY1803" fmla="*/ 999452 h 3024785"/>
              <a:gd name="connsiteX1804" fmla="*/ 2690547 w 2971357"/>
              <a:gd name="connsiteY1804" fmla="*/ 1005833 h 3024785"/>
              <a:gd name="connsiteX1805" fmla="*/ 2687594 w 2971357"/>
              <a:gd name="connsiteY1805" fmla="*/ 999547 h 3024785"/>
              <a:gd name="connsiteX1806" fmla="*/ 2685201 w 2971357"/>
              <a:gd name="connsiteY1806" fmla="*/ 988093 h 3024785"/>
              <a:gd name="connsiteX1807" fmla="*/ 2687299 w 2971357"/>
              <a:gd name="connsiteY1807" fmla="*/ 987195 h 3024785"/>
              <a:gd name="connsiteX1808" fmla="*/ 2740554 w 2971357"/>
              <a:gd name="connsiteY1808" fmla="*/ 974210 h 3024785"/>
              <a:gd name="connsiteX1809" fmla="*/ 2742078 w 2971357"/>
              <a:gd name="connsiteY1809" fmla="*/ 993260 h 3024785"/>
              <a:gd name="connsiteX1810" fmla="*/ 2740554 w 2971357"/>
              <a:gd name="connsiteY1810" fmla="*/ 974210 h 3024785"/>
              <a:gd name="connsiteX1811" fmla="*/ 151945 w 2971357"/>
              <a:gd name="connsiteY1811" fmla="*/ 973829 h 3024785"/>
              <a:gd name="connsiteX1812" fmla="*/ 152516 w 2971357"/>
              <a:gd name="connsiteY1812" fmla="*/ 975067 h 3024785"/>
              <a:gd name="connsiteX1813" fmla="*/ 152326 w 2971357"/>
              <a:gd name="connsiteY1813" fmla="*/ 974210 h 3024785"/>
              <a:gd name="connsiteX1814" fmla="*/ 166137 w 2971357"/>
              <a:gd name="connsiteY1814" fmla="*/ 957732 h 3024785"/>
              <a:gd name="connsiteX1815" fmla="*/ 160041 w 2971357"/>
              <a:gd name="connsiteY1815" fmla="*/ 970400 h 3024785"/>
              <a:gd name="connsiteX1816" fmla="*/ 160422 w 2971357"/>
              <a:gd name="connsiteY1816" fmla="*/ 970400 h 3024785"/>
              <a:gd name="connsiteX1817" fmla="*/ 166137 w 2971357"/>
              <a:gd name="connsiteY1817" fmla="*/ 957732 h 3024785"/>
              <a:gd name="connsiteX1818" fmla="*/ 2656925 w 2971357"/>
              <a:gd name="connsiteY1818" fmla="*/ 950683 h 3024785"/>
              <a:gd name="connsiteX1819" fmla="*/ 2682833 w 2971357"/>
              <a:gd name="connsiteY1819" fmla="*/ 1014882 h 3024785"/>
              <a:gd name="connsiteX1820" fmla="*/ 2656925 w 2971357"/>
              <a:gd name="connsiteY1820" fmla="*/ 950683 h 3024785"/>
              <a:gd name="connsiteX1821" fmla="*/ 2765758 w 2971357"/>
              <a:gd name="connsiteY1821" fmla="*/ 947316 h 3024785"/>
              <a:gd name="connsiteX1822" fmla="*/ 2775855 w 2971357"/>
              <a:gd name="connsiteY1822" fmla="*/ 959222 h 3024785"/>
              <a:gd name="connsiteX1823" fmla="*/ 2775855 w 2971357"/>
              <a:gd name="connsiteY1823" fmla="*/ 959318 h 3024785"/>
              <a:gd name="connsiteX1824" fmla="*/ 344255 w 2971357"/>
              <a:gd name="connsiteY1824" fmla="*/ 901248 h 3024785"/>
              <a:gd name="connsiteX1825" fmla="*/ 340921 w 2971357"/>
              <a:gd name="connsiteY1825" fmla="*/ 917536 h 3024785"/>
              <a:gd name="connsiteX1826" fmla="*/ 329205 w 2971357"/>
              <a:gd name="connsiteY1826" fmla="*/ 949254 h 3024785"/>
              <a:gd name="connsiteX1827" fmla="*/ 307012 w 2971357"/>
              <a:gd name="connsiteY1827" fmla="*/ 1003737 h 3024785"/>
              <a:gd name="connsiteX1828" fmla="*/ 290915 w 2971357"/>
              <a:gd name="connsiteY1828" fmla="*/ 1043742 h 3024785"/>
              <a:gd name="connsiteX1829" fmla="*/ 281390 w 2971357"/>
              <a:gd name="connsiteY1829" fmla="*/ 1060316 h 3024785"/>
              <a:gd name="connsiteX1830" fmla="*/ 304059 w 2971357"/>
              <a:gd name="connsiteY1830" fmla="*/ 998975 h 3024785"/>
              <a:gd name="connsiteX1831" fmla="*/ 323109 w 2971357"/>
              <a:gd name="connsiteY1831" fmla="*/ 956303 h 3024785"/>
              <a:gd name="connsiteX1832" fmla="*/ 310060 w 2971357"/>
              <a:gd name="connsiteY1832" fmla="*/ 980115 h 3024785"/>
              <a:gd name="connsiteX1833" fmla="*/ 292153 w 2971357"/>
              <a:gd name="connsiteY1833" fmla="*/ 1011548 h 3024785"/>
              <a:gd name="connsiteX1834" fmla="*/ 304821 w 2971357"/>
              <a:gd name="connsiteY1834" fmla="*/ 984211 h 3024785"/>
              <a:gd name="connsiteX1835" fmla="*/ 316823 w 2971357"/>
              <a:gd name="connsiteY1835" fmla="*/ 955636 h 3024785"/>
              <a:gd name="connsiteX1836" fmla="*/ 329777 w 2971357"/>
              <a:gd name="connsiteY1836" fmla="*/ 927728 h 3024785"/>
              <a:gd name="connsiteX1837" fmla="*/ 344255 w 2971357"/>
              <a:gd name="connsiteY1837" fmla="*/ 901248 h 3024785"/>
              <a:gd name="connsiteX1838" fmla="*/ 170423 w 2971357"/>
              <a:gd name="connsiteY1838" fmla="*/ 889438 h 3024785"/>
              <a:gd name="connsiteX1839" fmla="*/ 159397 w 2971357"/>
              <a:gd name="connsiteY1839" fmla="*/ 910631 h 3024785"/>
              <a:gd name="connsiteX1840" fmla="*/ 153399 w 2971357"/>
              <a:gd name="connsiteY1840" fmla="*/ 921560 h 3024785"/>
              <a:gd name="connsiteX1841" fmla="*/ 151373 w 2971357"/>
              <a:gd name="connsiteY1841" fmla="*/ 925157 h 3024785"/>
              <a:gd name="connsiteX1842" fmla="*/ 143944 w 2971357"/>
              <a:gd name="connsiteY1842" fmla="*/ 937349 h 3024785"/>
              <a:gd name="connsiteX1843" fmla="*/ 151373 w 2971357"/>
              <a:gd name="connsiteY1843" fmla="*/ 925252 h 3024785"/>
              <a:gd name="connsiteX1844" fmla="*/ 153399 w 2971357"/>
              <a:gd name="connsiteY1844" fmla="*/ 921560 h 3024785"/>
              <a:gd name="connsiteX1845" fmla="*/ 159683 w 2971357"/>
              <a:gd name="connsiteY1845" fmla="*/ 910405 h 3024785"/>
              <a:gd name="connsiteX1846" fmla="*/ 170423 w 2971357"/>
              <a:gd name="connsiteY1846" fmla="*/ 889438 h 3024785"/>
              <a:gd name="connsiteX1847" fmla="*/ 469317 w 2971357"/>
              <a:gd name="connsiteY1847" fmla="*/ 886580 h 3024785"/>
              <a:gd name="connsiteX1848" fmla="*/ 441980 w 2971357"/>
              <a:gd name="connsiteY1848" fmla="*/ 936396 h 3024785"/>
              <a:gd name="connsiteX1849" fmla="*/ 422264 w 2971357"/>
              <a:gd name="connsiteY1849" fmla="*/ 978211 h 3024785"/>
              <a:gd name="connsiteX1850" fmla="*/ 441980 w 2971357"/>
              <a:gd name="connsiteY1850" fmla="*/ 936110 h 3024785"/>
              <a:gd name="connsiteX1851" fmla="*/ 438896 w 2971357"/>
              <a:gd name="connsiteY1851" fmla="*/ 868544 h 3024785"/>
              <a:gd name="connsiteX1852" fmla="*/ 432514 w 2971357"/>
              <a:gd name="connsiteY1852" fmla="*/ 882069 h 3024785"/>
              <a:gd name="connsiteX1853" fmla="*/ 423275 w 2971357"/>
              <a:gd name="connsiteY1853" fmla="*/ 898071 h 3024785"/>
              <a:gd name="connsiteX1854" fmla="*/ 432419 w 2971357"/>
              <a:gd name="connsiteY1854" fmla="*/ 882069 h 3024785"/>
              <a:gd name="connsiteX1855" fmla="*/ 438742 w 2971357"/>
              <a:gd name="connsiteY1855" fmla="*/ 868197 h 3024785"/>
              <a:gd name="connsiteX1856" fmla="*/ 423883 w 2971357"/>
              <a:gd name="connsiteY1856" fmla="*/ 887247 h 3024785"/>
              <a:gd name="connsiteX1857" fmla="*/ 438742 w 2971357"/>
              <a:gd name="connsiteY1857" fmla="*/ 868197 h 3024785"/>
              <a:gd name="connsiteX1858" fmla="*/ 315203 w 2971357"/>
              <a:gd name="connsiteY1858" fmla="*/ 866387 h 3024785"/>
              <a:gd name="connsiteX1859" fmla="*/ 287390 w 2971357"/>
              <a:gd name="connsiteY1859" fmla="*/ 918394 h 3024785"/>
              <a:gd name="connsiteX1860" fmla="*/ 315203 w 2971357"/>
              <a:gd name="connsiteY1860" fmla="*/ 866387 h 3024785"/>
              <a:gd name="connsiteX1861" fmla="*/ 2614443 w 2971357"/>
              <a:gd name="connsiteY1861" fmla="*/ 863148 h 3024785"/>
              <a:gd name="connsiteX1862" fmla="*/ 2615396 w 2971357"/>
              <a:gd name="connsiteY1862" fmla="*/ 866863 h 3024785"/>
              <a:gd name="connsiteX1863" fmla="*/ 2621682 w 2971357"/>
              <a:gd name="connsiteY1863" fmla="*/ 878103 h 3024785"/>
              <a:gd name="connsiteX1864" fmla="*/ 2636637 w 2971357"/>
              <a:gd name="connsiteY1864" fmla="*/ 904677 h 3024785"/>
              <a:gd name="connsiteX1865" fmla="*/ 2643113 w 2971357"/>
              <a:gd name="connsiteY1865" fmla="*/ 921156 h 3024785"/>
              <a:gd name="connsiteX1866" fmla="*/ 2628540 w 2971357"/>
              <a:gd name="connsiteY1866" fmla="*/ 897057 h 3024785"/>
              <a:gd name="connsiteX1867" fmla="*/ 2610729 w 2971357"/>
              <a:gd name="connsiteY1867" fmla="*/ 867530 h 3024785"/>
              <a:gd name="connsiteX1868" fmla="*/ 2621873 w 2971357"/>
              <a:gd name="connsiteY1868" fmla="*/ 900201 h 3024785"/>
              <a:gd name="connsiteX1869" fmla="*/ 2609395 w 2971357"/>
              <a:gd name="connsiteY1869" fmla="*/ 884580 h 3024785"/>
              <a:gd name="connsiteX1870" fmla="*/ 2607204 w 2971357"/>
              <a:gd name="connsiteY1870" fmla="*/ 887151 h 3024785"/>
              <a:gd name="connsiteX1871" fmla="*/ 2621587 w 2971357"/>
              <a:gd name="connsiteY1871" fmla="*/ 912869 h 3024785"/>
              <a:gd name="connsiteX1872" fmla="*/ 2634827 w 2971357"/>
              <a:gd name="connsiteY1872" fmla="*/ 939158 h 3024785"/>
              <a:gd name="connsiteX1873" fmla="*/ 2647876 w 2971357"/>
              <a:gd name="connsiteY1873" fmla="*/ 962970 h 3024785"/>
              <a:gd name="connsiteX1874" fmla="*/ 2653305 w 2971357"/>
              <a:gd name="connsiteY1874" fmla="*/ 975353 h 3024785"/>
              <a:gd name="connsiteX1875" fmla="*/ 2649876 w 2971357"/>
              <a:gd name="connsiteY1875" fmla="*/ 979068 h 3024785"/>
              <a:gd name="connsiteX1876" fmla="*/ 2649876 w 2971357"/>
              <a:gd name="connsiteY1876" fmla="*/ 983735 h 3024785"/>
              <a:gd name="connsiteX1877" fmla="*/ 2663021 w 2971357"/>
              <a:gd name="connsiteY1877" fmla="*/ 1015929 h 3024785"/>
              <a:gd name="connsiteX1878" fmla="*/ 2677785 w 2971357"/>
              <a:gd name="connsiteY1878" fmla="*/ 1051648 h 3024785"/>
              <a:gd name="connsiteX1879" fmla="*/ 2682357 w 2971357"/>
              <a:gd name="connsiteY1879" fmla="*/ 1064697 h 3024785"/>
              <a:gd name="connsiteX1880" fmla="*/ 2677785 w 2971357"/>
              <a:gd name="connsiteY1880" fmla="*/ 1067079 h 3024785"/>
              <a:gd name="connsiteX1881" fmla="*/ 2666831 w 2971357"/>
              <a:gd name="connsiteY1881" fmla="*/ 1038980 h 3024785"/>
              <a:gd name="connsiteX1882" fmla="*/ 2661306 w 2971357"/>
              <a:gd name="connsiteY1882" fmla="*/ 1024978 h 3024785"/>
              <a:gd name="connsiteX1883" fmla="*/ 2655115 w 2971357"/>
              <a:gd name="connsiteY1883" fmla="*/ 1011167 h 3024785"/>
              <a:gd name="connsiteX1884" fmla="*/ 2636065 w 2971357"/>
              <a:gd name="connsiteY1884" fmla="*/ 977639 h 3024785"/>
              <a:gd name="connsiteX1885" fmla="*/ 2628445 w 2971357"/>
              <a:gd name="connsiteY1885" fmla="*/ 965447 h 3024785"/>
              <a:gd name="connsiteX1886" fmla="*/ 2631207 w 2971357"/>
              <a:gd name="connsiteY1886" fmla="*/ 974972 h 3024785"/>
              <a:gd name="connsiteX1887" fmla="*/ 2669307 w 2971357"/>
              <a:gd name="connsiteY1887" fmla="*/ 1054601 h 3024785"/>
              <a:gd name="connsiteX1888" fmla="*/ 2730458 w 2971357"/>
              <a:gd name="connsiteY1888" fmla="*/ 1228528 h 3024785"/>
              <a:gd name="connsiteX1889" fmla="*/ 2748365 w 2971357"/>
              <a:gd name="connsiteY1889" fmla="*/ 1298060 h 3024785"/>
              <a:gd name="connsiteX1890" fmla="*/ 2748555 w 2971357"/>
              <a:gd name="connsiteY1890" fmla="*/ 1298060 h 3024785"/>
              <a:gd name="connsiteX1891" fmla="*/ 2744841 w 2971357"/>
              <a:gd name="connsiteY1891" fmla="*/ 1266437 h 3024785"/>
              <a:gd name="connsiteX1892" fmla="*/ 2734744 w 2971357"/>
              <a:gd name="connsiteY1892" fmla="*/ 1217669 h 3024785"/>
              <a:gd name="connsiteX1893" fmla="*/ 2733887 w 2971357"/>
              <a:gd name="connsiteY1893" fmla="*/ 1204524 h 3024785"/>
              <a:gd name="connsiteX1894" fmla="*/ 2737030 w 2971357"/>
              <a:gd name="connsiteY1894" fmla="*/ 1207572 h 3024785"/>
              <a:gd name="connsiteX1895" fmla="*/ 2734363 w 2971357"/>
              <a:gd name="connsiteY1895" fmla="*/ 1194047 h 3024785"/>
              <a:gd name="connsiteX1896" fmla="*/ 2729791 w 2971357"/>
              <a:gd name="connsiteY1896" fmla="*/ 1176616 h 3024785"/>
              <a:gd name="connsiteX1897" fmla="*/ 2728172 w 2971357"/>
              <a:gd name="connsiteY1897" fmla="*/ 1143660 h 3024785"/>
              <a:gd name="connsiteX1898" fmla="*/ 2728579 w 2971357"/>
              <a:gd name="connsiteY1898" fmla="*/ 1141826 h 3024785"/>
              <a:gd name="connsiteX1899" fmla="*/ 2717301 w 2971357"/>
              <a:gd name="connsiteY1899" fmla="*/ 1105989 h 3024785"/>
              <a:gd name="connsiteX1900" fmla="*/ 2707883 w 2971357"/>
              <a:gd name="connsiteY1900" fmla="*/ 1075366 h 3024785"/>
              <a:gd name="connsiteX1901" fmla="*/ 2717301 w 2971357"/>
              <a:gd name="connsiteY1901" fmla="*/ 1105918 h 3024785"/>
              <a:gd name="connsiteX1902" fmla="*/ 2728580 w 2971357"/>
              <a:gd name="connsiteY1902" fmla="*/ 1141825 h 3024785"/>
              <a:gd name="connsiteX1903" fmla="*/ 2728743 w 2971357"/>
              <a:gd name="connsiteY1903" fmla="*/ 1141088 h 3024785"/>
              <a:gd name="connsiteX1904" fmla="*/ 2723981 w 2971357"/>
              <a:gd name="connsiteY1904" fmla="*/ 1112513 h 3024785"/>
              <a:gd name="connsiteX1905" fmla="*/ 2717313 w 2971357"/>
              <a:gd name="connsiteY1905" fmla="*/ 1088510 h 3024785"/>
              <a:gd name="connsiteX1906" fmla="*/ 2712551 w 2971357"/>
              <a:gd name="connsiteY1906" fmla="*/ 1072889 h 3024785"/>
              <a:gd name="connsiteX1907" fmla="*/ 2705597 w 2971357"/>
              <a:gd name="connsiteY1907" fmla="*/ 1054601 h 3024785"/>
              <a:gd name="connsiteX1908" fmla="*/ 2707026 w 2971357"/>
              <a:gd name="connsiteY1908" fmla="*/ 1045743 h 3024785"/>
              <a:gd name="connsiteX1909" fmla="*/ 2701502 w 2971357"/>
              <a:gd name="connsiteY1909" fmla="*/ 1010024 h 3024785"/>
              <a:gd name="connsiteX1910" fmla="*/ 2676642 w 2971357"/>
              <a:gd name="connsiteY1910" fmla="*/ 952874 h 3024785"/>
              <a:gd name="connsiteX1911" fmla="*/ 2655782 w 2971357"/>
              <a:gd name="connsiteY1911" fmla="*/ 912488 h 3024785"/>
              <a:gd name="connsiteX1912" fmla="*/ 2649114 w 2971357"/>
              <a:gd name="connsiteY1912" fmla="*/ 897819 h 3024785"/>
              <a:gd name="connsiteX1913" fmla="*/ 2643971 w 2971357"/>
              <a:gd name="connsiteY1913" fmla="*/ 888961 h 3024785"/>
              <a:gd name="connsiteX1914" fmla="*/ 2614443 w 2971357"/>
              <a:gd name="connsiteY1914" fmla="*/ 863148 h 3024785"/>
              <a:gd name="connsiteX1915" fmla="*/ 421311 w 2971357"/>
              <a:gd name="connsiteY1915" fmla="*/ 861148 h 3024785"/>
              <a:gd name="connsiteX1916" fmla="*/ 356732 w 2971357"/>
              <a:gd name="connsiteY1916" fmla="*/ 995832 h 3024785"/>
              <a:gd name="connsiteX1917" fmla="*/ 421311 w 2971357"/>
              <a:gd name="connsiteY1917" fmla="*/ 861148 h 3024785"/>
              <a:gd name="connsiteX1918" fmla="*/ 178805 w 2971357"/>
              <a:gd name="connsiteY1918" fmla="*/ 854672 h 3024785"/>
              <a:gd name="connsiteX1919" fmla="*/ 167089 w 2971357"/>
              <a:gd name="connsiteY1919" fmla="*/ 868102 h 3024785"/>
              <a:gd name="connsiteX1920" fmla="*/ 147468 w 2971357"/>
              <a:gd name="connsiteY1920" fmla="*/ 909345 h 3024785"/>
              <a:gd name="connsiteX1921" fmla="*/ 130037 w 2971357"/>
              <a:gd name="connsiteY1921" fmla="*/ 945731 h 3024785"/>
              <a:gd name="connsiteX1922" fmla="*/ 122036 w 2971357"/>
              <a:gd name="connsiteY1922" fmla="*/ 975163 h 3024785"/>
              <a:gd name="connsiteX1923" fmla="*/ 110511 w 2971357"/>
              <a:gd name="connsiteY1923" fmla="*/ 1011072 h 3024785"/>
              <a:gd name="connsiteX1924" fmla="*/ 111394 w 2971357"/>
              <a:gd name="connsiteY1924" fmla="*/ 1016371 h 3024785"/>
              <a:gd name="connsiteX1925" fmla="*/ 111273 w 2971357"/>
              <a:gd name="connsiteY1925" fmla="*/ 1016692 h 3024785"/>
              <a:gd name="connsiteX1926" fmla="*/ 100700 w 2971357"/>
              <a:gd name="connsiteY1926" fmla="*/ 1052506 h 3024785"/>
              <a:gd name="connsiteX1927" fmla="*/ 92699 w 2971357"/>
              <a:gd name="connsiteY1927" fmla="*/ 1081081 h 3024785"/>
              <a:gd name="connsiteX1928" fmla="*/ 85198 w 2971357"/>
              <a:gd name="connsiteY1928" fmla="*/ 1108559 h 3024785"/>
              <a:gd name="connsiteX1929" fmla="*/ 82888 w 2971357"/>
              <a:gd name="connsiteY1929" fmla="*/ 1116514 h 3024785"/>
              <a:gd name="connsiteX1930" fmla="*/ 83555 w 2971357"/>
              <a:gd name="connsiteY1930" fmla="*/ 1089844 h 3024785"/>
              <a:gd name="connsiteX1931" fmla="*/ 91366 w 2971357"/>
              <a:gd name="connsiteY1931" fmla="*/ 1044695 h 3024785"/>
              <a:gd name="connsiteX1932" fmla="*/ 78031 w 2971357"/>
              <a:gd name="connsiteY1932" fmla="*/ 1087748 h 3024785"/>
              <a:gd name="connsiteX1933" fmla="*/ 66886 w 2971357"/>
              <a:gd name="connsiteY1933" fmla="*/ 1129849 h 3024785"/>
              <a:gd name="connsiteX1934" fmla="*/ 62505 w 2971357"/>
              <a:gd name="connsiteY1934" fmla="*/ 1143565 h 3024785"/>
              <a:gd name="connsiteX1935" fmla="*/ 56218 w 2971357"/>
              <a:gd name="connsiteY1935" fmla="*/ 1166044 h 3024785"/>
              <a:gd name="connsiteX1936" fmla="*/ 47551 w 2971357"/>
              <a:gd name="connsiteY1936" fmla="*/ 1195190 h 3024785"/>
              <a:gd name="connsiteX1937" fmla="*/ 41169 w 2971357"/>
              <a:gd name="connsiteY1937" fmla="*/ 1213002 h 3024785"/>
              <a:gd name="connsiteX1938" fmla="*/ 40359 w 2971357"/>
              <a:gd name="connsiteY1938" fmla="*/ 1214621 h 3024785"/>
              <a:gd name="connsiteX1939" fmla="*/ 37930 w 2971357"/>
              <a:gd name="connsiteY1939" fmla="*/ 1214621 h 3024785"/>
              <a:gd name="connsiteX1940" fmla="*/ 41121 w 2971357"/>
              <a:gd name="connsiteY1940" fmla="*/ 1196785 h 3024785"/>
              <a:gd name="connsiteX1941" fmla="*/ 44360 w 2971357"/>
              <a:gd name="connsiteY1941" fmla="*/ 1179427 h 3024785"/>
              <a:gd name="connsiteX1942" fmla="*/ 50694 w 2971357"/>
              <a:gd name="connsiteY1942" fmla="*/ 1146518 h 3024785"/>
              <a:gd name="connsiteX1943" fmla="*/ 50503 w 2971357"/>
              <a:gd name="connsiteY1943" fmla="*/ 1146518 h 3024785"/>
              <a:gd name="connsiteX1944" fmla="*/ 44252 w 2971357"/>
              <a:gd name="connsiteY1944" fmla="*/ 1179284 h 3024785"/>
              <a:gd name="connsiteX1945" fmla="*/ 41121 w 2971357"/>
              <a:gd name="connsiteY1945" fmla="*/ 1196785 h 3024785"/>
              <a:gd name="connsiteX1946" fmla="*/ 37740 w 2971357"/>
              <a:gd name="connsiteY1946" fmla="*/ 1214907 h 3024785"/>
              <a:gd name="connsiteX1947" fmla="*/ 40216 w 2971357"/>
              <a:gd name="connsiteY1947" fmla="*/ 1214907 h 3024785"/>
              <a:gd name="connsiteX1948" fmla="*/ 40359 w 2971357"/>
              <a:gd name="connsiteY1948" fmla="*/ 1214621 h 3024785"/>
              <a:gd name="connsiteX1949" fmla="*/ 40407 w 2971357"/>
              <a:gd name="connsiteY1949" fmla="*/ 1214621 h 3024785"/>
              <a:gd name="connsiteX1950" fmla="*/ 41359 w 2971357"/>
              <a:gd name="connsiteY1950" fmla="*/ 1212716 h 3024785"/>
              <a:gd name="connsiteX1951" fmla="*/ 47741 w 2971357"/>
              <a:gd name="connsiteY1951" fmla="*/ 1194905 h 3024785"/>
              <a:gd name="connsiteX1952" fmla="*/ 56409 w 2971357"/>
              <a:gd name="connsiteY1952" fmla="*/ 1165758 h 3024785"/>
              <a:gd name="connsiteX1953" fmla="*/ 62695 w 2971357"/>
              <a:gd name="connsiteY1953" fmla="*/ 1143279 h 3024785"/>
              <a:gd name="connsiteX1954" fmla="*/ 67077 w 2971357"/>
              <a:gd name="connsiteY1954" fmla="*/ 1129563 h 3024785"/>
              <a:gd name="connsiteX1955" fmla="*/ 70601 w 2971357"/>
              <a:gd name="connsiteY1955" fmla="*/ 1149566 h 3024785"/>
              <a:gd name="connsiteX1956" fmla="*/ 72792 w 2971357"/>
              <a:gd name="connsiteY1956" fmla="*/ 1149566 h 3024785"/>
              <a:gd name="connsiteX1957" fmla="*/ 83079 w 2971357"/>
              <a:gd name="connsiteY1957" fmla="*/ 1116323 h 3024785"/>
              <a:gd name="connsiteX1958" fmla="*/ 85198 w 2971357"/>
              <a:gd name="connsiteY1958" fmla="*/ 1108559 h 3024785"/>
              <a:gd name="connsiteX1959" fmla="*/ 92985 w 2971357"/>
              <a:gd name="connsiteY1959" fmla="*/ 1081748 h 3024785"/>
              <a:gd name="connsiteX1960" fmla="*/ 93121 w 2971357"/>
              <a:gd name="connsiteY1960" fmla="*/ 1081260 h 3024785"/>
              <a:gd name="connsiteX1961" fmla="*/ 95917 w 2971357"/>
              <a:gd name="connsiteY1961" fmla="*/ 1082447 h 3024785"/>
              <a:gd name="connsiteX1962" fmla="*/ 98033 w 2971357"/>
              <a:gd name="connsiteY1962" fmla="*/ 1112799 h 3024785"/>
              <a:gd name="connsiteX1963" fmla="*/ 95944 w 2971357"/>
              <a:gd name="connsiteY1963" fmla="*/ 1082447 h 3024785"/>
              <a:gd name="connsiteX1964" fmla="*/ 93122 w 2971357"/>
              <a:gd name="connsiteY1964" fmla="*/ 1081259 h 3024785"/>
              <a:gd name="connsiteX1965" fmla="*/ 100986 w 2971357"/>
              <a:gd name="connsiteY1965" fmla="*/ 1053173 h 3024785"/>
              <a:gd name="connsiteX1966" fmla="*/ 111559 w 2971357"/>
              <a:gd name="connsiteY1966" fmla="*/ 1017359 h 3024785"/>
              <a:gd name="connsiteX1967" fmla="*/ 111394 w 2971357"/>
              <a:gd name="connsiteY1967" fmla="*/ 1016371 h 3024785"/>
              <a:gd name="connsiteX1968" fmla="*/ 123751 w 2971357"/>
              <a:gd name="connsiteY1968" fmla="*/ 983735 h 3024785"/>
              <a:gd name="connsiteX1969" fmla="*/ 137181 w 2971357"/>
              <a:gd name="connsiteY1969" fmla="*/ 951731 h 3024785"/>
              <a:gd name="connsiteX1970" fmla="*/ 157183 w 2971357"/>
              <a:gd name="connsiteY1970" fmla="*/ 902868 h 3024785"/>
              <a:gd name="connsiteX1971" fmla="*/ 178805 w 2971357"/>
              <a:gd name="connsiteY1971" fmla="*/ 854672 h 3024785"/>
              <a:gd name="connsiteX1972" fmla="*/ 2667116 w 2971357"/>
              <a:gd name="connsiteY1972" fmla="*/ 846956 h 3024785"/>
              <a:gd name="connsiteX1973" fmla="*/ 2677307 w 2971357"/>
              <a:gd name="connsiteY1973" fmla="*/ 866387 h 3024785"/>
              <a:gd name="connsiteX1974" fmla="*/ 2684737 w 2971357"/>
              <a:gd name="connsiteY1974" fmla="*/ 880008 h 3024785"/>
              <a:gd name="connsiteX1975" fmla="*/ 2677307 w 2971357"/>
              <a:gd name="connsiteY1975" fmla="*/ 866482 h 3024785"/>
              <a:gd name="connsiteX1976" fmla="*/ 2667116 w 2971357"/>
              <a:gd name="connsiteY1976" fmla="*/ 846956 h 3024785"/>
              <a:gd name="connsiteX1977" fmla="*/ 161660 w 2971357"/>
              <a:gd name="connsiteY1977" fmla="*/ 845718 h 3024785"/>
              <a:gd name="connsiteX1978" fmla="*/ 153278 w 2971357"/>
              <a:gd name="connsiteY1978" fmla="*/ 866483 h 3024785"/>
              <a:gd name="connsiteX1979" fmla="*/ 153754 w 2971357"/>
              <a:gd name="connsiteY1979" fmla="*/ 866483 h 3024785"/>
              <a:gd name="connsiteX1980" fmla="*/ 161660 w 2971357"/>
              <a:gd name="connsiteY1980" fmla="*/ 845718 h 3024785"/>
              <a:gd name="connsiteX1981" fmla="*/ 398223 w 2971357"/>
              <a:gd name="connsiteY1981" fmla="*/ 844065 h 3024785"/>
              <a:gd name="connsiteX1982" fmla="*/ 368029 w 2971357"/>
              <a:gd name="connsiteY1982" fmla="*/ 896357 h 3024785"/>
              <a:gd name="connsiteX1983" fmla="*/ 368029 w 2971357"/>
              <a:gd name="connsiteY1983" fmla="*/ 896262 h 3024785"/>
              <a:gd name="connsiteX1984" fmla="*/ 261101 w 2971357"/>
              <a:gd name="connsiteY1984" fmla="*/ 802761 h 3024785"/>
              <a:gd name="connsiteX1985" fmla="*/ 255469 w 2971357"/>
              <a:gd name="connsiteY1985" fmla="*/ 803856 h 3024785"/>
              <a:gd name="connsiteX1986" fmla="*/ 255487 w 2971357"/>
              <a:gd name="connsiteY1986" fmla="*/ 803807 h 3024785"/>
              <a:gd name="connsiteX1987" fmla="*/ 256093 w 2971357"/>
              <a:gd name="connsiteY1987" fmla="*/ 806952 h 3024785"/>
              <a:gd name="connsiteX1988" fmla="*/ 261101 w 2971357"/>
              <a:gd name="connsiteY1988" fmla="*/ 802761 h 3024785"/>
              <a:gd name="connsiteX1989" fmla="*/ 299868 w 2971357"/>
              <a:gd name="connsiteY1989" fmla="*/ 785425 h 3024785"/>
              <a:gd name="connsiteX1990" fmla="*/ 287962 w 2971357"/>
              <a:gd name="connsiteY1990" fmla="*/ 804475 h 3024785"/>
              <a:gd name="connsiteX1991" fmla="*/ 299868 w 2971357"/>
              <a:gd name="connsiteY1991" fmla="*/ 785425 h 3024785"/>
              <a:gd name="connsiteX1992" fmla="*/ 263768 w 2971357"/>
              <a:gd name="connsiteY1992" fmla="*/ 781234 h 3024785"/>
              <a:gd name="connsiteX1993" fmla="*/ 255487 w 2971357"/>
              <a:gd name="connsiteY1993" fmla="*/ 803807 h 3024785"/>
              <a:gd name="connsiteX1994" fmla="*/ 255469 w 2971357"/>
              <a:gd name="connsiteY1994" fmla="*/ 803713 h 3024785"/>
              <a:gd name="connsiteX1995" fmla="*/ 263768 w 2971357"/>
              <a:gd name="connsiteY1995" fmla="*/ 781234 h 3024785"/>
              <a:gd name="connsiteX1996" fmla="*/ 2654829 w 2971357"/>
              <a:gd name="connsiteY1996" fmla="*/ 770947 h 3024785"/>
              <a:gd name="connsiteX1997" fmla="*/ 2671212 w 2971357"/>
              <a:gd name="connsiteY1997" fmla="*/ 795998 h 3024785"/>
              <a:gd name="connsiteX1998" fmla="*/ 2689119 w 2971357"/>
              <a:gd name="connsiteY1998" fmla="*/ 829336 h 3024785"/>
              <a:gd name="connsiteX1999" fmla="*/ 2671116 w 2971357"/>
              <a:gd name="connsiteY1999" fmla="*/ 795998 h 3024785"/>
              <a:gd name="connsiteX2000" fmla="*/ 504751 w 2971357"/>
              <a:gd name="connsiteY2000" fmla="*/ 769899 h 3024785"/>
              <a:gd name="connsiteX2001" fmla="*/ 482558 w 2971357"/>
              <a:gd name="connsiteY2001" fmla="*/ 802761 h 3024785"/>
              <a:gd name="connsiteX2002" fmla="*/ 504751 w 2971357"/>
              <a:gd name="connsiteY2002" fmla="*/ 769899 h 3024785"/>
              <a:gd name="connsiteX2003" fmla="*/ 163375 w 2971357"/>
              <a:gd name="connsiteY2003" fmla="*/ 709415 h 3024785"/>
              <a:gd name="connsiteX2004" fmla="*/ 140229 w 2971357"/>
              <a:gd name="connsiteY2004" fmla="*/ 751706 h 3024785"/>
              <a:gd name="connsiteX2005" fmla="*/ 145253 w 2971357"/>
              <a:gd name="connsiteY2005" fmla="*/ 747599 h 3024785"/>
              <a:gd name="connsiteX2006" fmla="*/ 145322 w 2971357"/>
              <a:gd name="connsiteY2006" fmla="*/ 747487 h 3024785"/>
              <a:gd name="connsiteX2007" fmla="*/ 145360 w 2971357"/>
              <a:gd name="connsiteY2007" fmla="*/ 747456 h 3024785"/>
              <a:gd name="connsiteX2008" fmla="*/ 160422 w 2971357"/>
              <a:gd name="connsiteY2008" fmla="*/ 723131 h 3024785"/>
              <a:gd name="connsiteX2009" fmla="*/ 145322 w 2971357"/>
              <a:gd name="connsiteY2009" fmla="*/ 747487 h 3024785"/>
              <a:gd name="connsiteX2010" fmla="*/ 140229 w 2971357"/>
              <a:gd name="connsiteY2010" fmla="*/ 751706 h 3024785"/>
              <a:gd name="connsiteX2011" fmla="*/ 163375 w 2971357"/>
              <a:gd name="connsiteY2011" fmla="*/ 709415 h 3024785"/>
              <a:gd name="connsiteX2012" fmla="*/ 341587 w 2971357"/>
              <a:gd name="connsiteY2012" fmla="*/ 703224 h 3024785"/>
              <a:gd name="connsiteX2013" fmla="*/ 337111 w 2971357"/>
              <a:gd name="connsiteY2013" fmla="*/ 708844 h 3024785"/>
              <a:gd name="connsiteX2014" fmla="*/ 337210 w 2971357"/>
              <a:gd name="connsiteY2014" fmla="*/ 708626 h 3024785"/>
              <a:gd name="connsiteX2015" fmla="*/ 182806 w 2971357"/>
              <a:gd name="connsiteY2015" fmla="*/ 683317 h 3024785"/>
              <a:gd name="connsiteX2016" fmla="*/ 169947 w 2971357"/>
              <a:gd name="connsiteY2016" fmla="*/ 705605 h 3024785"/>
              <a:gd name="connsiteX2017" fmla="*/ 170328 w 2971357"/>
              <a:gd name="connsiteY2017" fmla="*/ 705605 h 3024785"/>
              <a:gd name="connsiteX2018" fmla="*/ 182806 w 2971357"/>
              <a:gd name="connsiteY2018" fmla="*/ 683317 h 3024785"/>
              <a:gd name="connsiteX2019" fmla="*/ 351493 w 2971357"/>
              <a:gd name="connsiteY2019" fmla="*/ 677316 h 3024785"/>
              <a:gd name="connsiteX2020" fmla="*/ 337210 w 2971357"/>
              <a:gd name="connsiteY2020" fmla="*/ 708626 h 3024785"/>
              <a:gd name="connsiteX2021" fmla="*/ 337111 w 2971357"/>
              <a:gd name="connsiteY2021" fmla="*/ 708749 h 3024785"/>
              <a:gd name="connsiteX2022" fmla="*/ 364733 w 2971357"/>
              <a:gd name="connsiteY2022" fmla="*/ 671887 h 3024785"/>
              <a:gd name="connsiteX2023" fmla="*/ 341111 w 2971357"/>
              <a:gd name="connsiteY2023" fmla="*/ 703700 h 3024785"/>
              <a:gd name="connsiteX2024" fmla="*/ 364733 w 2971357"/>
              <a:gd name="connsiteY2024" fmla="*/ 671887 h 3024785"/>
              <a:gd name="connsiteX2025" fmla="*/ 370353 w 2971357"/>
              <a:gd name="connsiteY2025" fmla="*/ 668934 h 3024785"/>
              <a:gd name="connsiteX2026" fmla="*/ 370548 w 2971357"/>
              <a:gd name="connsiteY2026" fmla="*/ 669086 h 3024785"/>
              <a:gd name="connsiteX2027" fmla="*/ 372012 w 2971357"/>
              <a:gd name="connsiteY2027" fmla="*/ 670224 h 3024785"/>
              <a:gd name="connsiteX2028" fmla="*/ 371972 w 2971357"/>
              <a:gd name="connsiteY2028" fmla="*/ 670267 h 3024785"/>
              <a:gd name="connsiteX2029" fmla="*/ 370544 w 2971357"/>
              <a:gd name="connsiteY2029" fmla="*/ 669092 h 3024785"/>
              <a:gd name="connsiteX2030" fmla="*/ 383437 w 2971357"/>
              <a:gd name="connsiteY2030" fmla="*/ 659504 h 3024785"/>
              <a:gd name="connsiteX2031" fmla="*/ 384545 w 2971357"/>
              <a:gd name="connsiteY2031" fmla="*/ 662457 h 3024785"/>
              <a:gd name="connsiteX2032" fmla="*/ 372067 w 2971357"/>
              <a:gd name="connsiteY2032" fmla="*/ 670267 h 3024785"/>
              <a:gd name="connsiteX2033" fmla="*/ 372012 w 2971357"/>
              <a:gd name="connsiteY2033" fmla="*/ 670224 h 3024785"/>
              <a:gd name="connsiteX2034" fmla="*/ 380218 w 2971357"/>
              <a:gd name="connsiteY2034" fmla="*/ 661546 h 3024785"/>
              <a:gd name="connsiteX2035" fmla="*/ 383437 w 2971357"/>
              <a:gd name="connsiteY2035" fmla="*/ 659504 h 3024785"/>
              <a:gd name="connsiteX2036" fmla="*/ 2724004 w 2971357"/>
              <a:gd name="connsiteY2036" fmla="*/ 659028 h 3024785"/>
              <a:gd name="connsiteX2037" fmla="*/ 2721885 w 2971357"/>
              <a:gd name="connsiteY2037" fmla="*/ 659409 h 3024785"/>
              <a:gd name="connsiteX2038" fmla="*/ 2729981 w 2971357"/>
              <a:gd name="connsiteY2038" fmla="*/ 665220 h 3024785"/>
              <a:gd name="connsiteX2039" fmla="*/ 2724004 w 2971357"/>
              <a:gd name="connsiteY2039" fmla="*/ 659028 h 3024785"/>
              <a:gd name="connsiteX2040" fmla="*/ 2707406 w 2971357"/>
              <a:gd name="connsiteY2040" fmla="*/ 648932 h 3024785"/>
              <a:gd name="connsiteX2041" fmla="*/ 2738199 w 2971357"/>
              <a:gd name="connsiteY2041" fmla="*/ 692934 h 3024785"/>
              <a:gd name="connsiteX2042" fmla="*/ 2733732 w 2971357"/>
              <a:gd name="connsiteY2042" fmla="*/ 692747 h 3024785"/>
              <a:gd name="connsiteX2043" fmla="*/ 2732924 w 2971357"/>
              <a:gd name="connsiteY2043" fmla="*/ 694839 h 3024785"/>
              <a:gd name="connsiteX2044" fmla="*/ 2732924 w 2971357"/>
              <a:gd name="connsiteY2044" fmla="*/ 694840 h 3024785"/>
              <a:gd name="connsiteX2045" fmla="*/ 2732924 w 2971357"/>
              <a:gd name="connsiteY2045" fmla="*/ 694841 h 3024785"/>
              <a:gd name="connsiteX2046" fmla="*/ 2736553 w 2971357"/>
              <a:gd name="connsiteY2046" fmla="*/ 703701 h 3024785"/>
              <a:gd name="connsiteX2047" fmla="*/ 2732924 w 2971357"/>
              <a:gd name="connsiteY2047" fmla="*/ 694840 h 3024785"/>
              <a:gd name="connsiteX2048" fmla="*/ 2733732 w 2971357"/>
              <a:gd name="connsiteY2048" fmla="*/ 692759 h 3024785"/>
              <a:gd name="connsiteX2049" fmla="*/ 2738268 w 2971357"/>
              <a:gd name="connsiteY2049" fmla="*/ 693033 h 3024785"/>
              <a:gd name="connsiteX2050" fmla="*/ 2738199 w 2971357"/>
              <a:gd name="connsiteY2050" fmla="*/ 692934 h 3024785"/>
              <a:gd name="connsiteX2051" fmla="*/ 2738268 w 2971357"/>
              <a:gd name="connsiteY2051" fmla="*/ 692937 h 3024785"/>
              <a:gd name="connsiteX2052" fmla="*/ 2707406 w 2971357"/>
              <a:gd name="connsiteY2052" fmla="*/ 648932 h 3024785"/>
              <a:gd name="connsiteX2053" fmla="*/ 606154 w 2971357"/>
              <a:gd name="connsiteY2053" fmla="*/ 641563 h 3024785"/>
              <a:gd name="connsiteX2054" fmla="*/ 606154 w 2971357"/>
              <a:gd name="connsiteY2054" fmla="*/ 641658 h 3024785"/>
              <a:gd name="connsiteX2055" fmla="*/ 593772 w 2971357"/>
              <a:gd name="connsiteY2055" fmla="*/ 651564 h 3024785"/>
              <a:gd name="connsiteX2056" fmla="*/ 2576629 w 2971357"/>
              <a:gd name="connsiteY2056" fmla="*/ 632168 h 3024785"/>
              <a:gd name="connsiteX2057" fmla="*/ 2590345 w 2971357"/>
              <a:gd name="connsiteY2057" fmla="*/ 649122 h 3024785"/>
              <a:gd name="connsiteX2058" fmla="*/ 2591869 w 2971357"/>
              <a:gd name="connsiteY2058" fmla="*/ 649694 h 3024785"/>
              <a:gd name="connsiteX2059" fmla="*/ 2590345 w 2971357"/>
              <a:gd name="connsiteY2059" fmla="*/ 649218 h 3024785"/>
              <a:gd name="connsiteX2060" fmla="*/ 2667878 w 2971357"/>
              <a:gd name="connsiteY2060" fmla="*/ 612832 h 3024785"/>
              <a:gd name="connsiteX2061" fmla="*/ 2676450 w 2971357"/>
              <a:gd name="connsiteY2061" fmla="*/ 626262 h 3024785"/>
              <a:gd name="connsiteX2062" fmla="*/ 2668259 w 2971357"/>
              <a:gd name="connsiteY2062" fmla="*/ 612832 h 3024785"/>
              <a:gd name="connsiteX2063" fmla="*/ 2686928 w 2971357"/>
              <a:gd name="connsiteY2063" fmla="*/ 605212 h 3024785"/>
              <a:gd name="connsiteX2064" fmla="*/ 2719408 w 2971357"/>
              <a:gd name="connsiteY2064" fmla="*/ 639788 h 3024785"/>
              <a:gd name="connsiteX2065" fmla="*/ 2686928 w 2971357"/>
              <a:gd name="connsiteY2065" fmla="*/ 605212 h 3024785"/>
              <a:gd name="connsiteX2066" fmla="*/ 2544053 w 2971357"/>
              <a:gd name="connsiteY2066" fmla="*/ 604545 h 3024785"/>
              <a:gd name="connsiteX2067" fmla="*/ 2558436 w 2971357"/>
              <a:gd name="connsiteY2067" fmla="*/ 616356 h 3024785"/>
              <a:gd name="connsiteX2068" fmla="*/ 2544138 w 2971357"/>
              <a:gd name="connsiteY2068" fmla="*/ 604691 h 3024785"/>
              <a:gd name="connsiteX2069" fmla="*/ 2543958 w 2971357"/>
              <a:gd name="connsiteY2069" fmla="*/ 604545 h 3024785"/>
              <a:gd name="connsiteX2070" fmla="*/ 2544138 w 2971357"/>
              <a:gd name="connsiteY2070" fmla="*/ 604691 h 3024785"/>
              <a:gd name="connsiteX2071" fmla="*/ 2548339 w 2971357"/>
              <a:gd name="connsiteY2071" fmla="*/ 611975 h 3024785"/>
              <a:gd name="connsiteX2072" fmla="*/ 2543958 w 2971357"/>
              <a:gd name="connsiteY2072" fmla="*/ 604545 h 3024785"/>
              <a:gd name="connsiteX2073" fmla="*/ 477128 w 2971357"/>
              <a:gd name="connsiteY2073" fmla="*/ 593782 h 3024785"/>
              <a:gd name="connsiteX2074" fmla="*/ 472461 w 2971357"/>
              <a:gd name="connsiteY2074" fmla="*/ 606450 h 3024785"/>
              <a:gd name="connsiteX2075" fmla="*/ 477128 w 2971357"/>
              <a:gd name="connsiteY2075" fmla="*/ 593782 h 3024785"/>
              <a:gd name="connsiteX2076" fmla="*/ 228621 w 2971357"/>
              <a:gd name="connsiteY2076" fmla="*/ 587114 h 3024785"/>
              <a:gd name="connsiteX2077" fmla="*/ 220144 w 2971357"/>
              <a:gd name="connsiteY2077" fmla="*/ 603688 h 3024785"/>
              <a:gd name="connsiteX2078" fmla="*/ 228621 w 2971357"/>
              <a:gd name="connsiteY2078" fmla="*/ 587305 h 3024785"/>
              <a:gd name="connsiteX2079" fmla="*/ 476938 w 2971357"/>
              <a:gd name="connsiteY2079" fmla="*/ 564635 h 3024785"/>
              <a:gd name="connsiteX2080" fmla="*/ 477100 w 2971357"/>
              <a:gd name="connsiteY2080" fmla="*/ 564852 h 3024785"/>
              <a:gd name="connsiteX2081" fmla="*/ 453316 w 2971357"/>
              <a:gd name="connsiteY2081" fmla="*/ 588447 h 3024785"/>
              <a:gd name="connsiteX2082" fmla="*/ 476938 w 2971357"/>
              <a:gd name="connsiteY2082" fmla="*/ 564635 h 3024785"/>
              <a:gd name="connsiteX2083" fmla="*/ 441594 w 2971357"/>
              <a:gd name="connsiteY2083" fmla="*/ 564447 h 3024785"/>
              <a:gd name="connsiteX2084" fmla="*/ 441981 w 2971357"/>
              <a:gd name="connsiteY2084" fmla="*/ 565873 h 3024785"/>
              <a:gd name="connsiteX2085" fmla="*/ 406643 w 2971357"/>
              <a:gd name="connsiteY2085" fmla="*/ 609593 h 3024785"/>
              <a:gd name="connsiteX2086" fmla="*/ 377592 w 2971357"/>
              <a:gd name="connsiteY2086" fmla="*/ 644455 h 3024785"/>
              <a:gd name="connsiteX2087" fmla="*/ 364543 w 2971357"/>
              <a:gd name="connsiteY2087" fmla="*/ 659885 h 3024785"/>
              <a:gd name="connsiteX2088" fmla="*/ 351017 w 2971357"/>
              <a:gd name="connsiteY2088" fmla="*/ 677887 h 3024785"/>
              <a:gd name="connsiteX2089" fmla="*/ 356447 w 2971357"/>
              <a:gd name="connsiteY2089" fmla="*/ 661028 h 3024785"/>
              <a:gd name="connsiteX2090" fmla="*/ 383783 w 2971357"/>
              <a:gd name="connsiteY2090" fmla="*/ 629310 h 3024785"/>
              <a:gd name="connsiteX2091" fmla="*/ 416359 w 2971357"/>
              <a:gd name="connsiteY2091" fmla="*/ 591210 h 3024785"/>
              <a:gd name="connsiteX2092" fmla="*/ 441594 w 2971357"/>
              <a:gd name="connsiteY2092" fmla="*/ 564447 h 3024785"/>
              <a:gd name="connsiteX2093" fmla="*/ 2479759 w 2971357"/>
              <a:gd name="connsiteY2093" fmla="*/ 561968 h 3024785"/>
              <a:gd name="connsiteX2094" fmla="*/ 2500333 w 2971357"/>
              <a:gd name="connsiteY2094" fmla="*/ 580447 h 3024785"/>
              <a:gd name="connsiteX2095" fmla="*/ 2589868 w 2971357"/>
              <a:gd name="connsiteY2095" fmla="*/ 679507 h 3024785"/>
              <a:gd name="connsiteX2096" fmla="*/ 2500237 w 2971357"/>
              <a:gd name="connsiteY2096" fmla="*/ 580447 h 3024785"/>
              <a:gd name="connsiteX2097" fmla="*/ 2479759 w 2971357"/>
              <a:gd name="connsiteY2097" fmla="*/ 561968 h 3024785"/>
              <a:gd name="connsiteX2098" fmla="*/ 2295546 w 2971357"/>
              <a:gd name="connsiteY2098" fmla="*/ 550728 h 3024785"/>
              <a:gd name="connsiteX2099" fmla="*/ 2294689 w 2971357"/>
              <a:gd name="connsiteY2099" fmla="*/ 551395 h 3024785"/>
              <a:gd name="connsiteX2100" fmla="*/ 2292879 w 2971357"/>
              <a:gd name="connsiteY2100" fmla="*/ 554157 h 3024785"/>
              <a:gd name="connsiteX2101" fmla="*/ 2337266 w 2971357"/>
              <a:gd name="connsiteY2101" fmla="*/ 592353 h 3024785"/>
              <a:gd name="connsiteX2102" fmla="*/ 2350315 w 2971357"/>
              <a:gd name="connsiteY2102" fmla="*/ 600068 h 3024785"/>
              <a:gd name="connsiteX2103" fmla="*/ 2349077 w 2971357"/>
              <a:gd name="connsiteY2103" fmla="*/ 595877 h 3024785"/>
              <a:gd name="connsiteX2104" fmla="*/ 2330503 w 2971357"/>
              <a:gd name="connsiteY2104" fmla="*/ 577970 h 3024785"/>
              <a:gd name="connsiteX2105" fmla="*/ 2295546 w 2971357"/>
              <a:gd name="connsiteY2105" fmla="*/ 550728 h 3024785"/>
              <a:gd name="connsiteX2106" fmla="*/ 310917 w 2971357"/>
              <a:gd name="connsiteY2106" fmla="*/ 547205 h 3024785"/>
              <a:gd name="connsiteX2107" fmla="*/ 299201 w 2971357"/>
              <a:gd name="connsiteY2107" fmla="*/ 563123 h 3024785"/>
              <a:gd name="connsiteX2108" fmla="*/ 299166 w 2971357"/>
              <a:gd name="connsiteY2108" fmla="*/ 563194 h 3024785"/>
              <a:gd name="connsiteX2109" fmla="*/ 299034 w 2971357"/>
              <a:gd name="connsiteY2109" fmla="*/ 563373 h 3024785"/>
              <a:gd name="connsiteX2110" fmla="*/ 296010 w 2971357"/>
              <a:gd name="connsiteY2110" fmla="*/ 569398 h 3024785"/>
              <a:gd name="connsiteX2111" fmla="*/ 295677 w 2971357"/>
              <a:gd name="connsiteY2111" fmla="*/ 569398 h 3024785"/>
              <a:gd name="connsiteX2112" fmla="*/ 269769 w 2971357"/>
              <a:gd name="connsiteY2112" fmla="*/ 602735 h 3024785"/>
              <a:gd name="connsiteX2113" fmla="*/ 295867 w 2971357"/>
              <a:gd name="connsiteY2113" fmla="*/ 569684 h 3024785"/>
              <a:gd name="connsiteX2114" fmla="*/ 296010 w 2971357"/>
              <a:gd name="connsiteY2114" fmla="*/ 569398 h 3024785"/>
              <a:gd name="connsiteX2115" fmla="*/ 296058 w 2971357"/>
              <a:gd name="connsiteY2115" fmla="*/ 569398 h 3024785"/>
              <a:gd name="connsiteX2116" fmla="*/ 299166 w 2971357"/>
              <a:gd name="connsiteY2116" fmla="*/ 563194 h 3024785"/>
              <a:gd name="connsiteX2117" fmla="*/ 269483 w 2971357"/>
              <a:gd name="connsiteY2117" fmla="*/ 526916 h 3024785"/>
              <a:gd name="connsiteX2118" fmla="*/ 260625 w 2971357"/>
              <a:gd name="connsiteY2118" fmla="*/ 542728 h 3024785"/>
              <a:gd name="connsiteX2119" fmla="*/ 260625 w 2971357"/>
              <a:gd name="connsiteY2119" fmla="*/ 542849 h 3024785"/>
              <a:gd name="connsiteX2120" fmla="*/ 244432 w 2971357"/>
              <a:gd name="connsiteY2120" fmla="*/ 563492 h 3024785"/>
              <a:gd name="connsiteX2121" fmla="*/ 260625 w 2971357"/>
              <a:gd name="connsiteY2121" fmla="*/ 542918 h 3024785"/>
              <a:gd name="connsiteX2122" fmla="*/ 260625 w 2971357"/>
              <a:gd name="connsiteY2122" fmla="*/ 542849 h 3024785"/>
              <a:gd name="connsiteX2123" fmla="*/ 260720 w 2971357"/>
              <a:gd name="connsiteY2123" fmla="*/ 542728 h 3024785"/>
              <a:gd name="connsiteX2124" fmla="*/ 269483 w 2971357"/>
              <a:gd name="connsiteY2124" fmla="*/ 526916 h 3024785"/>
              <a:gd name="connsiteX2125" fmla="*/ 293105 w 2971357"/>
              <a:gd name="connsiteY2125" fmla="*/ 526535 h 3024785"/>
              <a:gd name="connsiteX2126" fmla="*/ 255005 w 2971357"/>
              <a:gd name="connsiteY2126" fmla="*/ 585019 h 3024785"/>
              <a:gd name="connsiteX2127" fmla="*/ 255767 w 2971357"/>
              <a:gd name="connsiteY2127" fmla="*/ 588829 h 3024785"/>
              <a:gd name="connsiteX2128" fmla="*/ 255005 w 2971357"/>
              <a:gd name="connsiteY2128" fmla="*/ 585019 h 3024785"/>
              <a:gd name="connsiteX2129" fmla="*/ 293105 w 2971357"/>
              <a:gd name="connsiteY2129" fmla="*/ 526535 h 3024785"/>
              <a:gd name="connsiteX2130" fmla="*/ 755258 w 2971357"/>
              <a:gd name="connsiteY2130" fmla="*/ 521011 h 3024785"/>
              <a:gd name="connsiteX2131" fmla="*/ 741066 w 2971357"/>
              <a:gd name="connsiteY2131" fmla="*/ 531584 h 3024785"/>
              <a:gd name="connsiteX2132" fmla="*/ 721921 w 2971357"/>
              <a:gd name="connsiteY2132" fmla="*/ 549205 h 3024785"/>
              <a:gd name="connsiteX2133" fmla="*/ 740971 w 2971357"/>
              <a:gd name="connsiteY2133" fmla="*/ 531584 h 3024785"/>
              <a:gd name="connsiteX2134" fmla="*/ 298058 w 2971357"/>
              <a:gd name="connsiteY2134" fmla="*/ 515582 h 3024785"/>
              <a:gd name="connsiteX2135" fmla="*/ 293105 w 2971357"/>
              <a:gd name="connsiteY2135" fmla="*/ 522154 h 3024785"/>
              <a:gd name="connsiteX2136" fmla="*/ 293105 w 2971357"/>
              <a:gd name="connsiteY2136" fmla="*/ 522535 h 3024785"/>
              <a:gd name="connsiteX2137" fmla="*/ 298439 w 2971357"/>
              <a:gd name="connsiteY2137" fmla="*/ 515582 h 3024785"/>
              <a:gd name="connsiteX2138" fmla="*/ 2258589 w 2971357"/>
              <a:gd name="connsiteY2138" fmla="*/ 505008 h 3024785"/>
              <a:gd name="connsiteX2139" fmla="*/ 2264780 w 2971357"/>
              <a:gd name="connsiteY2139" fmla="*/ 511962 h 3024785"/>
              <a:gd name="connsiteX2140" fmla="*/ 2258589 w 2971357"/>
              <a:gd name="connsiteY2140" fmla="*/ 505104 h 3024785"/>
              <a:gd name="connsiteX2141" fmla="*/ 525420 w 2971357"/>
              <a:gd name="connsiteY2141" fmla="*/ 496531 h 3024785"/>
              <a:gd name="connsiteX2142" fmla="*/ 468270 w 2971357"/>
              <a:gd name="connsiteY2142" fmla="*/ 560158 h 3024785"/>
              <a:gd name="connsiteX2143" fmla="*/ 453221 w 2971357"/>
              <a:gd name="connsiteY2143" fmla="*/ 576922 h 3024785"/>
              <a:gd name="connsiteX2144" fmla="*/ 468175 w 2971357"/>
              <a:gd name="connsiteY2144" fmla="*/ 560158 h 3024785"/>
              <a:gd name="connsiteX2145" fmla="*/ 525420 w 2971357"/>
              <a:gd name="connsiteY2145" fmla="*/ 496531 h 3024785"/>
              <a:gd name="connsiteX2146" fmla="*/ 658007 w 2971357"/>
              <a:gd name="connsiteY2146" fmla="*/ 494912 h 3024785"/>
              <a:gd name="connsiteX2147" fmla="*/ 654293 w 2971357"/>
              <a:gd name="connsiteY2147" fmla="*/ 502342 h 3024785"/>
              <a:gd name="connsiteX2148" fmla="*/ 658007 w 2971357"/>
              <a:gd name="connsiteY2148" fmla="*/ 494912 h 3024785"/>
              <a:gd name="connsiteX2149" fmla="*/ 299963 w 2971357"/>
              <a:gd name="connsiteY2149" fmla="*/ 487197 h 3024785"/>
              <a:gd name="connsiteX2150" fmla="*/ 287676 w 2971357"/>
              <a:gd name="connsiteY2150" fmla="*/ 501484 h 3024785"/>
              <a:gd name="connsiteX2151" fmla="*/ 285676 w 2971357"/>
              <a:gd name="connsiteY2151" fmla="*/ 504056 h 3024785"/>
              <a:gd name="connsiteX2152" fmla="*/ 287771 w 2971357"/>
              <a:gd name="connsiteY2152" fmla="*/ 501484 h 3024785"/>
              <a:gd name="connsiteX2153" fmla="*/ 299963 w 2971357"/>
              <a:gd name="connsiteY2153" fmla="*/ 487197 h 3024785"/>
              <a:gd name="connsiteX2154" fmla="*/ 698531 w 2971357"/>
              <a:gd name="connsiteY2154" fmla="*/ 481049 h 3024785"/>
              <a:gd name="connsiteX2155" fmla="*/ 688012 w 2971357"/>
              <a:gd name="connsiteY2155" fmla="*/ 488531 h 3024785"/>
              <a:gd name="connsiteX2156" fmla="*/ 672581 w 2971357"/>
              <a:gd name="connsiteY2156" fmla="*/ 499389 h 3024785"/>
              <a:gd name="connsiteX2157" fmla="*/ 668962 w 2971357"/>
              <a:gd name="connsiteY2157" fmla="*/ 502151 h 3024785"/>
              <a:gd name="connsiteX2158" fmla="*/ 672581 w 2971357"/>
              <a:gd name="connsiteY2158" fmla="*/ 499294 h 3024785"/>
              <a:gd name="connsiteX2159" fmla="*/ 688012 w 2971357"/>
              <a:gd name="connsiteY2159" fmla="*/ 488435 h 3024785"/>
              <a:gd name="connsiteX2160" fmla="*/ 2096760 w 2971357"/>
              <a:gd name="connsiteY2160" fmla="*/ 474052 h 3024785"/>
              <a:gd name="connsiteX2161" fmla="*/ 2115810 w 2971357"/>
              <a:gd name="connsiteY2161" fmla="*/ 488625 h 3024785"/>
              <a:gd name="connsiteX2162" fmla="*/ 2151338 w 2971357"/>
              <a:gd name="connsiteY2162" fmla="*/ 513390 h 3024785"/>
              <a:gd name="connsiteX2163" fmla="*/ 2172388 w 2971357"/>
              <a:gd name="connsiteY2163" fmla="*/ 527202 h 3024785"/>
              <a:gd name="connsiteX2164" fmla="*/ 2194486 w 2971357"/>
              <a:gd name="connsiteY2164" fmla="*/ 542346 h 3024785"/>
              <a:gd name="connsiteX2165" fmla="*/ 2192962 w 2971357"/>
              <a:gd name="connsiteY2165" fmla="*/ 537584 h 3024785"/>
              <a:gd name="connsiteX2166" fmla="*/ 2174864 w 2971357"/>
              <a:gd name="connsiteY2166" fmla="*/ 523677 h 3024785"/>
              <a:gd name="connsiteX2167" fmla="*/ 2162387 w 2971357"/>
              <a:gd name="connsiteY2167" fmla="*/ 514152 h 3024785"/>
              <a:gd name="connsiteX2168" fmla="*/ 2139622 w 2971357"/>
              <a:gd name="connsiteY2168" fmla="*/ 498150 h 3024785"/>
              <a:gd name="connsiteX2169" fmla="*/ 2128002 w 2971357"/>
              <a:gd name="connsiteY2169" fmla="*/ 490721 h 3024785"/>
              <a:gd name="connsiteX2170" fmla="*/ 2115810 w 2971357"/>
              <a:gd name="connsiteY2170" fmla="*/ 483577 h 3024785"/>
              <a:gd name="connsiteX2171" fmla="*/ 2096760 w 2971357"/>
              <a:gd name="connsiteY2171" fmla="*/ 474052 h 3024785"/>
              <a:gd name="connsiteX2172" fmla="*/ 732779 w 2971357"/>
              <a:gd name="connsiteY2172" fmla="*/ 467481 h 3024785"/>
              <a:gd name="connsiteX2173" fmla="*/ 622766 w 2971357"/>
              <a:gd name="connsiteY2173" fmla="*/ 567969 h 3024785"/>
              <a:gd name="connsiteX2174" fmla="*/ 732779 w 2971357"/>
              <a:gd name="connsiteY2174" fmla="*/ 467481 h 3024785"/>
              <a:gd name="connsiteX2175" fmla="*/ 719505 w 2971357"/>
              <a:gd name="connsiteY2175" fmla="*/ 466206 h 3024785"/>
              <a:gd name="connsiteX2176" fmla="*/ 719349 w 2971357"/>
              <a:gd name="connsiteY2176" fmla="*/ 466432 h 3024785"/>
              <a:gd name="connsiteX2177" fmla="*/ 698531 w 2971357"/>
              <a:gd name="connsiteY2177" fmla="*/ 481049 h 3024785"/>
              <a:gd name="connsiteX2178" fmla="*/ 719349 w 2971357"/>
              <a:gd name="connsiteY2178" fmla="*/ 466242 h 3024785"/>
              <a:gd name="connsiteX2179" fmla="*/ 581331 w 2971357"/>
              <a:gd name="connsiteY2179" fmla="*/ 459765 h 3024785"/>
              <a:gd name="connsiteX2180" fmla="*/ 557805 w 2971357"/>
              <a:gd name="connsiteY2180" fmla="*/ 475862 h 3024785"/>
              <a:gd name="connsiteX2181" fmla="*/ 581331 w 2971357"/>
              <a:gd name="connsiteY2181" fmla="*/ 459765 h 3024785"/>
              <a:gd name="connsiteX2182" fmla="*/ 587904 w 2971357"/>
              <a:gd name="connsiteY2182" fmla="*/ 440810 h 3024785"/>
              <a:gd name="connsiteX2183" fmla="*/ 557233 w 2971357"/>
              <a:gd name="connsiteY2183" fmla="*/ 465480 h 3024785"/>
              <a:gd name="connsiteX2184" fmla="*/ 543708 w 2971357"/>
              <a:gd name="connsiteY2184" fmla="*/ 477196 h 3024785"/>
              <a:gd name="connsiteX2185" fmla="*/ 557138 w 2971357"/>
              <a:gd name="connsiteY2185" fmla="*/ 465194 h 3024785"/>
              <a:gd name="connsiteX2186" fmla="*/ 612419 w 2971357"/>
              <a:gd name="connsiteY2186" fmla="*/ 440667 h 3024785"/>
              <a:gd name="connsiteX2187" fmla="*/ 586094 w 2971357"/>
              <a:gd name="connsiteY2187" fmla="*/ 467385 h 3024785"/>
              <a:gd name="connsiteX2188" fmla="*/ 540470 w 2971357"/>
              <a:gd name="connsiteY2188" fmla="*/ 511962 h 3024785"/>
              <a:gd name="connsiteX2189" fmla="*/ 517324 w 2971357"/>
              <a:gd name="connsiteY2189" fmla="*/ 534822 h 3024785"/>
              <a:gd name="connsiteX2190" fmla="*/ 494083 w 2971357"/>
              <a:gd name="connsiteY2190" fmla="*/ 559301 h 3024785"/>
              <a:gd name="connsiteX2191" fmla="*/ 481700 w 2971357"/>
              <a:gd name="connsiteY2191" fmla="*/ 571017 h 3024785"/>
              <a:gd name="connsiteX2192" fmla="*/ 477100 w 2971357"/>
              <a:gd name="connsiteY2192" fmla="*/ 564852 h 3024785"/>
              <a:gd name="connsiteX2193" fmla="*/ 477319 w 2971357"/>
              <a:gd name="connsiteY2193" fmla="*/ 564635 h 3024785"/>
              <a:gd name="connsiteX2194" fmla="*/ 515419 w 2971357"/>
              <a:gd name="connsiteY2194" fmla="*/ 524535 h 3024785"/>
              <a:gd name="connsiteX2195" fmla="*/ 555233 w 2971357"/>
              <a:gd name="connsiteY2195" fmla="*/ 486435 h 3024785"/>
              <a:gd name="connsiteX2196" fmla="*/ 564758 w 2971357"/>
              <a:gd name="connsiteY2196" fmla="*/ 476910 h 3024785"/>
              <a:gd name="connsiteX2197" fmla="*/ 575236 w 2971357"/>
              <a:gd name="connsiteY2197" fmla="*/ 468147 h 3024785"/>
              <a:gd name="connsiteX2198" fmla="*/ 596096 w 2971357"/>
              <a:gd name="connsiteY2198" fmla="*/ 450525 h 3024785"/>
              <a:gd name="connsiteX2199" fmla="*/ 612419 w 2971357"/>
              <a:gd name="connsiteY2199" fmla="*/ 440667 h 3024785"/>
              <a:gd name="connsiteX2200" fmla="*/ 477414 w 2971357"/>
              <a:gd name="connsiteY2200" fmla="*/ 422522 h 3024785"/>
              <a:gd name="connsiteX2201" fmla="*/ 477223 w 2971357"/>
              <a:gd name="connsiteY2201" fmla="*/ 422617 h 3024785"/>
              <a:gd name="connsiteX2202" fmla="*/ 450649 w 2971357"/>
              <a:gd name="connsiteY2202" fmla="*/ 444144 h 3024785"/>
              <a:gd name="connsiteX2203" fmla="*/ 477414 w 2971357"/>
              <a:gd name="connsiteY2203" fmla="*/ 422522 h 3024785"/>
              <a:gd name="connsiteX2204" fmla="*/ 2338123 w 2971357"/>
              <a:gd name="connsiteY2204" fmla="*/ 421760 h 3024785"/>
              <a:gd name="connsiteX2205" fmla="*/ 2359554 w 2971357"/>
              <a:gd name="connsiteY2205" fmla="*/ 438715 h 3024785"/>
              <a:gd name="connsiteX2206" fmla="*/ 2377080 w 2971357"/>
              <a:gd name="connsiteY2206" fmla="*/ 452812 h 3024785"/>
              <a:gd name="connsiteX2207" fmla="*/ 2359649 w 2971357"/>
              <a:gd name="connsiteY2207" fmla="*/ 439001 h 3024785"/>
              <a:gd name="connsiteX2208" fmla="*/ 381878 w 2971357"/>
              <a:gd name="connsiteY2208" fmla="*/ 402710 h 3024785"/>
              <a:gd name="connsiteX2209" fmla="*/ 332253 w 2971357"/>
              <a:gd name="connsiteY2209" fmla="*/ 456908 h 3024785"/>
              <a:gd name="connsiteX2210" fmla="*/ 330062 w 2971357"/>
              <a:gd name="connsiteY2210" fmla="*/ 460051 h 3024785"/>
              <a:gd name="connsiteX2211" fmla="*/ 332443 w 2971357"/>
              <a:gd name="connsiteY2211" fmla="*/ 456717 h 3024785"/>
              <a:gd name="connsiteX2212" fmla="*/ 381878 w 2971357"/>
              <a:gd name="connsiteY2212" fmla="*/ 402710 h 3024785"/>
              <a:gd name="connsiteX2213" fmla="*/ 664119 w 2971357"/>
              <a:gd name="connsiteY2213" fmla="*/ 399815 h 3024785"/>
              <a:gd name="connsiteX2214" fmla="*/ 653161 w 2971357"/>
              <a:gd name="connsiteY2214" fmla="*/ 407520 h 3024785"/>
              <a:gd name="connsiteX2215" fmla="*/ 646292 w 2971357"/>
              <a:gd name="connsiteY2215" fmla="*/ 410616 h 3024785"/>
              <a:gd name="connsiteX2216" fmla="*/ 653137 w 2971357"/>
              <a:gd name="connsiteY2216" fmla="*/ 407473 h 3024785"/>
              <a:gd name="connsiteX2217" fmla="*/ 711315 w 2971357"/>
              <a:gd name="connsiteY2217" fmla="*/ 387726 h 3024785"/>
              <a:gd name="connsiteX2218" fmla="*/ 705919 w 2971357"/>
              <a:gd name="connsiteY2218" fmla="*/ 393471 h 3024785"/>
              <a:gd name="connsiteX2219" fmla="*/ 717254 w 2971357"/>
              <a:gd name="connsiteY2219" fmla="*/ 389947 h 3024785"/>
              <a:gd name="connsiteX2220" fmla="*/ 719063 w 2971357"/>
              <a:gd name="connsiteY2220" fmla="*/ 396615 h 3024785"/>
              <a:gd name="connsiteX2221" fmla="*/ 673629 w 2971357"/>
              <a:gd name="connsiteY2221" fmla="*/ 431286 h 3024785"/>
              <a:gd name="connsiteX2222" fmla="*/ 650864 w 2971357"/>
              <a:gd name="connsiteY2222" fmla="*/ 448716 h 3024785"/>
              <a:gd name="connsiteX2223" fmla="*/ 627623 w 2971357"/>
              <a:gd name="connsiteY2223" fmla="*/ 467766 h 3024785"/>
              <a:gd name="connsiteX2224" fmla="*/ 582856 w 2971357"/>
              <a:gd name="connsiteY2224" fmla="*/ 501104 h 3024785"/>
              <a:gd name="connsiteX2225" fmla="*/ 565425 w 2971357"/>
              <a:gd name="connsiteY2225" fmla="*/ 510057 h 3024785"/>
              <a:gd name="connsiteX2226" fmla="*/ 582761 w 2971357"/>
              <a:gd name="connsiteY2226" fmla="*/ 492246 h 3024785"/>
              <a:gd name="connsiteX2227" fmla="*/ 621527 w 2971357"/>
              <a:gd name="connsiteY2227" fmla="*/ 458432 h 3024785"/>
              <a:gd name="connsiteX2228" fmla="*/ 596381 w 2971357"/>
              <a:gd name="connsiteY2228" fmla="*/ 476815 h 3024785"/>
              <a:gd name="connsiteX2229" fmla="*/ 578950 w 2971357"/>
              <a:gd name="connsiteY2229" fmla="*/ 490817 h 3024785"/>
              <a:gd name="connsiteX2230" fmla="*/ 567425 w 2971357"/>
              <a:gd name="connsiteY2230" fmla="*/ 500342 h 3024785"/>
              <a:gd name="connsiteX2231" fmla="*/ 594953 w 2971357"/>
              <a:gd name="connsiteY2231" fmla="*/ 474148 h 3024785"/>
              <a:gd name="connsiteX2232" fmla="*/ 623528 w 2971357"/>
              <a:gd name="connsiteY2232" fmla="*/ 449002 h 3024785"/>
              <a:gd name="connsiteX2233" fmla="*/ 684392 w 2971357"/>
              <a:gd name="connsiteY2233" fmla="*/ 402996 h 3024785"/>
              <a:gd name="connsiteX2234" fmla="*/ 711315 w 2971357"/>
              <a:gd name="connsiteY2234" fmla="*/ 387726 h 3024785"/>
              <a:gd name="connsiteX2235" fmla="*/ 2088180 w 2971357"/>
              <a:gd name="connsiteY2235" fmla="*/ 387467 h 3024785"/>
              <a:gd name="connsiteX2236" fmla="*/ 2089696 w 2971357"/>
              <a:gd name="connsiteY2236" fmla="*/ 388038 h 3024785"/>
              <a:gd name="connsiteX2237" fmla="*/ 2107332 w 2971357"/>
              <a:gd name="connsiteY2237" fmla="*/ 396329 h 3024785"/>
              <a:gd name="connsiteX2238" fmla="*/ 517609 w 2971357"/>
              <a:gd name="connsiteY2238" fmla="*/ 386327 h 3024785"/>
              <a:gd name="connsiteX2239" fmla="*/ 480176 w 2971357"/>
              <a:gd name="connsiteY2239" fmla="*/ 414902 h 3024785"/>
              <a:gd name="connsiteX2240" fmla="*/ 517609 w 2971357"/>
              <a:gd name="connsiteY2240" fmla="*/ 386327 h 3024785"/>
              <a:gd name="connsiteX2241" fmla="*/ 519229 w 2971357"/>
              <a:gd name="connsiteY2241" fmla="*/ 385184 h 3024785"/>
              <a:gd name="connsiteX2242" fmla="*/ 502941 w 2971357"/>
              <a:gd name="connsiteY2242" fmla="*/ 401758 h 3024785"/>
              <a:gd name="connsiteX2243" fmla="*/ 503036 w 2971357"/>
              <a:gd name="connsiteY2243" fmla="*/ 401758 h 3024785"/>
              <a:gd name="connsiteX2244" fmla="*/ 519229 w 2971357"/>
              <a:gd name="connsiteY2244" fmla="*/ 385184 h 3024785"/>
              <a:gd name="connsiteX2245" fmla="*/ 2080914 w 2971357"/>
              <a:gd name="connsiteY2245" fmla="*/ 384733 h 3024785"/>
              <a:gd name="connsiteX2246" fmla="*/ 2085306 w 2971357"/>
              <a:gd name="connsiteY2246" fmla="*/ 386137 h 3024785"/>
              <a:gd name="connsiteX2247" fmla="*/ 2088180 w 2971357"/>
              <a:gd name="connsiteY2247" fmla="*/ 387467 h 3024785"/>
              <a:gd name="connsiteX2248" fmla="*/ 2080690 w 2971357"/>
              <a:gd name="connsiteY2248" fmla="*/ 384649 h 3024785"/>
              <a:gd name="connsiteX2249" fmla="*/ 2080914 w 2971357"/>
              <a:gd name="connsiteY2249" fmla="*/ 384733 h 3024785"/>
              <a:gd name="connsiteX2250" fmla="*/ 2080709 w 2971357"/>
              <a:gd name="connsiteY2250" fmla="*/ 384667 h 3024785"/>
              <a:gd name="connsiteX2251" fmla="*/ 2080650 w 2971357"/>
              <a:gd name="connsiteY2251" fmla="*/ 384649 h 3024785"/>
              <a:gd name="connsiteX2252" fmla="*/ 2080709 w 2971357"/>
              <a:gd name="connsiteY2252" fmla="*/ 384667 h 3024785"/>
              <a:gd name="connsiteX2253" fmla="*/ 2083424 w 2971357"/>
              <a:gd name="connsiteY2253" fmla="*/ 387375 h 3024785"/>
              <a:gd name="connsiteX2254" fmla="*/ 2080650 w 2971357"/>
              <a:gd name="connsiteY2254" fmla="*/ 384649 h 3024785"/>
              <a:gd name="connsiteX2255" fmla="*/ 2053825 w 2971357"/>
              <a:gd name="connsiteY2255" fmla="*/ 380803 h 3024785"/>
              <a:gd name="connsiteX2256" fmla="*/ 2061231 w 2971357"/>
              <a:gd name="connsiteY2256" fmla="*/ 382803 h 3024785"/>
              <a:gd name="connsiteX2257" fmla="*/ 2051706 w 2971357"/>
              <a:gd name="connsiteY2257" fmla="*/ 381946 h 3024785"/>
              <a:gd name="connsiteX2258" fmla="*/ 2053825 w 2971357"/>
              <a:gd name="connsiteY2258" fmla="*/ 380803 h 3024785"/>
              <a:gd name="connsiteX2259" fmla="*/ 687440 w 2971357"/>
              <a:gd name="connsiteY2259" fmla="*/ 380517 h 3024785"/>
              <a:gd name="connsiteX2260" fmla="*/ 673628 w 2971357"/>
              <a:gd name="connsiteY2260" fmla="*/ 393185 h 3024785"/>
              <a:gd name="connsiteX2261" fmla="*/ 664119 w 2971357"/>
              <a:gd name="connsiteY2261" fmla="*/ 399815 h 3024785"/>
              <a:gd name="connsiteX2262" fmla="*/ 673819 w 2971357"/>
              <a:gd name="connsiteY2262" fmla="*/ 392995 h 3024785"/>
              <a:gd name="connsiteX2263" fmla="*/ 2030465 w 2971357"/>
              <a:gd name="connsiteY2263" fmla="*/ 378612 h 3024785"/>
              <a:gd name="connsiteX2264" fmla="*/ 2028941 w 2971357"/>
              <a:gd name="connsiteY2264" fmla="*/ 379267 h 3024785"/>
              <a:gd name="connsiteX2265" fmla="*/ 2028850 w 2971357"/>
              <a:gd name="connsiteY2265" fmla="*/ 379230 h 3024785"/>
              <a:gd name="connsiteX2266" fmla="*/ 2020825 w 2971357"/>
              <a:gd name="connsiteY2266" fmla="*/ 375990 h 3024785"/>
              <a:gd name="connsiteX2267" fmla="*/ 2028850 w 2971357"/>
              <a:gd name="connsiteY2267" fmla="*/ 379230 h 3024785"/>
              <a:gd name="connsiteX2268" fmla="*/ 2028786 w 2971357"/>
              <a:gd name="connsiteY2268" fmla="*/ 379255 h 3024785"/>
              <a:gd name="connsiteX2269" fmla="*/ 2026905 w 2971357"/>
              <a:gd name="connsiteY2269" fmla="*/ 372516 h 3024785"/>
              <a:gd name="connsiteX2270" fmla="*/ 2051230 w 2971357"/>
              <a:gd name="connsiteY2270" fmla="*/ 381946 h 3024785"/>
              <a:gd name="connsiteX2271" fmla="*/ 2034996 w 2971357"/>
              <a:gd name="connsiteY2271" fmla="*/ 375275 h 3024785"/>
              <a:gd name="connsiteX2272" fmla="*/ 2026882 w 2971357"/>
              <a:gd name="connsiteY2272" fmla="*/ 372544 h 3024785"/>
              <a:gd name="connsiteX2273" fmla="*/ 2026798 w 2971357"/>
              <a:gd name="connsiteY2273" fmla="*/ 372516 h 3024785"/>
              <a:gd name="connsiteX2274" fmla="*/ 2026882 w 2971357"/>
              <a:gd name="connsiteY2274" fmla="*/ 372544 h 3024785"/>
              <a:gd name="connsiteX2275" fmla="*/ 2025512 w 2971357"/>
              <a:gd name="connsiteY2275" fmla="*/ 374231 h 3024785"/>
              <a:gd name="connsiteX2276" fmla="*/ 2026798 w 2971357"/>
              <a:gd name="connsiteY2276" fmla="*/ 372516 h 3024785"/>
              <a:gd name="connsiteX2277" fmla="*/ 929312 w 2971357"/>
              <a:gd name="connsiteY2277" fmla="*/ 366261 h 3024785"/>
              <a:gd name="connsiteX2278" fmla="*/ 923755 w 2971357"/>
              <a:gd name="connsiteY2278" fmla="*/ 369087 h 3024785"/>
              <a:gd name="connsiteX2279" fmla="*/ 893847 w 2971357"/>
              <a:gd name="connsiteY2279" fmla="*/ 383089 h 3024785"/>
              <a:gd name="connsiteX2280" fmla="*/ 923660 w 2971357"/>
              <a:gd name="connsiteY2280" fmla="*/ 369087 h 3024785"/>
              <a:gd name="connsiteX2281" fmla="*/ 2258113 w 2971357"/>
              <a:gd name="connsiteY2281" fmla="*/ 358800 h 3024785"/>
              <a:gd name="connsiteX2282" fmla="*/ 2258230 w 2971357"/>
              <a:gd name="connsiteY2282" fmla="*/ 358919 h 3024785"/>
              <a:gd name="connsiteX2283" fmla="*/ 2261542 w 2971357"/>
              <a:gd name="connsiteY2283" fmla="*/ 362312 h 3024785"/>
              <a:gd name="connsiteX2284" fmla="*/ 2268686 w 2971357"/>
              <a:gd name="connsiteY2284" fmla="*/ 368325 h 3024785"/>
              <a:gd name="connsiteX2285" fmla="*/ 2261399 w 2971357"/>
              <a:gd name="connsiteY2285" fmla="*/ 362455 h 3024785"/>
              <a:gd name="connsiteX2286" fmla="*/ 2258216 w 2971357"/>
              <a:gd name="connsiteY2286" fmla="*/ 358914 h 3024785"/>
              <a:gd name="connsiteX2287" fmla="*/ 712396 w 2971357"/>
              <a:gd name="connsiteY2287" fmla="*/ 358705 h 3024785"/>
              <a:gd name="connsiteX2288" fmla="*/ 680868 w 2971357"/>
              <a:gd name="connsiteY2288" fmla="*/ 382422 h 3024785"/>
              <a:gd name="connsiteX2289" fmla="*/ 712396 w 2971357"/>
              <a:gd name="connsiteY2289" fmla="*/ 358705 h 3024785"/>
              <a:gd name="connsiteX2290" fmla="*/ 1982935 w 2971357"/>
              <a:gd name="connsiteY2290" fmla="*/ 358514 h 3024785"/>
              <a:gd name="connsiteX2291" fmla="*/ 1996746 w 2971357"/>
              <a:gd name="connsiteY2291" fmla="*/ 365468 h 3024785"/>
              <a:gd name="connsiteX2292" fmla="*/ 2011891 w 2971357"/>
              <a:gd name="connsiteY2292" fmla="*/ 372326 h 3024785"/>
              <a:gd name="connsiteX2293" fmla="*/ 2020825 w 2971357"/>
              <a:gd name="connsiteY2293" fmla="*/ 375990 h 3024785"/>
              <a:gd name="connsiteX2294" fmla="*/ 2011986 w 2971357"/>
              <a:gd name="connsiteY2294" fmla="*/ 372421 h 3024785"/>
              <a:gd name="connsiteX2295" fmla="*/ 1996651 w 2971357"/>
              <a:gd name="connsiteY2295" fmla="*/ 365468 h 3024785"/>
              <a:gd name="connsiteX2296" fmla="*/ 1982935 w 2971357"/>
              <a:gd name="connsiteY2296" fmla="*/ 358514 h 3024785"/>
              <a:gd name="connsiteX2297" fmla="*/ 947282 w 2971357"/>
              <a:gd name="connsiteY2297" fmla="*/ 357085 h 3024785"/>
              <a:gd name="connsiteX2298" fmla="*/ 940424 w 2971357"/>
              <a:gd name="connsiteY2298" fmla="*/ 360705 h 3024785"/>
              <a:gd name="connsiteX2299" fmla="*/ 929312 w 2971357"/>
              <a:gd name="connsiteY2299" fmla="*/ 366261 h 3024785"/>
              <a:gd name="connsiteX2300" fmla="*/ 940424 w 2971357"/>
              <a:gd name="connsiteY2300" fmla="*/ 360610 h 3024785"/>
              <a:gd name="connsiteX2301" fmla="*/ 485605 w 2971357"/>
              <a:gd name="connsiteY2301" fmla="*/ 356228 h 3024785"/>
              <a:gd name="connsiteX2302" fmla="*/ 468937 w 2971357"/>
              <a:gd name="connsiteY2302" fmla="*/ 380422 h 3024785"/>
              <a:gd name="connsiteX2303" fmla="*/ 485605 w 2971357"/>
              <a:gd name="connsiteY2303" fmla="*/ 356228 h 3024785"/>
              <a:gd name="connsiteX2304" fmla="*/ 959379 w 2971357"/>
              <a:gd name="connsiteY2304" fmla="*/ 351465 h 3024785"/>
              <a:gd name="connsiteX2305" fmla="*/ 949854 w 2971357"/>
              <a:gd name="connsiteY2305" fmla="*/ 356037 h 3024785"/>
              <a:gd name="connsiteX2306" fmla="*/ 949854 w 2971357"/>
              <a:gd name="connsiteY2306" fmla="*/ 355942 h 3024785"/>
              <a:gd name="connsiteX2307" fmla="*/ 923267 w 2971357"/>
              <a:gd name="connsiteY2307" fmla="*/ 348089 h 3024785"/>
              <a:gd name="connsiteX2308" fmla="*/ 927089 w 2971357"/>
              <a:gd name="connsiteY2308" fmla="*/ 350513 h 3024785"/>
              <a:gd name="connsiteX2309" fmla="*/ 927058 w 2971357"/>
              <a:gd name="connsiteY2309" fmla="*/ 350588 h 3024785"/>
              <a:gd name="connsiteX2310" fmla="*/ 923184 w 2971357"/>
              <a:gd name="connsiteY2310" fmla="*/ 348132 h 3024785"/>
              <a:gd name="connsiteX2311" fmla="*/ 2236835 w 2971357"/>
              <a:gd name="connsiteY2311" fmla="*/ 342859 h 3024785"/>
              <a:gd name="connsiteX2312" fmla="*/ 2264230 w 2971357"/>
              <a:gd name="connsiteY2312" fmla="*/ 361247 h 3024785"/>
              <a:gd name="connsiteX2313" fmla="*/ 2264648 w 2971357"/>
              <a:gd name="connsiteY2313" fmla="*/ 361528 h 3024785"/>
              <a:gd name="connsiteX2314" fmla="*/ 2264553 w 2971357"/>
              <a:gd name="connsiteY2314" fmla="*/ 361528 h 3024785"/>
              <a:gd name="connsiteX2315" fmla="*/ 2264009 w 2971357"/>
              <a:gd name="connsiteY2315" fmla="*/ 361161 h 3024785"/>
              <a:gd name="connsiteX2316" fmla="*/ 1645903 w 2971357"/>
              <a:gd name="connsiteY2316" fmla="*/ 340954 h 3024785"/>
              <a:gd name="connsiteX2317" fmla="*/ 1645998 w 2971357"/>
              <a:gd name="connsiteY2317" fmla="*/ 340954 h 3024785"/>
              <a:gd name="connsiteX2318" fmla="*/ 1646475 w 2971357"/>
              <a:gd name="connsiteY2318" fmla="*/ 344288 h 3024785"/>
              <a:gd name="connsiteX2319" fmla="*/ 1606222 w 2971357"/>
              <a:gd name="connsiteY2319" fmla="*/ 337654 h 3024785"/>
              <a:gd name="connsiteX2320" fmla="*/ 1621462 w 2971357"/>
              <a:gd name="connsiteY2320" fmla="*/ 341369 h 3024785"/>
              <a:gd name="connsiteX2321" fmla="*/ 1606222 w 2971357"/>
              <a:gd name="connsiteY2321" fmla="*/ 337654 h 3024785"/>
              <a:gd name="connsiteX2322" fmla="*/ 1134543 w 2971357"/>
              <a:gd name="connsiteY2322" fmla="*/ 335273 h 3024785"/>
              <a:gd name="connsiteX2323" fmla="*/ 1109207 w 2971357"/>
              <a:gd name="connsiteY2323" fmla="*/ 348132 h 3024785"/>
              <a:gd name="connsiteX2324" fmla="*/ 1134543 w 2971357"/>
              <a:gd name="connsiteY2324" fmla="*/ 335273 h 3024785"/>
              <a:gd name="connsiteX2325" fmla="*/ 1384670 w 2971357"/>
              <a:gd name="connsiteY2325" fmla="*/ 327177 h 3024785"/>
              <a:gd name="connsiteX2326" fmla="*/ 1332664 w 2971357"/>
              <a:gd name="connsiteY2326" fmla="*/ 333749 h 3024785"/>
              <a:gd name="connsiteX2327" fmla="*/ 1327139 w 2971357"/>
              <a:gd name="connsiteY2327" fmla="*/ 340607 h 3024785"/>
              <a:gd name="connsiteX2328" fmla="*/ 1367716 w 2971357"/>
              <a:gd name="connsiteY2328" fmla="*/ 335463 h 3024785"/>
              <a:gd name="connsiteX2329" fmla="*/ 1396291 w 2971357"/>
              <a:gd name="connsiteY2329" fmla="*/ 331558 h 3024785"/>
              <a:gd name="connsiteX2330" fmla="*/ 1395910 w 2971357"/>
              <a:gd name="connsiteY2330" fmla="*/ 331177 h 3024785"/>
              <a:gd name="connsiteX2331" fmla="*/ 1425152 w 2971357"/>
              <a:gd name="connsiteY2331" fmla="*/ 327177 h 3024785"/>
              <a:gd name="connsiteX2332" fmla="*/ 1384670 w 2971357"/>
              <a:gd name="connsiteY2332" fmla="*/ 327177 h 3024785"/>
              <a:gd name="connsiteX2333" fmla="*/ 749734 w 2971357"/>
              <a:gd name="connsiteY2333" fmla="*/ 323843 h 3024785"/>
              <a:gd name="connsiteX2334" fmla="*/ 669438 w 2971357"/>
              <a:gd name="connsiteY2334" fmla="*/ 377659 h 3024785"/>
              <a:gd name="connsiteX2335" fmla="*/ 749734 w 2971357"/>
              <a:gd name="connsiteY2335" fmla="*/ 323843 h 3024785"/>
              <a:gd name="connsiteX2336" fmla="*/ 602096 w 2971357"/>
              <a:gd name="connsiteY2336" fmla="*/ 322700 h 3024785"/>
              <a:gd name="connsiteX2337" fmla="*/ 578855 w 2971357"/>
              <a:gd name="connsiteY2337" fmla="*/ 339464 h 3024785"/>
              <a:gd name="connsiteX2338" fmla="*/ 602096 w 2971357"/>
              <a:gd name="connsiteY2338" fmla="*/ 322795 h 3024785"/>
              <a:gd name="connsiteX2339" fmla="*/ 602858 w 2971357"/>
              <a:gd name="connsiteY2339" fmla="*/ 327463 h 3024785"/>
              <a:gd name="connsiteX2340" fmla="*/ 602953 w 2971357"/>
              <a:gd name="connsiteY2340" fmla="*/ 327463 h 3024785"/>
              <a:gd name="connsiteX2341" fmla="*/ 602096 w 2971357"/>
              <a:gd name="connsiteY2341" fmla="*/ 322700 h 3024785"/>
              <a:gd name="connsiteX2342" fmla="*/ 1019196 w 2971357"/>
              <a:gd name="connsiteY2342" fmla="*/ 318223 h 3024785"/>
              <a:gd name="connsiteX2343" fmla="*/ 1019196 w 2971357"/>
              <a:gd name="connsiteY2343" fmla="*/ 318479 h 3024785"/>
              <a:gd name="connsiteX2344" fmla="*/ 1019196 w 2971357"/>
              <a:gd name="connsiteY2344" fmla="*/ 323081 h 3024785"/>
              <a:gd name="connsiteX2345" fmla="*/ 1006623 w 2971357"/>
              <a:gd name="connsiteY2345" fmla="*/ 328130 h 3024785"/>
              <a:gd name="connsiteX2346" fmla="*/ 994336 w 2971357"/>
              <a:gd name="connsiteY2346" fmla="*/ 333749 h 3024785"/>
              <a:gd name="connsiteX2347" fmla="*/ 974619 w 2971357"/>
              <a:gd name="connsiteY2347" fmla="*/ 343941 h 3024785"/>
              <a:gd name="connsiteX2348" fmla="*/ 959188 w 2971357"/>
              <a:gd name="connsiteY2348" fmla="*/ 351180 h 3024785"/>
              <a:gd name="connsiteX2349" fmla="*/ 950902 w 2971357"/>
              <a:gd name="connsiteY2349" fmla="*/ 352990 h 3024785"/>
              <a:gd name="connsiteX2350" fmla="*/ 923375 w 2971357"/>
              <a:gd name="connsiteY2350" fmla="*/ 363181 h 3024785"/>
              <a:gd name="connsiteX2351" fmla="*/ 919850 w 2971357"/>
              <a:gd name="connsiteY2351" fmla="*/ 364039 h 3024785"/>
              <a:gd name="connsiteX2352" fmla="*/ 925784 w 2971357"/>
              <a:gd name="connsiteY2352" fmla="*/ 353658 h 3024785"/>
              <a:gd name="connsiteX2353" fmla="*/ 927058 w 2971357"/>
              <a:gd name="connsiteY2353" fmla="*/ 350588 h 3024785"/>
              <a:gd name="connsiteX2354" fmla="*/ 927089 w 2971357"/>
              <a:gd name="connsiteY2354" fmla="*/ 350608 h 3024785"/>
              <a:gd name="connsiteX2355" fmla="*/ 943567 w 2971357"/>
              <a:gd name="connsiteY2355" fmla="*/ 343560 h 3024785"/>
              <a:gd name="connsiteX2356" fmla="*/ 957188 w 2971357"/>
              <a:gd name="connsiteY2356" fmla="*/ 339178 h 3024785"/>
              <a:gd name="connsiteX2357" fmla="*/ 1001194 w 2971357"/>
              <a:gd name="connsiteY2357" fmla="*/ 320890 h 3024785"/>
              <a:gd name="connsiteX2358" fmla="*/ 1019196 w 2971357"/>
              <a:gd name="connsiteY2358" fmla="*/ 318223 h 3024785"/>
              <a:gd name="connsiteX2359" fmla="*/ 1065163 w 2971357"/>
              <a:gd name="connsiteY2359" fmla="*/ 317989 h 3024785"/>
              <a:gd name="connsiteX2360" fmla="*/ 1065190 w 2971357"/>
              <a:gd name="connsiteY2360" fmla="*/ 318057 h 3024785"/>
              <a:gd name="connsiteX2361" fmla="*/ 1055391 w 2971357"/>
              <a:gd name="connsiteY2361" fmla="*/ 323177 h 3024785"/>
              <a:gd name="connsiteX2362" fmla="*/ 1062911 w 2971357"/>
              <a:gd name="connsiteY2362" fmla="*/ 319689 h 3024785"/>
              <a:gd name="connsiteX2363" fmla="*/ 1064344 w 2971357"/>
              <a:gd name="connsiteY2363" fmla="*/ 315938 h 3024785"/>
              <a:gd name="connsiteX2364" fmla="*/ 1065261 w 2971357"/>
              <a:gd name="connsiteY2364" fmla="*/ 317915 h 3024785"/>
              <a:gd name="connsiteX2365" fmla="*/ 1065163 w 2971357"/>
              <a:gd name="connsiteY2365" fmla="*/ 317989 h 3024785"/>
              <a:gd name="connsiteX2366" fmla="*/ 1873057 w 2971357"/>
              <a:gd name="connsiteY2366" fmla="*/ 312052 h 3024785"/>
              <a:gd name="connsiteX2367" fmla="*/ 1886328 w 2971357"/>
              <a:gd name="connsiteY2367" fmla="*/ 315473 h 3024785"/>
              <a:gd name="connsiteX2368" fmla="*/ 1903687 w 2971357"/>
              <a:gd name="connsiteY2368" fmla="*/ 319843 h 3024785"/>
              <a:gd name="connsiteX2369" fmla="*/ 1886233 w 2971357"/>
              <a:gd name="connsiteY2369" fmla="*/ 315473 h 3024785"/>
              <a:gd name="connsiteX2370" fmla="*/ 593905 w 2971357"/>
              <a:gd name="connsiteY2370" fmla="*/ 308699 h 3024785"/>
              <a:gd name="connsiteX2371" fmla="*/ 593714 w 2971357"/>
              <a:gd name="connsiteY2371" fmla="*/ 308794 h 3024785"/>
              <a:gd name="connsiteX2372" fmla="*/ 565330 w 2971357"/>
              <a:gd name="connsiteY2372" fmla="*/ 332320 h 3024785"/>
              <a:gd name="connsiteX2373" fmla="*/ 577807 w 2971357"/>
              <a:gd name="connsiteY2373" fmla="*/ 327082 h 3024785"/>
              <a:gd name="connsiteX2374" fmla="*/ 565330 w 2971357"/>
              <a:gd name="connsiteY2374" fmla="*/ 332320 h 3024785"/>
              <a:gd name="connsiteX2375" fmla="*/ 593905 w 2971357"/>
              <a:gd name="connsiteY2375" fmla="*/ 308699 h 3024785"/>
              <a:gd name="connsiteX2376" fmla="*/ 1855967 w 2971357"/>
              <a:gd name="connsiteY2376" fmla="*/ 307746 h 3024785"/>
              <a:gd name="connsiteX2377" fmla="*/ 1859777 w 2971357"/>
              <a:gd name="connsiteY2377" fmla="*/ 308604 h 3024785"/>
              <a:gd name="connsiteX2378" fmla="*/ 1873057 w 2971357"/>
              <a:gd name="connsiteY2378" fmla="*/ 312052 h 3024785"/>
              <a:gd name="connsiteX2379" fmla="*/ 1859681 w 2971357"/>
              <a:gd name="connsiteY2379" fmla="*/ 308604 h 3024785"/>
              <a:gd name="connsiteX2380" fmla="*/ 1989174 w 2971357"/>
              <a:gd name="connsiteY2380" fmla="*/ 306160 h 3024785"/>
              <a:gd name="connsiteX2381" fmla="*/ 2001902 w 2971357"/>
              <a:gd name="connsiteY2381" fmla="*/ 310152 h 3024785"/>
              <a:gd name="connsiteX2382" fmla="*/ 2027417 w 2971357"/>
              <a:gd name="connsiteY2382" fmla="*/ 318891 h 3024785"/>
              <a:gd name="connsiteX2383" fmla="*/ 2001879 w 2971357"/>
              <a:gd name="connsiteY2383" fmla="*/ 310152 h 3024785"/>
              <a:gd name="connsiteX2384" fmla="*/ 828410 w 2971357"/>
              <a:gd name="connsiteY2384" fmla="*/ 302602 h 3024785"/>
              <a:gd name="connsiteX2385" fmla="*/ 803550 w 2971357"/>
              <a:gd name="connsiteY2385" fmla="*/ 316985 h 3024785"/>
              <a:gd name="connsiteX2386" fmla="*/ 803455 w 2971357"/>
              <a:gd name="connsiteY2386" fmla="*/ 316985 h 3024785"/>
              <a:gd name="connsiteX2387" fmla="*/ 828410 w 2971357"/>
              <a:gd name="connsiteY2387" fmla="*/ 302602 h 3024785"/>
              <a:gd name="connsiteX2388" fmla="*/ 786405 w 2971357"/>
              <a:gd name="connsiteY2388" fmla="*/ 301650 h 3024785"/>
              <a:gd name="connsiteX2389" fmla="*/ 763450 w 2971357"/>
              <a:gd name="connsiteY2389" fmla="*/ 315176 h 3024785"/>
              <a:gd name="connsiteX2390" fmla="*/ 749734 w 2971357"/>
              <a:gd name="connsiteY2390" fmla="*/ 323843 h 3024785"/>
              <a:gd name="connsiteX2391" fmla="*/ 763354 w 2971357"/>
              <a:gd name="connsiteY2391" fmla="*/ 315176 h 3024785"/>
              <a:gd name="connsiteX2392" fmla="*/ 786405 w 2971357"/>
              <a:gd name="connsiteY2392" fmla="*/ 301650 h 3024785"/>
              <a:gd name="connsiteX2393" fmla="*/ 1091300 w 2971357"/>
              <a:gd name="connsiteY2393" fmla="*/ 301364 h 3024785"/>
              <a:gd name="connsiteX2394" fmla="*/ 1076727 w 2971357"/>
              <a:gd name="connsiteY2394" fmla="*/ 309270 h 3024785"/>
              <a:gd name="connsiteX2395" fmla="*/ 1091300 w 2971357"/>
              <a:gd name="connsiteY2395" fmla="*/ 301364 h 3024785"/>
              <a:gd name="connsiteX2396" fmla="*/ 1967791 w 2971357"/>
              <a:gd name="connsiteY2396" fmla="*/ 300698 h 3024785"/>
              <a:gd name="connsiteX2397" fmla="*/ 1972517 w 2971357"/>
              <a:gd name="connsiteY2397" fmla="*/ 301374 h 3024785"/>
              <a:gd name="connsiteX2398" fmla="*/ 1972518 w 2971357"/>
              <a:gd name="connsiteY2398" fmla="*/ 301376 h 3024785"/>
              <a:gd name="connsiteX2399" fmla="*/ 1967791 w 2971357"/>
              <a:gd name="connsiteY2399" fmla="*/ 300698 h 3024785"/>
              <a:gd name="connsiteX2400" fmla="*/ 2176007 w 2971357"/>
              <a:gd name="connsiteY2400" fmla="*/ 299649 h 3024785"/>
              <a:gd name="connsiteX2401" fmla="*/ 2224298 w 2971357"/>
              <a:gd name="connsiteY2401" fmla="*/ 328224 h 3024785"/>
              <a:gd name="connsiteX2402" fmla="*/ 2176007 w 2971357"/>
              <a:gd name="connsiteY2402" fmla="*/ 299649 h 3024785"/>
              <a:gd name="connsiteX2403" fmla="*/ 1971125 w 2971357"/>
              <a:gd name="connsiteY2403" fmla="*/ 299269 h 3024785"/>
              <a:gd name="connsiteX2404" fmla="*/ 1988935 w 2971357"/>
              <a:gd name="connsiteY2404" fmla="*/ 306086 h 3024785"/>
              <a:gd name="connsiteX2405" fmla="*/ 1989174 w 2971357"/>
              <a:gd name="connsiteY2405" fmla="*/ 306160 h 3024785"/>
              <a:gd name="connsiteX2406" fmla="*/ 1988935 w 2971357"/>
              <a:gd name="connsiteY2406" fmla="*/ 306086 h 3024785"/>
              <a:gd name="connsiteX2407" fmla="*/ 1971158 w 2971357"/>
              <a:gd name="connsiteY2407" fmla="*/ 299318 h 3024785"/>
              <a:gd name="connsiteX2408" fmla="*/ 1971029 w 2971357"/>
              <a:gd name="connsiteY2408" fmla="*/ 299269 h 3024785"/>
              <a:gd name="connsiteX2409" fmla="*/ 1971158 w 2971357"/>
              <a:gd name="connsiteY2409" fmla="*/ 299318 h 3024785"/>
              <a:gd name="connsiteX2410" fmla="*/ 1972530 w 2971357"/>
              <a:gd name="connsiteY2410" fmla="*/ 301376 h 3024785"/>
              <a:gd name="connsiteX2411" fmla="*/ 1972517 w 2971357"/>
              <a:gd name="connsiteY2411" fmla="*/ 301374 h 3024785"/>
              <a:gd name="connsiteX2412" fmla="*/ 961760 w 2971357"/>
              <a:gd name="connsiteY2412" fmla="*/ 298411 h 3024785"/>
              <a:gd name="connsiteX2413" fmla="*/ 966428 w 2971357"/>
              <a:gd name="connsiteY2413" fmla="*/ 314128 h 3024785"/>
              <a:gd name="connsiteX2414" fmla="*/ 966428 w 2971357"/>
              <a:gd name="connsiteY2414" fmla="*/ 316985 h 3024785"/>
              <a:gd name="connsiteX2415" fmla="*/ 986525 w 2971357"/>
              <a:gd name="connsiteY2415" fmla="*/ 314318 h 3024785"/>
              <a:gd name="connsiteX2416" fmla="*/ 964522 w 2971357"/>
              <a:gd name="connsiteY2416" fmla="*/ 326701 h 3024785"/>
              <a:gd name="connsiteX2417" fmla="*/ 923267 w 2971357"/>
              <a:gd name="connsiteY2417" fmla="*/ 348089 h 3024785"/>
              <a:gd name="connsiteX2418" fmla="*/ 923184 w 2971357"/>
              <a:gd name="connsiteY2418" fmla="*/ 348037 h 3024785"/>
              <a:gd name="connsiteX2419" fmla="*/ 913659 w 2971357"/>
              <a:gd name="connsiteY2419" fmla="*/ 352704 h 3024785"/>
              <a:gd name="connsiteX2420" fmla="*/ 887275 w 2971357"/>
              <a:gd name="connsiteY2420" fmla="*/ 367373 h 3024785"/>
              <a:gd name="connsiteX2421" fmla="*/ 861462 w 2971357"/>
              <a:gd name="connsiteY2421" fmla="*/ 383279 h 3024785"/>
              <a:gd name="connsiteX2422" fmla="*/ 863081 w 2971357"/>
              <a:gd name="connsiteY2422" fmla="*/ 386041 h 3024785"/>
              <a:gd name="connsiteX2423" fmla="*/ 848032 w 2971357"/>
              <a:gd name="connsiteY2423" fmla="*/ 397852 h 3024785"/>
              <a:gd name="connsiteX2424" fmla="*/ 832506 w 2971357"/>
              <a:gd name="connsiteY2424" fmla="*/ 407377 h 3024785"/>
              <a:gd name="connsiteX2425" fmla="*/ 817838 w 2971357"/>
              <a:gd name="connsiteY2425" fmla="*/ 416902 h 3024785"/>
              <a:gd name="connsiteX2426" fmla="*/ 796501 w 2971357"/>
              <a:gd name="connsiteY2426" fmla="*/ 428332 h 3024785"/>
              <a:gd name="connsiteX2427" fmla="*/ 793454 w 2971357"/>
              <a:gd name="connsiteY2427" fmla="*/ 425284 h 3024785"/>
              <a:gd name="connsiteX2428" fmla="*/ 778118 w 2971357"/>
              <a:gd name="connsiteY2428" fmla="*/ 434809 h 3024785"/>
              <a:gd name="connsiteX2429" fmla="*/ 763259 w 2971357"/>
              <a:gd name="connsiteY2429" fmla="*/ 445287 h 3024785"/>
              <a:gd name="connsiteX2430" fmla="*/ 733541 w 2971357"/>
              <a:gd name="connsiteY2430" fmla="*/ 466242 h 3024785"/>
              <a:gd name="connsiteX2431" fmla="*/ 724326 w 2971357"/>
              <a:gd name="connsiteY2431" fmla="*/ 465090 h 3024785"/>
              <a:gd name="connsiteX2432" fmla="*/ 719505 w 2971357"/>
              <a:gd name="connsiteY2432" fmla="*/ 466206 h 3024785"/>
              <a:gd name="connsiteX2433" fmla="*/ 733827 w 2971357"/>
              <a:gd name="connsiteY2433" fmla="*/ 445477 h 3024785"/>
              <a:gd name="connsiteX2434" fmla="*/ 726874 w 2971357"/>
              <a:gd name="connsiteY2434" fmla="*/ 444049 h 3024785"/>
              <a:gd name="connsiteX2435" fmla="*/ 701156 w 2971357"/>
              <a:gd name="connsiteY2435" fmla="*/ 460051 h 3024785"/>
              <a:gd name="connsiteX2436" fmla="*/ 680773 w 2971357"/>
              <a:gd name="connsiteY2436" fmla="*/ 472243 h 3024785"/>
              <a:gd name="connsiteX2437" fmla="*/ 710491 w 2971357"/>
              <a:gd name="connsiteY2437" fmla="*/ 443668 h 3024785"/>
              <a:gd name="connsiteX2438" fmla="*/ 750686 w 2971357"/>
              <a:gd name="connsiteY2438" fmla="*/ 415093 h 3024785"/>
              <a:gd name="connsiteX2439" fmla="*/ 760211 w 2971357"/>
              <a:gd name="connsiteY2439" fmla="*/ 407854 h 3024785"/>
              <a:gd name="connsiteX2440" fmla="*/ 770593 w 2971357"/>
              <a:gd name="connsiteY2440" fmla="*/ 401186 h 3024785"/>
              <a:gd name="connsiteX2441" fmla="*/ 789804 w 2971357"/>
              <a:gd name="connsiteY2441" fmla="*/ 388761 h 3024785"/>
              <a:gd name="connsiteX2442" fmla="*/ 791358 w 2971357"/>
              <a:gd name="connsiteY2442" fmla="*/ 387756 h 3024785"/>
              <a:gd name="connsiteX2443" fmla="*/ 810979 w 2971357"/>
              <a:gd name="connsiteY2443" fmla="*/ 375183 h 3024785"/>
              <a:gd name="connsiteX2444" fmla="*/ 831077 w 2971357"/>
              <a:gd name="connsiteY2444" fmla="*/ 363277 h 3024785"/>
              <a:gd name="connsiteX2445" fmla="*/ 870701 w 2971357"/>
              <a:gd name="connsiteY2445" fmla="*/ 340798 h 3024785"/>
              <a:gd name="connsiteX2446" fmla="*/ 920041 w 2971357"/>
              <a:gd name="connsiteY2446" fmla="*/ 315366 h 3024785"/>
              <a:gd name="connsiteX2447" fmla="*/ 961760 w 2971357"/>
              <a:gd name="connsiteY2447" fmla="*/ 298411 h 3024785"/>
              <a:gd name="connsiteX2448" fmla="*/ 628195 w 2971357"/>
              <a:gd name="connsiteY2448" fmla="*/ 298126 h 3024785"/>
              <a:gd name="connsiteX2449" fmla="*/ 606287 w 2971357"/>
              <a:gd name="connsiteY2449" fmla="*/ 313937 h 3024785"/>
              <a:gd name="connsiteX2450" fmla="*/ 606382 w 2971357"/>
              <a:gd name="connsiteY2450" fmla="*/ 313937 h 3024785"/>
              <a:gd name="connsiteX2451" fmla="*/ 628195 w 2971357"/>
              <a:gd name="connsiteY2451" fmla="*/ 298126 h 3024785"/>
              <a:gd name="connsiteX2452" fmla="*/ 1500590 w 2971357"/>
              <a:gd name="connsiteY2452" fmla="*/ 294887 h 3024785"/>
              <a:gd name="connsiteX2453" fmla="*/ 1464871 w 2971357"/>
              <a:gd name="connsiteY2453" fmla="*/ 295458 h 3024785"/>
              <a:gd name="connsiteX2454" fmla="*/ 1393338 w 2971357"/>
              <a:gd name="connsiteY2454" fmla="*/ 299268 h 3024785"/>
              <a:gd name="connsiteX2455" fmla="*/ 1428485 w 2971357"/>
              <a:gd name="connsiteY2455" fmla="*/ 298697 h 3024785"/>
              <a:gd name="connsiteX2456" fmla="*/ 1470586 w 2971357"/>
              <a:gd name="connsiteY2456" fmla="*/ 298125 h 3024785"/>
              <a:gd name="connsiteX2457" fmla="*/ 1508019 w 2971357"/>
              <a:gd name="connsiteY2457" fmla="*/ 301364 h 3024785"/>
              <a:gd name="connsiteX2458" fmla="*/ 1447917 w 2971357"/>
              <a:gd name="connsiteY2458" fmla="*/ 304793 h 3024785"/>
              <a:gd name="connsiteX2459" fmla="*/ 1412198 w 2971357"/>
              <a:gd name="connsiteY2459" fmla="*/ 308412 h 3024785"/>
              <a:gd name="connsiteX2460" fmla="*/ 1376574 w 2971357"/>
              <a:gd name="connsiteY2460" fmla="*/ 312508 h 3024785"/>
              <a:gd name="connsiteX2461" fmla="*/ 1376574 w 2971357"/>
              <a:gd name="connsiteY2461" fmla="*/ 314985 h 3024785"/>
              <a:gd name="connsiteX2462" fmla="*/ 1389243 w 2971357"/>
              <a:gd name="connsiteY2462" fmla="*/ 316985 h 3024785"/>
              <a:gd name="connsiteX2463" fmla="*/ 1421627 w 2971357"/>
              <a:gd name="connsiteY2463" fmla="*/ 317842 h 3024785"/>
              <a:gd name="connsiteX2464" fmla="*/ 1446297 w 2971357"/>
              <a:gd name="connsiteY2464" fmla="*/ 317842 h 3024785"/>
              <a:gd name="connsiteX2465" fmla="*/ 1473253 w 2971357"/>
              <a:gd name="connsiteY2465" fmla="*/ 318604 h 3024785"/>
              <a:gd name="connsiteX2466" fmla="*/ 1502685 w 2971357"/>
              <a:gd name="connsiteY2466" fmla="*/ 318604 h 3024785"/>
              <a:gd name="connsiteX2467" fmla="*/ 1535166 w 2971357"/>
              <a:gd name="connsiteY2467" fmla="*/ 320128 h 3024785"/>
              <a:gd name="connsiteX2468" fmla="*/ 1565550 w 2971357"/>
              <a:gd name="connsiteY2468" fmla="*/ 327557 h 3024785"/>
              <a:gd name="connsiteX2469" fmla="*/ 1561550 w 2971357"/>
              <a:gd name="connsiteY2469" fmla="*/ 332892 h 3024785"/>
              <a:gd name="connsiteX2470" fmla="*/ 1565169 w 2971357"/>
              <a:gd name="connsiteY2470" fmla="*/ 332892 h 3024785"/>
              <a:gd name="connsiteX2471" fmla="*/ 1565271 w 2971357"/>
              <a:gd name="connsiteY2471" fmla="*/ 333017 h 3024785"/>
              <a:gd name="connsiteX2472" fmla="*/ 1567253 w 2971357"/>
              <a:gd name="connsiteY2472" fmla="*/ 335463 h 3024785"/>
              <a:gd name="connsiteX2473" fmla="*/ 1562407 w 2971357"/>
              <a:gd name="connsiteY2473" fmla="*/ 338035 h 3024785"/>
              <a:gd name="connsiteX2474" fmla="*/ 1590982 w 2971357"/>
              <a:gd name="connsiteY2474" fmla="*/ 344798 h 3024785"/>
              <a:gd name="connsiteX2475" fmla="*/ 1621367 w 2971357"/>
              <a:gd name="connsiteY2475" fmla="*/ 341750 h 3024785"/>
              <a:gd name="connsiteX2476" fmla="*/ 1646227 w 2971357"/>
              <a:gd name="connsiteY2476" fmla="*/ 344417 h 3024785"/>
              <a:gd name="connsiteX2477" fmla="*/ 1660610 w 2971357"/>
              <a:gd name="connsiteY2477" fmla="*/ 346417 h 3024785"/>
              <a:gd name="connsiteX2478" fmla="*/ 1688232 w 2971357"/>
              <a:gd name="connsiteY2478" fmla="*/ 349846 h 3024785"/>
              <a:gd name="connsiteX2479" fmla="*/ 1702615 w 2971357"/>
              <a:gd name="connsiteY2479" fmla="*/ 353561 h 3024785"/>
              <a:gd name="connsiteX2480" fmla="*/ 1703282 w 2971357"/>
              <a:gd name="connsiteY2480" fmla="*/ 354513 h 3024785"/>
              <a:gd name="connsiteX2481" fmla="*/ 1714902 w 2971357"/>
              <a:gd name="connsiteY2481" fmla="*/ 360133 h 3024785"/>
              <a:gd name="connsiteX2482" fmla="*/ 1712616 w 2971357"/>
              <a:gd name="connsiteY2482" fmla="*/ 362990 h 3024785"/>
              <a:gd name="connsiteX2483" fmla="*/ 1712616 w 2971357"/>
              <a:gd name="connsiteY2483" fmla="*/ 366324 h 3024785"/>
              <a:gd name="connsiteX2484" fmla="*/ 1720141 w 2971357"/>
              <a:gd name="connsiteY2484" fmla="*/ 368896 h 3024785"/>
              <a:gd name="connsiteX2485" fmla="*/ 1732524 w 2971357"/>
              <a:gd name="connsiteY2485" fmla="*/ 371182 h 3024785"/>
              <a:gd name="connsiteX2486" fmla="*/ 1742049 w 2971357"/>
              <a:gd name="connsiteY2486" fmla="*/ 372611 h 3024785"/>
              <a:gd name="connsiteX2487" fmla="*/ 1753288 w 2971357"/>
              <a:gd name="connsiteY2487" fmla="*/ 374992 h 3024785"/>
              <a:gd name="connsiteX2488" fmla="*/ 1789483 w 2971357"/>
              <a:gd name="connsiteY2488" fmla="*/ 380136 h 3024785"/>
              <a:gd name="connsiteX2489" fmla="*/ 1811581 w 2971357"/>
              <a:gd name="connsiteY2489" fmla="*/ 384707 h 3024785"/>
              <a:gd name="connsiteX2490" fmla="*/ 1834632 w 2971357"/>
              <a:gd name="connsiteY2490" fmla="*/ 390423 h 3024785"/>
              <a:gd name="connsiteX2491" fmla="*/ 1783482 w 2971357"/>
              <a:gd name="connsiteY2491" fmla="*/ 365753 h 3024785"/>
              <a:gd name="connsiteX2492" fmla="*/ 1737381 w 2971357"/>
              <a:gd name="connsiteY2492" fmla="*/ 356228 h 3024785"/>
              <a:gd name="connsiteX2493" fmla="*/ 1703758 w 2971357"/>
              <a:gd name="connsiteY2493" fmla="*/ 347655 h 3024785"/>
              <a:gd name="connsiteX2494" fmla="*/ 1737381 w 2971357"/>
              <a:gd name="connsiteY2494" fmla="*/ 350608 h 3024785"/>
              <a:gd name="connsiteX2495" fmla="*/ 1785959 w 2971357"/>
              <a:gd name="connsiteY2495" fmla="*/ 355466 h 3024785"/>
              <a:gd name="connsiteX2496" fmla="*/ 1772910 w 2971357"/>
              <a:gd name="connsiteY2496" fmla="*/ 348036 h 3024785"/>
              <a:gd name="connsiteX2497" fmla="*/ 1720998 w 2971357"/>
              <a:gd name="connsiteY2497" fmla="*/ 325367 h 3024785"/>
              <a:gd name="connsiteX2498" fmla="*/ 1767480 w 2971357"/>
              <a:gd name="connsiteY2498" fmla="*/ 325367 h 3024785"/>
              <a:gd name="connsiteX2499" fmla="*/ 1704329 w 2971357"/>
              <a:gd name="connsiteY2499" fmla="*/ 309841 h 3024785"/>
              <a:gd name="connsiteX2500" fmla="*/ 1666229 w 2971357"/>
              <a:gd name="connsiteY2500" fmla="*/ 303840 h 3024785"/>
              <a:gd name="connsiteX2501" fmla="*/ 1626605 w 2971357"/>
              <a:gd name="connsiteY2501" fmla="*/ 298697 h 3024785"/>
              <a:gd name="connsiteX2502" fmla="*/ 1536785 w 2971357"/>
              <a:gd name="connsiteY2502" fmla="*/ 295363 h 3024785"/>
              <a:gd name="connsiteX2503" fmla="*/ 1500590 w 2971357"/>
              <a:gd name="connsiteY2503" fmla="*/ 294887 h 3024785"/>
              <a:gd name="connsiteX2504" fmla="*/ 1924833 w 2971357"/>
              <a:gd name="connsiteY2504" fmla="*/ 292601 h 3024785"/>
              <a:gd name="connsiteX2505" fmla="*/ 1925434 w 2971357"/>
              <a:gd name="connsiteY2505" fmla="*/ 292982 h 3024785"/>
              <a:gd name="connsiteX2506" fmla="*/ 1932393 w 2971357"/>
              <a:gd name="connsiteY2506" fmla="*/ 297399 h 3024785"/>
              <a:gd name="connsiteX2507" fmla="*/ 1940454 w 2971357"/>
              <a:gd name="connsiteY2507" fmla="*/ 302126 h 3024785"/>
              <a:gd name="connsiteX2508" fmla="*/ 1932251 w 2971357"/>
              <a:gd name="connsiteY2508" fmla="*/ 297399 h 3024785"/>
              <a:gd name="connsiteX2509" fmla="*/ 1925422 w 2971357"/>
              <a:gd name="connsiteY2509" fmla="*/ 292982 h 3024785"/>
              <a:gd name="connsiteX2510" fmla="*/ 754496 w 2971357"/>
              <a:gd name="connsiteY2510" fmla="*/ 289172 h 3024785"/>
              <a:gd name="connsiteX2511" fmla="*/ 599429 w 2971357"/>
              <a:gd name="connsiteY2511" fmla="*/ 394519 h 3024785"/>
              <a:gd name="connsiteX2512" fmla="*/ 599715 w 2971357"/>
              <a:gd name="connsiteY2512" fmla="*/ 394519 h 3024785"/>
              <a:gd name="connsiteX2513" fmla="*/ 754496 w 2971357"/>
              <a:gd name="connsiteY2513" fmla="*/ 289172 h 3024785"/>
              <a:gd name="connsiteX2514" fmla="*/ 2192771 w 2971357"/>
              <a:gd name="connsiteY2514" fmla="*/ 281552 h 3024785"/>
              <a:gd name="connsiteX2515" fmla="*/ 2208117 w 2971357"/>
              <a:gd name="connsiteY2515" fmla="*/ 286913 h 3024785"/>
              <a:gd name="connsiteX2516" fmla="*/ 2208583 w 2971357"/>
              <a:gd name="connsiteY2516" fmla="*/ 287172 h 3024785"/>
              <a:gd name="connsiteX2517" fmla="*/ 2192771 w 2971357"/>
              <a:gd name="connsiteY2517" fmla="*/ 281552 h 3024785"/>
              <a:gd name="connsiteX2518" fmla="*/ 1133496 w 2971357"/>
              <a:gd name="connsiteY2518" fmla="*/ 272027 h 3024785"/>
              <a:gd name="connsiteX2519" fmla="*/ 1139306 w 2971357"/>
              <a:gd name="connsiteY2519" fmla="*/ 274409 h 3024785"/>
              <a:gd name="connsiteX2520" fmla="*/ 1133496 w 2971357"/>
              <a:gd name="connsiteY2520" fmla="*/ 272027 h 3024785"/>
              <a:gd name="connsiteX2521" fmla="*/ 1762336 w 2971357"/>
              <a:gd name="connsiteY2521" fmla="*/ 265170 h 3024785"/>
              <a:gd name="connsiteX2522" fmla="*/ 1772432 w 2971357"/>
              <a:gd name="connsiteY2522" fmla="*/ 272028 h 3024785"/>
              <a:gd name="connsiteX2523" fmla="*/ 1762336 w 2971357"/>
              <a:gd name="connsiteY2523" fmla="*/ 265170 h 3024785"/>
              <a:gd name="connsiteX2524" fmla="*/ 906909 w 2971357"/>
              <a:gd name="connsiteY2524" fmla="*/ 265072 h 3024785"/>
              <a:gd name="connsiteX2525" fmla="*/ 906943 w 2971357"/>
              <a:gd name="connsiteY2525" fmla="*/ 265110 h 3024785"/>
              <a:gd name="connsiteX2526" fmla="*/ 894418 w 2971357"/>
              <a:gd name="connsiteY2526" fmla="*/ 274123 h 3024785"/>
              <a:gd name="connsiteX2527" fmla="*/ 903851 w 2971357"/>
              <a:gd name="connsiteY2527" fmla="*/ 268040 h 3024785"/>
              <a:gd name="connsiteX2528" fmla="*/ 1706265 w 2971357"/>
              <a:gd name="connsiteY2528" fmla="*/ 264824 h 3024785"/>
              <a:gd name="connsiteX2529" fmla="*/ 1756240 w 2971357"/>
              <a:gd name="connsiteY2529" fmla="*/ 273076 h 3024785"/>
              <a:gd name="connsiteX2530" fmla="*/ 1801675 w 2971357"/>
              <a:gd name="connsiteY2530" fmla="*/ 284410 h 3024785"/>
              <a:gd name="connsiteX2531" fmla="*/ 1774052 w 2971357"/>
              <a:gd name="connsiteY2531" fmla="*/ 282029 h 3024785"/>
              <a:gd name="connsiteX2532" fmla="*/ 1734047 w 2971357"/>
              <a:gd name="connsiteY2532" fmla="*/ 273647 h 3024785"/>
              <a:gd name="connsiteX2533" fmla="*/ 1708139 w 2971357"/>
              <a:gd name="connsiteY2533" fmla="*/ 266979 h 3024785"/>
              <a:gd name="connsiteX2534" fmla="*/ 1706265 w 2971357"/>
              <a:gd name="connsiteY2534" fmla="*/ 264824 h 3024785"/>
              <a:gd name="connsiteX2535" fmla="*/ 904895 w 2971357"/>
              <a:gd name="connsiteY2535" fmla="*/ 262883 h 3024785"/>
              <a:gd name="connsiteX2536" fmla="*/ 906943 w 2971357"/>
              <a:gd name="connsiteY2536" fmla="*/ 265038 h 3024785"/>
              <a:gd name="connsiteX2537" fmla="*/ 906909 w 2971357"/>
              <a:gd name="connsiteY2537" fmla="*/ 265072 h 3024785"/>
              <a:gd name="connsiteX2538" fmla="*/ 1904831 w 2971357"/>
              <a:gd name="connsiteY2538" fmla="*/ 262312 h 3024785"/>
              <a:gd name="connsiteX2539" fmla="*/ 1936073 w 2971357"/>
              <a:gd name="connsiteY2539" fmla="*/ 266884 h 3024785"/>
              <a:gd name="connsiteX2540" fmla="*/ 1904831 w 2971357"/>
              <a:gd name="connsiteY2540" fmla="*/ 262312 h 3024785"/>
              <a:gd name="connsiteX2541" fmla="*/ 1522331 w 2971357"/>
              <a:gd name="connsiteY2541" fmla="*/ 261668 h 3024785"/>
              <a:gd name="connsiteX2542" fmla="*/ 1443726 w 2971357"/>
              <a:gd name="connsiteY2542" fmla="*/ 264026 h 3024785"/>
              <a:gd name="connsiteX2543" fmla="*/ 1506400 w 2971357"/>
              <a:gd name="connsiteY2543" fmla="*/ 265550 h 3024785"/>
              <a:gd name="connsiteX2544" fmla="*/ 1543738 w 2971357"/>
              <a:gd name="connsiteY2544" fmla="*/ 266597 h 3024785"/>
              <a:gd name="connsiteX2545" fmla="*/ 1581838 w 2971357"/>
              <a:gd name="connsiteY2545" fmla="*/ 268122 h 3024785"/>
              <a:gd name="connsiteX2546" fmla="*/ 1626129 w 2971357"/>
              <a:gd name="connsiteY2546" fmla="*/ 269360 h 3024785"/>
              <a:gd name="connsiteX2547" fmla="*/ 1598602 w 2971357"/>
              <a:gd name="connsiteY2547" fmla="*/ 266979 h 3024785"/>
              <a:gd name="connsiteX2548" fmla="*/ 1598221 w 2971357"/>
              <a:gd name="connsiteY2548" fmla="*/ 266597 h 3024785"/>
              <a:gd name="connsiteX2549" fmla="*/ 1522331 w 2971357"/>
              <a:gd name="connsiteY2549" fmla="*/ 261668 h 3024785"/>
              <a:gd name="connsiteX2550" fmla="*/ 806598 w 2971357"/>
              <a:gd name="connsiteY2550" fmla="*/ 258216 h 3024785"/>
              <a:gd name="connsiteX2551" fmla="*/ 788897 w 2971357"/>
              <a:gd name="connsiteY2551" fmla="*/ 265630 h 3024785"/>
              <a:gd name="connsiteX2552" fmla="*/ 788405 w 2971357"/>
              <a:gd name="connsiteY2552" fmla="*/ 265836 h 3024785"/>
              <a:gd name="connsiteX2553" fmla="*/ 788691 w 2971357"/>
              <a:gd name="connsiteY2553" fmla="*/ 265836 h 3024785"/>
              <a:gd name="connsiteX2554" fmla="*/ 806598 w 2971357"/>
              <a:gd name="connsiteY2554" fmla="*/ 258216 h 3024785"/>
              <a:gd name="connsiteX2555" fmla="*/ 889180 w 2971357"/>
              <a:gd name="connsiteY2555" fmla="*/ 255645 h 3024785"/>
              <a:gd name="connsiteX2556" fmla="*/ 870130 w 2971357"/>
              <a:gd name="connsiteY2556" fmla="*/ 270885 h 3024785"/>
              <a:gd name="connsiteX2557" fmla="*/ 889180 w 2971357"/>
              <a:gd name="connsiteY2557" fmla="*/ 255645 h 3024785"/>
              <a:gd name="connsiteX2558" fmla="*/ 2150480 w 2971357"/>
              <a:gd name="connsiteY2558" fmla="*/ 254691 h 3024785"/>
              <a:gd name="connsiteX2559" fmla="*/ 2208583 w 2971357"/>
              <a:gd name="connsiteY2559" fmla="*/ 287076 h 3024785"/>
              <a:gd name="connsiteX2560" fmla="*/ 2208117 w 2971357"/>
              <a:gd name="connsiteY2560" fmla="*/ 286913 h 3024785"/>
              <a:gd name="connsiteX2561" fmla="*/ 2170280 w 2971357"/>
              <a:gd name="connsiteY2561" fmla="*/ 265895 h 3024785"/>
              <a:gd name="connsiteX2562" fmla="*/ 2150480 w 2971357"/>
              <a:gd name="connsiteY2562" fmla="*/ 254691 h 3024785"/>
              <a:gd name="connsiteX2563" fmla="*/ 1005765 w 2971357"/>
              <a:gd name="connsiteY2563" fmla="*/ 252311 h 3024785"/>
              <a:gd name="connsiteX2564" fmla="*/ 999765 w 2971357"/>
              <a:gd name="connsiteY2564" fmla="*/ 258502 h 3024785"/>
              <a:gd name="connsiteX2565" fmla="*/ 983096 w 2971357"/>
              <a:gd name="connsiteY2565" fmla="*/ 266313 h 3024785"/>
              <a:gd name="connsiteX2566" fmla="*/ 964046 w 2971357"/>
              <a:gd name="connsiteY2566" fmla="*/ 275838 h 3024785"/>
              <a:gd name="connsiteX2567" fmla="*/ 921660 w 2971357"/>
              <a:gd name="connsiteY2567" fmla="*/ 296031 h 3024785"/>
              <a:gd name="connsiteX2568" fmla="*/ 880893 w 2971357"/>
              <a:gd name="connsiteY2568" fmla="*/ 318033 h 3024785"/>
              <a:gd name="connsiteX2569" fmla="*/ 860700 w 2971357"/>
              <a:gd name="connsiteY2569" fmla="*/ 329178 h 3024785"/>
              <a:gd name="connsiteX2570" fmla="*/ 841078 w 2971357"/>
              <a:gd name="connsiteY2570" fmla="*/ 341084 h 3024785"/>
              <a:gd name="connsiteX2571" fmla="*/ 802026 w 2971357"/>
              <a:gd name="connsiteY2571" fmla="*/ 365278 h 3024785"/>
              <a:gd name="connsiteX2572" fmla="*/ 651150 w 2971357"/>
              <a:gd name="connsiteY2572" fmla="*/ 477577 h 3024785"/>
              <a:gd name="connsiteX2573" fmla="*/ 733636 w 2971357"/>
              <a:gd name="connsiteY2573" fmla="*/ 416427 h 3024785"/>
              <a:gd name="connsiteX2574" fmla="*/ 745352 w 2971357"/>
              <a:gd name="connsiteY2574" fmla="*/ 408426 h 3024785"/>
              <a:gd name="connsiteX2575" fmla="*/ 748781 w 2971357"/>
              <a:gd name="connsiteY2575" fmla="*/ 409664 h 3024785"/>
              <a:gd name="connsiteX2576" fmla="*/ 687440 w 2971357"/>
              <a:gd name="connsiteY2576" fmla="*/ 456337 h 3024785"/>
              <a:gd name="connsiteX2577" fmla="*/ 611240 w 2971357"/>
              <a:gd name="connsiteY2577" fmla="*/ 523583 h 3024785"/>
              <a:gd name="connsiteX2578" fmla="*/ 604668 w 2971357"/>
              <a:gd name="connsiteY2578" fmla="*/ 536918 h 3024785"/>
              <a:gd name="connsiteX2579" fmla="*/ 571140 w 2971357"/>
              <a:gd name="connsiteY2579" fmla="*/ 573589 h 3024785"/>
              <a:gd name="connsiteX2580" fmla="*/ 558757 w 2971357"/>
              <a:gd name="connsiteY2580" fmla="*/ 591782 h 3024785"/>
              <a:gd name="connsiteX2581" fmla="*/ 548565 w 2971357"/>
              <a:gd name="connsiteY2581" fmla="*/ 610832 h 3024785"/>
              <a:gd name="connsiteX2582" fmla="*/ 526563 w 2971357"/>
              <a:gd name="connsiteY2582" fmla="*/ 636740 h 3024785"/>
              <a:gd name="connsiteX2583" fmla="*/ 498655 w 2971357"/>
              <a:gd name="connsiteY2583" fmla="*/ 670268 h 3024785"/>
              <a:gd name="connsiteX2584" fmla="*/ 477795 w 2971357"/>
              <a:gd name="connsiteY2584" fmla="*/ 696747 h 3024785"/>
              <a:gd name="connsiteX2585" fmla="*/ 456840 w 2971357"/>
              <a:gd name="connsiteY2585" fmla="*/ 723703 h 3024785"/>
              <a:gd name="connsiteX2586" fmla="*/ 417311 w 2971357"/>
              <a:gd name="connsiteY2586" fmla="*/ 779615 h 3024785"/>
              <a:gd name="connsiteX2587" fmla="*/ 397594 w 2971357"/>
              <a:gd name="connsiteY2587" fmla="*/ 806856 h 3024785"/>
              <a:gd name="connsiteX2588" fmla="*/ 371115 w 2971357"/>
              <a:gd name="connsiteY2588" fmla="*/ 848386 h 3024785"/>
              <a:gd name="connsiteX2589" fmla="*/ 359304 w 2971357"/>
              <a:gd name="connsiteY2589" fmla="*/ 861911 h 3024785"/>
              <a:gd name="connsiteX2590" fmla="*/ 345207 w 2971357"/>
              <a:gd name="connsiteY2590" fmla="*/ 885819 h 3024785"/>
              <a:gd name="connsiteX2591" fmla="*/ 318156 w 2971357"/>
              <a:gd name="connsiteY2591" fmla="*/ 942207 h 3024785"/>
              <a:gd name="connsiteX2592" fmla="*/ 292248 w 2971357"/>
              <a:gd name="connsiteY2592" fmla="*/ 1000214 h 3024785"/>
              <a:gd name="connsiteX2593" fmla="*/ 272531 w 2971357"/>
              <a:gd name="connsiteY2593" fmla="*/ 1050411 h 3024785"/>
              <a:gd name="connsiteX2594" fmla="*/ 258434 w 2971357"/>
              <a:gd name="connsiteY2594" fmla="*/ 1086225 h 3024785"/>
              <a:gd name="connsiteX2595" fmla="*/ 246147 w 2971357"/>
              <a:gd name="connsiteY2595" fmla="*/ 1121563 h 3024785"/>
              <a:gd name="connsiteX2596" fmla="*/ 236622 w 2971357"/>
              <a:gd name="connsiteY2596" fmla="*/ 1157377 h 3024785"/>
              <a:gd name="connsiteX2597" fmla="*/ 227097 w 2971357"/>
              <a:gd name="connsiteY2597" fmla="*/ 1194048 h 3024785"/>
              <a:gd name="connsiteX2598" fmla="*/ 225001 w 2971357"/>
              <a:gd name="connsiteY2598" fmla="*/ 1201287 h 3024785"/>
              <a:gd name="connsiteX2599" fmla="*/ 222906 w 2971357"/>
              <a:gd name="connsiteY2599" fmla="*/ 1204049 h 3024785"/>
              <a:gd name="connsiteX2600" fmla="*/ 224334 w 2971357"/>
              <a:gd name="connsiteY2600" fmla="*/ 1188142 h 3024785"/>
              <a:gd name="connsiteX2601" fmla="*/ 231764 w 2971357"/>
              <a:gd name="connsiteY2601" fmla="*/ 1157567 h 3024785"/>
              <a:gd name="connsiteX2602" fmla="*/ 251385 w 2971357"/>
              <a:gd name="connsiteY2602" fmla="*/ 1077176 h 3024785"/>
              <a:gd name="connsiteX2603" fmla="*/ 269864 w 2971357"/>
              <a:gd name="connsiteY2603" fmla="*/ 1023455 h 3024785"/>
              <a:gd name="connsiteX2604" fmla="*/ 276341 w 2971357"/>
              <a:gd name="connsiteY2604" fmla="*/ 991165 h 3024785"/>
              <a:gd name="connsiteX2605" fmla="*/ 317203 w 2971357"/>
              <a:gd name="connsiteY2605" fmla="*/ 907536 h 3024785"/>
              <a:gd name="connsiteX2606" fmla="*/ 330729 w 2971357"/>
              <a:gd name="connsiteY2606" fmla="*/ 888486 h 3024785"/>
              <a:gd name="connsiteX2607" fmla="*/ 341873 w 2971357"/>
              <a:gd name="connsiteY2607" fmla="*/ 868007 h 3024785"/>
              <a:gd name="connsiteX2608" fmla="*/ 351398 w 2971357"/>
              <a:gd name="connsiteY2608" fmla="*/ 854196 h 3024785"/>
              <a:gd name="connsiteX2609" fmla="*/ 366067 w 2971357"/>
              <a:gd name="connsiteY2609" fmla="*/ 825621 h 3024785"/>
              <a:gd name="connsiteX2610" fmla="*/ 383116 w 2971357"/>
              <a:gd name="connsiteY2610" fmla="*/ 797046 h 3024785"/>
              <a:gd name="connsiteX2611" fmla="*/ 402166 w 2971357"/>
              <a:gd name="connsiteY2611" fmla="*/ 767042 h 3024785"/>
              <a:gd name="connsiteX2612" fmla="*/ 424377 w 2971357"/>
              <a:gd name="connsiteY2612" fmla="*/ 736677 h 3024785"/>
              <a:gd name="connsiteX2613" fmla="*/ 419632 w 2971357"/>
              <a:gd name="connsiteY2613" fmla="*/ 737240 h 3024785"/>
              <a:gd name="connsiteX2614" fmla="*/ 402071 w 2971357"/>
              <a:gd name="connsiteY2614" fmla="*/ 757898 h 3024785"/>
              <a:gd name="connsiteX2615" fmla="*/ 419596 w 2971357"/>
              <a:gd name="connsiteY2615" fmla="*/ 737205 h 3024785"/>
              <a:gd name="connsiteX2616" fmla="*/ 424378 w 2971357"/>
              <a:gd name="connsiteY2616" fmla="*/ 736676 h 3024785"/>
              <a:gd name="connsiteX2617" fmla="*/ 424740 w 2971357"/>
              <a:gd name="connsiteY2617" fmla="*/ 736181 h 3024785"/>
              <a:gd name="connsiteX2618" fmla="*/ 443790 w 2971357"/>
              <a:gd name="connsiteY2618" fmla="*/ 710845 h 3024785"/>
              <a:gd name="connsiteX2619" fmla="*/ 461507 w 2971357"/>
              <a:gd name="connsiteY2619" fmla="*/ 685698 h 3024785"/>
              <a:gd name="connsiteX2620" fmla="*/ 484843 w 2971357"/>
              <a:gd name="connsiteY2620" fmla="*/ 656076 h 3024785"/>
              <a:gd name="connsiteX2621" fmla="*/ 485510 w 2971357"/>
              <a:gd name="connsiteY2621" fmla="*/ 651789 h 3024785"/>
              <a:gd name="connsiteX2622" fmla="*/ 466460 w 2971357"/>
              <a:gd name="connsiteY2622" fmla="*/ 664934 h 3024785"/>
              <a:gd name="connsiteX2623" fmla="*/ 447886 w 2971357"/>
              <a:gd name="connsiteY2623" fmla="*/ 688175 h 3024785"/>
              <a:gd name="connsiteX2624" fmla="*/ 444552 w 2971357"/>
              <a:gd name="connsiteY2624" fmla="*/ 690842 h 3024785"/>
              <a:gd name="connsiteX2625" fmla="*/ 445029 w 2971357"/>
              <a:gd name="connsiteY2625" fmla="*/ 683413 h 3024785"/>
              <a:gd name="connsiteX2626" fmla="*/ 462745 w 2971357"/>
              <a:gd name="connsiteY2626" fmla="*/ 659219 h 3024785"/>
              <a:gd name="connsiteX2627" fmla="*/ 458078 w 2971357"/>
              <a:gd name="connsiteY2627" fmla="*/ 663220 h 3024785"/>
              <a:gd name="connsiteX2628" fmla="*/ 471794 w 2971357"/>
              <a:gd name="connsiteY2628" fmla="*/ 641598 h 3024785"/>
              <a:gd name="connsiteX2629" fmla="*/ 479605 w 2971357"/>
              <a:gd name="connsiteY2629" fmla="*/ 631501 h 3024785"/>
              <a:gd name="connsiteX2630" fmla="*/ 509418 w 2971357"/>
              <a:gd name="connsiteY2630" fmla="*/ 595687 h 3024785"/>
              <a:gd name="connsiteX2631" fmla="*/ 547994 w 2971357"/>
              <a:gd name="connsiteY2631" fmla="*/ 554539 h 3024785"/>
              <a:gd name="connsiteX2632" fmla="*/ 588475 w 2971357"/>
              <a:gd name="connsiteY2632" fmla="*/ 515201 h 3024785"/>
              <a:gd name="connsiteX2633" fmla="*/ 624623 w 2971357"/>
              <a:gd name="connsiteY2633" fmla="*/ 483101 h 3024785"/>
              <a:gd name="connsiteX2634" fmla="*/ 625051 w 2971357"/>
              <a:gd name="connsiteY2634" fmla="*/ 482721 h 3024785"/>
              <a:gd name="connsiteX2635" fmla="*/ 674486 w 2971357"/>
              <a:gd name="connsiteY2635" fmla="*/ 443668 h 3024785"/>
              <a:gd name="connsiteX2636" fmla="*/ 740018 w 2971357"/>
              <a:gd name="connsiteY2636" fmla="*/ 399568 h 3024785"/>
              <a:gd name="connsiteX2637" fmla="*/ 773355 w 2971357"/>
              <a:gd name="connsiteY2637" fmla="*/ 377565 h 3024785"/>
              <a:gd name="connsiteX2638" fmla="*/ 806312 w 2971357"/>
              <a:gd name="connsiteY2638" fmla="*/ 352990 h 3024785"/>
              <a:gd name="connsiteX2639" fmla="*/ 806979 w 2971357"/>
              <a:gd name="connsiteY2639" fmla="*/ 350323 h 3024785"/>
              <a:gd name="connsiteX2640" fmla="*/ 833077 w 2971357"/>
              <a:gd name="connsiteY2640" fmla="*/ 333083 h 3024785"/>
              <a:gd name="connsiteX2641" fmla="*/ 832220 w 2971357"/>
              <a:gd name="connsiteY2641" fmla="*/ 333083 h 3024785"/>
              <a:gd name="connsiteX2642" fmla="*/ 860128 w 2971357"/>
              <a:gd name="connsiteY2642" fmla="*/ 317081 h 3024785"/>
              <a:gd name="connsiteX2643" fmla="*/ 888703 w 2971357"/>
              <a:gd name="connsiteY2643" fmla="*/ 302794 h 3024785"/>
              <a:gd name="connsiteX2644" fmla="*/ 917278 w 2971357"/>
              <a:gd name="connsiteY2644" fmla="*/ 288696 h 3024785"/>
              <a:gd name="connsiteX2645" fmla="*/ 945853 w 2971357"/>
              <a:gd name="connsiteY2645" fmla="*/ 276219 h 3024785"/>
              <a:gd name="connsiteX2646" fmla="*/ 946327 w 2971357"/>
              <a:gd name="connsiteY2646" fmla="*/ 276016 h 3024785"/>
              <a:gd name="connsiteX2647" fmla="*/ 949435 w 2971357"/>
              <a:gd name="connsiteY2647" fmla="*/ 271612 h 3024785"/>
              <a:gd name="connsiteX2648" fmla="*/ 949530 w 2971357"/>
              <a:gd name="connsiteY2648" fmla="*/ 271517 h 3024785"/>
              <a:gd name="connsiteX2649" fmla="*/ 946330 w 2971357"/>
              <a:gd name="connsiteY2649" fmla="*/ 276015 h 3024785"/>
              <a:gd name="connsiteX2650" fmla="*/ 975190 w 2971357"/>
              <a:gd name="connsiteY2650" fmla="*/ 263646 h 3024785"/>
              <a:gd name="connsiteX2651" fmla="*/ 1005765 w 2971357"/>
              <a:gd name="connsiteY2651" fmla="*/ 252311 h 3024785"/>
              <a:gd name="connsiteX2652" fmla="*/ 882226 w 2971357"/>
              <a:gd name="connsiteY2652" fmla="*/ 252024 h 3024785"/>
              <a:gd name="connsiteX2653" fmla="*/ 830696 w 2971357"/>
              <a:gd name="connsiteY2653" fmla="*/ 277837 h 3024785"/>
              <a:gd name="connsiteX2654" fmla="*/ 797454 w 2971357"/>
              <a:gd name="connsiteY2654" fmla="*/ 295839 h 3024785"/>
              <a:gd name="connsiteX2655" fmla="*/ 830315 w 2971357"/>
              <a:gd name="connsiteY2655" fmla="*/ 277837 h 3024785"/>
              <a:gd name="connsiteX2656" fmla="*/ 1771957 w 2971357"/>
              <a:gd name="connsiteY2656" fmla="*/ 251358 h 3024785"/>
              <a:gd name="connsiteX2657" fmla="*/ 1794912 w 2971357"/>
              <a:gd name="connsiteY2657" fmla="*/ 258978 h 3024785"/>
              <a:gd name="connsiteX2658" fmla="*/ 1798532 w 2971357"/>
              <a:gd name="connsiteY2658" fmla="*/ 259836 h 3024785"/>
              <a:gd name="connsiteX2659" fmla="*/ 1794817 w 2971357"/>
              <a:gd name="connsiteY2659" fmla="*/ 258978 h 3024785"/>
              <a:gd name="connsiteX2660" fmla="*/ 1771957 w 2971357"/>
              <a:gd name="connsiteY2660" fmla="*/ 251358 h 3024785"/>
              <a:gd name="connsiteX2661" fmla="*/ 976334 w 2971357"/>
              <a:gd name="connsiteY2661" fmla="*/ 244881 h 3024785"/>
              <a:gd name="connsiteX2662" fmla="*/ 927566 w 2971357"/>
              <a:gd name="connsiteY2662" fmla="*/ 272789 h 3024785"/>
              <a:gd name="connsiteX2663" fmla="*/ 976334 w 2971357"/>
              <a:gd name="connsiteY2663" fmla="*/ 244881 h 3024785"/>
              <a:gd name="connsiteX2664" fmla="*/ 1009195 w 2971357"/>
              <a:gd name="connsiteY2664" fmla="*/ 244500 h 3024785"/>
              <a:gd name="connsiteX2665" fmla="*/ 949854 w 2971357"/>
              <a:gd name="connsiteY2665" fmla="*/ 271266 h 3024785"/>
              <a:gd name="connsiteX2666" fmla="*/ 1009195 w 2971357"/>
              <a:gd name="connsiteY2666" fmla="*/ 244500 h 3024785"/>
              <a:gd name="connsiteX2667" fmla="*/ 2093521 w 2971357"/>
              <a:gd name="connsiteY2667" fmla="*/ 230403 h 3024785"/>
              <a:gd name="connsiteX2668" fmla="*/ 2091711 w 2971357"/>
              <a:gd name="connsiteY2668" fmla="*/ 232022 h 3024785"/>
              <a:gd name="connsiteX2669" fmla="*/ 2118857 w 2971357"/>
              <a:gd name="connsiteY2669" fmla="*/ 246882 h 3024785"/>
              <a:gd name="connsiteX2670" fmla="*/ 2091616 w 2971357"/>
              <a:gd name="connsiteY2670" fmla="*/ 232022 h 3024785"/>
              <a:gd name="connsiteX2671" fmla="*/ 2093996 w 2971357"/>
              <a:gd name="connsiteY2671" fmla="*/ 222402 h 3024785"/>
              <a:gd name="connsiteX2672" fmla="*/ 2123714 w 2971357"/>
              <a:gd name="connsiteY2672" fmla="*/ 236023 h 3024785"/>
              <a:gd name="connsiteX2673" fmla="*/ 2152766 w 2971357"/>
              <a:gd name="connsiteY2673" fmla="*/ 250882 h 3024785"/>
              <a:gd name="connsiteX2674" fmla="*/ 2123619 w 2971357"/>
              <a:gd name="connsiteY2674" fmla="*/ 236023 h 3024785"/>
              <a:gd name="connsiteX2675" fmla="*/ 2093996 w 2971357"/>
              <a:gd name="connsiteY2675" fmla="*/ 222402 h 3024785"/>
              <a:gd name="connsiteX2676" fmla="*/ 1113398 w 2971357"/>
              <a:gd name="connsiteY2676" fmla="*/ 219830 h 3024785"/>
              <a:gd name="connsiteX2677" fmla="*/ 1119208 w 2971357"/>
              <a:gd name="connsiteY2677" fmla="*/ 222974 h 3024785"/>
              <a:gd name="connsiteX2678" fmla="*/ 1113398 w 2971357"/>
              <a:gd name="connsiteY2678" fmla="*/ 219830 h 3024785"/>
              <a:gd name="connsiteX2679" fmla="*/ 1568979 w 2971357"/>
              <a:gd name="connsiteY2679" fmla="*/ 218307 h 3024785"/>
              <a:gd name="connsiteX2680" fmla="*/ 1599554 w 2971357"/>
              <a:gd name="connsiteY2680" fmla="*/ 221545 h 3024785"/>
              <a:gd name="connsiteX2681" fmla="*/ 1568979 w 2971357"/>
              <a:gd name="connsiteY2681" fmla="*/ 218307 h 3024785"/>
              <a:gd name="connsiteX2682" fmla="*/ 1270084 w 2971357"/>
              <a:gd name="connsiteY2682" fmla="*/ 211924 h 3024785"/>
              <a:gd name="connsiteX2683" fmla="*/ 1231508 w 2971357"/>
              <a:gd name="connsiteY2683" fmla="*/ 218306 h 3024785"/>
              <a:gd name="connsiteX2684" fmla="*/ 1231413 w 2971357"/>
              <a:gd name="connsiteY2684" fmla="*/ 218306 h 3024785"/>
              <a:gd name="connsiteX2685" fmla="*/ 1270084 w 2971357"/>
              <a:gd name="connsiteY2685" fmla="*/ 211924 h 3024785"/>
              <a:gd name="connsiteX2686" fmla="*/ 2076852 w 2971357"/>
              <a:gd name="connsiteY2686" fmla="*/ 202780 h 3024785"/>
              <a:gd name="connsiteX2687" fmla="*/ 2119809 w 2971357"/>
              <a:gd name="connsiteY2687" fmla="*/ 213544 h 3024785"/>
              <a:gd name="connsiteX2688" fmla="*/ 2148384 w 2971357"/>
              <a:gd name="connsiteY2688" fmla="*/ 225450 h 3024785"/>
              <a:gd name="connsiteX2689" fmla="*/ 2169911 w 2971357"/>
              <a:gd name="connsiteY2689" fmla="*/ 233832 h 3024785"/>
              <a:gd name="connsiteX2690" fmla="*/ 2194295 w 2971357"/>
              <a:gd name="connsiteY2690" fmla="*/ 243928 h 3024785"/>
              <a:gd name="connsiteX2691" fmla="*/ 2230395 w 2971357"/>
              <a:gd name="connsiteY2691" fmla="*/ 262978 h 3024785"/>
              <a:gd name="connsiteX2692" fmla="*/ 2255541 w 2971357"/>
              <a:gd name="connsiteY2692" fmla="*/ 276789 h 3024785"/>
              <a:gd name="connsiteX2693" fmla="*/ 2278020 w 2971357"/>
              <a:gd name="connsiteY2693" fmla="*/ 290696 h 3024785"/>
              <a:gd name="connsiteX2694" fmla="*/ 2314215 w 2971357"/>
              <a:gd name="connsiteY2694" fmla="*/ 316318 h 3024785"/>
              <a:gd name="connsiteX2695" fmla="*/ 2348219 w 2971357"/>
              <a:gd name="connsiteY2695" fmla="*/ 342036 h 3024785"/>
              <a:gd name="connsiteX2696" fmla="*/ 2367269 w 2971357"/>
              <a:gd name="connsiteY2696" fmla="*/ 355561 h 3024785"/>
              <a:gd name="connsiteX2697" fmla="*/ 2381747 w 2971357"/>
              <a:gd name="connsiteY2697" fmla="*/ 366991 h 3024785"/>
              <a:gd name="connsiteX2698" fmla="*/ 2400035 w 2971357"/>
              <a:gd name="connsiteY2698" fmla="*/ 382707 h 3024785"/>
              <a:gd name="connsiteX2699" fmla="*/ 2410036 w 2971357"/>
              <a:gd name="connsiteY2699" fmla="*/ 395947 h 3024785"/>
              <a:gd name="connsiteX2700" fmla="*/ 2419561 w 2971357"/>
              <a:gd name="connsiteY2700" fmla="*/ 407377 h 3024785"/>
              <a:gd name="connsiteX2701" fmla="*/ 2219536 w 2971357"/>
              <a:gd name="connsiteY2701" fmla="*/ 272980 h 3024785"/>
              <a:gd name="connsiteX2702" fmla="*/ 2219727 w 2971357"/>
              <a:gd name="connsiteY2702" fmla="*/ 272980 h 3024785"/>
              <a:gd name="connsiteX2703" fmla="*/ 2076852 w 2971357"/>
              <a:gd name="connsiteY2703" fmla="*/ 202780 h 3024785"/>
              <a:gd name="connsiteX2704" fmla="*/ 1632130 w 2971357"/>
              <a:gd name="connsiteY2704" fmla="*/ 194970 h 3024785"/>
              <a:gd name="connsiteX2705" fmla="*/ 1661943 w 2971357"/>
              <a:gd name="connsiteY2705" fmla="*/ 197447 h 3024785"/>
              <a:gd name="connsiteX2706" fmla="*/ 1688994 w 2971357"/>
              <a:gd name="connsiteY2706" fmla="*/ 199637 h 3024785"/>
              <a:gd name="connsiteX2707" fmla="*/ 1741477 w 2971357"/>
              <a:gd name="connsiteY2707" fmla="*/ 205448 h 3024785"/>
              <a:gd name="connsiteX2708" fmla="*/ 1775672 w 2971357"/>
              <a:gd name="connsiteY2708" fmla="*/ 212592 h 3024785"/>
              <a:gd name="connsiteX2709" fmla="*/ 1800532 w 2971357"/>
              <a:gd name="connsiteY2709" fmla="*/ 219735 h 3024785"/>
              <a:gd name="connsiteX2710" fmla="*/ 1837584 w 2971357"/>
              <a:gd name="connsiteY2710" fmla="*/ 232118 h 3024785"/>
              <a:gd name="connsiteX2711" fmla="*/ 1850157 w 2971357"/>
              <a:gd name="connsiteY2711" fmla="*/ 236213 h 3024785"/>
              <a:gd name="connsiteX2712" fmla="*/ 1873398 w 2971357"/>
              <a:gd name="connsiteY2712" fmla="*/ 248120 h 3024785"/>
              <a:gd name="connsiteX2713" fmla="*/ 1851300 w 2971357"/>
              <a:gd name="connsiteY2713" fmla="*/ 245072 h 3024785"/>
              <a:gd name="connsiteX2714" fmla="*/ 1821296 w 2971357"/>
              <a:gd name="connsiteY2714" fmla="*/ 239928 h 3024785"/>
              <a:gd name="connsiteX2715" fmla="*/ 1769290 w 2971357"/>
              <a:gd name="connsiteY2715" fmla="*/ 232499 h 3024785"/>
              <a:gd name="connsiteX2716" fmla="*/ 1753192 w 2971357"/>
              <a:gd name="connsiteY2716" fmla="*/ 235356 h 3024785"/>
              <a:gd name="connsiteX2717" fmla="*/ 1704043 w 2971357"/>
              <a:gd name="connsiteY2717" fmla="*/ 230784 h 3024785"/>
              <a:gd name="connsiteX2718" fmla="*/ 1662991 w 2971357"/>
              <a:gd name="connsiteY2718" fmla="*/ 230308 h 3024785"/>
              <a:gd name="connsiteX2719" fmla="*/ 1654514 w 2971357"/>
              <a:gd name="connsiteY2719" fmla="*/ 231261 h 3024785"/>
              <a:gd name="connsiteX2720" fmla="*/ 1646131 w 2971357"/>
              <a:gd name="connsiteY2720" fmla="*/ 231261 h 3024785"/>
              <a:gd name="connsiteX2721" fmla="*/ 1629844 w 2971357"/>
              <a:gd name="connsiteY2721" fmla="*/ 229927 h 3024785"/>
              <a:gd name="connsiteX2722" fmla="*/ 1601840 w 2971357"/>
              <a:gd name="connsiteY2722" fmla="*/ 228117 h 3024785"/>
              <a:gd name="connsiteX2723" fmla="*/ 1601704 w 2971357"/>
              <a:gd name="connsiteY2723" fmla="*/ 228106 h 3024785"/>
              <a:gd name="connsiteX2724" fmla="*/ 1575635 w 2971357"/>
              <a:gd name="connsiteY2724" fmla="*/ 225938 h 3024785"/>
              <a:gd name="connsiteX2725" fmla="*/ 1568789 w 2971357"/>
              <a:gd name="connsiteY2725" fmla="*/ 226403 h 3024785"/>
              <a:gd name="connsiteX2726" fmla="*/ 1569550 w 2971357"/>
              <a:gd name="connsiteY2726" fmla="*/ 228784 h 3024785"/>
              <a:gd name="connsiteX2727" fmla="*/ 1600602 w 2971357"/>
              <a:gd name="connsiteY2727" fmla="*/ 228784 h 3024785"/>
              <a:gd name="connsiteX2728" fmla="*/ 1569455 w 2971357"/>
              <a:gd name="connsiteY2728" fmla="*/ 230879 h 3024785"/>
              <a:gd name="connsiteX2729" fmla="*/ 1477730 w 2971357"/>
              <a:gd name="connsiteY2729" fmla="*/ 233356 h 3024785"/>
              <a:gd name="connsiteX2730" fmla="*/ 1432962 w 2971357"/>
              <a:gd name="connsiteY2730" fmla="*/ 236023 h 3024785"/>
              <a:gd name="connsiteX2731" fmla="*/ 1341903 w 2971357"/>
              <a:gd name="connsiteY2731" fmla="*/ 242405 h 3024785"/>
              <a:gd name="connsiteX2732" fmla="*/ 1315995 w 2971357"/>
              <a:gd name="connsiteY2732" fmla="*/ 244024 h 3024785"/>
              <a:gd name="connsiteX2733" fmla="*/ 1287420 w 2971357"/>
              <a:gd name="connsiteY2733" fmla="*/ 247644 h 3024785"/>
              <a:gd name="connsiteX2734" fmla="*/ 1221888 w 2971357"/>
              <a:gd name="connsiteY2734" fmla="*/ 259931 h 3024785"/>
              <a:gd name="connsiteX2735" fmla="*/ 1209410 w 2971357"/>
              <a:gd name="connsiteY2735" fmla="*/ 268694 h 3024785"/>
              <a:gd name="connsiteX2736" fmla="*/ 1209982 w 2971357"/>
              <a:gd name="connsiteY2736" fmla="*/ 270694 h 3024785"/>
              <a:gd name="connsiteX2737" fmla="*/ 1209029 w 2971357"/>
              <a:gd name="connsiteY2737" fmla="*/ 274218 h 3024785"/>
              <a:gd name="connsiteX2738" fmla="*/ 1190646 w 2971357"/>
              <a:gd name="connsiteY2738" fmla="*/ 278790 h 3024785"/>
              <a:gd name="connsiteX2739" fmla="*/ 1172548 w 2971357"/>
              <a:gd name="connsiteY2739" fmla="*/ 284124 h 3024785"/>
              <a:gd name="connsiteX2740" fmla="*/ 1136353 w 2971357"/>
              <a:gd name="connsiteY2740" fmla="*/ 294983 h 3024785"/>
              <a:gd name="connsiteX2741" fmla="*/ 1104921 w 2971357"/>
              <a:gd name="connsiteY2741" fmla="*/ 300603 h 3024785"/>
              <a:gd name="connsiteX2742" fmla="*/ 1104254 w 2971357"/>
              <a:gd name="connsiteY2742" fmla="*/ 297174 h 3024785"/>
              <a:gd name="connsiteX2743" fmla="*/ 1152641 w 2971357"/>
              <a:gd name="connsiteY2743" fmla="*/ 275647 h 3024785"/>
              <a:gd name="connsiteX2744" fmla="*/ 1179311 w 2971357"/>
              <a:gd name="connsiteY2744" fmla="*/ 268027 h 3024785"/>
              <a:gd name="connsiteX2745" fmla="*/ 1206362 w 2971357"/>
              <a:gd name="connsiteY2745" fmla="*/ 261550 h 3024785"/>
              <a:gd name="connsiteX2746" fmla="*/ 1217697 w 2971357"/>
              <a:gd name="connsiteY2746" fmla="*/ 254883 h 3024785"/>
              <a:gd name="connsiteX2747" fmla="*/ 1263989 w 2971357"/>
              <a:gd name="connsiteY2747" fmla="*/ 242881 h 3024785"/>
              <a:gd name="connsiteX2748" fmla="*/ 1304565 w 2971357"/>
              <a:gd name="connsiteY2748" fmla="*/ 233928 h 3024785"/>
              <a:gd name="connsiteX2749" fmla="*/ 1325520 w 2971357"/>
              <a:gd name="connsiteY2749" fmla="*/ 228117 h 3024785"/>
              <a:gd name="connsiteX2750" fmla="*/ 1302946 w 2971357"/>
              <a:gd name="connsiteY2750" fmla="*/ 231356 h 3024785"/>
              <a:gd name="connsiteX2751" fmla="*/ 1256083 w 2971357"/>
              <a:gd name="connsiteY2751" fmla="*/ 240881 h 3024785"/>
              <a:gd name="connsiteX2752" fmla="*/ 1235032 w 2971357"/>
              <a:gd name="connsiteY2752" fmla="*/ 245072 h 3024785"/>
              <a:gd name="connsiteX2753" fmla="*/ 1220173 w 2971357"/>
              <a:gd name="connsiteY2753" fmla="*/ 246024 h 3024785"/>
              <a:gd name="connsiteX2754" fmla="*/ 1228841 w 2971357"/>
              <a:gd name="connsiteY2754" fmla="*/ 239071 h 3024785"/>
              <a:gd name="connsiteX2755" fmla="*/ 1293706 w 2971357"/>
              <a:gd name="connsiteY2755" fmla="*/ 224879 h 3024785"/>
              <a:gd name="connsiteX2756" fmla="*/ 1308851 w 2971357"/>
              <a:gd name="connsiteY2756" fmla="*/ 222212 h 3024785"/>
              <a:gd name="connsiteX2757" fmla="*/ 1323805 w 2971357"/>
              <a:gd name="connsiteY2757" fmla="*/ 221354 h 3024785"/>
              <a:gd name="connsiteX2758" fmla="*/ 1323866 w 2971357"/>
              <a:gd name="connsiteY2758" fmla="*/ 221392 h 3024785"/>
              <a:gd name="connsiteX2759" fmla="*/ 1325615 w 2971357"/>
              <a:gd name="connsiteY2759" fmla="*/ 222497 h 3024785"/>
              <a:gd name="connsiteX2760" fmla="*/ 1326377 w 2971357"/>
              <a:gd name="connsiteY2760" fmla="*/ 224212 h 3024785"/>
              <a:gd name="connsiteX2761" fmla="*/ 1337998 w 2971357"/>
              <a:gd name="connsiteY2761" fmla="*/ 226212 h 3024785"/>
              <a:gd name="connsiteX2762" fmla="*/ 1354381 w 2971357"/>
              <a:gd name="connsiteY2762" fmla="*/ 224021 h 3024785"/>
              <a:gd name="connsiteX2763" fmla="*/ 1355047 w 2971357"/>
              <a:gd name="connsiteY2763" fmla="*/ 220783 h 3024785"/>
              <a:gd name="connsiteX2764" fmla="*/ 1414674 w 2971357"/>
              <a:gd name="connsiteY2764" fmla="*/ 215068 h 3024785"/>
              <a:gd name="connsiteX2765" fmla="*/ 1400767 w 2971357"/>
              <a:gd name="connsiteY2765" fmla="*/ 219545 h 3024785"/>
              <a:gd name="connsiteX2766" fmla="*/ 1437820 w 2971357"/>
              <a:gd name="connsiteY2766" fmla="*/ 217735 h 3024785"/>
              <a:gd name="connsiteX2767" fmla="*/ 1477253 w 2971357"/>
              <a:gd name="connsiteY2767" fmla="*/ 216878 h 3024785"/>
              <a:gd name="connsiteX2768" fmla="*/ 1554596 w 2971357"/>
              <a:gd name="connsiteY2768" fmla="*/ 218211 h 3024785"/>
              <a:gd name="connsiteX2769" fmla="*/ 1538404 w 2971357"/>
              <a:gd name="connsiteY2769" fmla="*/ 213639 h 3024785"/>
              <a:gd name="connsiteX2770" fmla="*/ 1555263 w 2971357"/>
              <a:gd name="connsiteY2770" fmla="*/ 211734 h 3024785"/>
              <a:gd name="connsiteX2771" fmla="*/ 1538975 w 2971357"/>
              <a:gd name="connsiteY2771" fmla="*/ 204971 h 3024785"/>
              <a:gd name="connsiteX2772" fmla="*/ 1573456 w 2971357"/>
              <a:gd name="connsiteY2772" fmla="*/ 205543 h 3024785"/>
              <a:gd name="connsiteX2773" fmla="*/ 1592506 w 2971357"/>
              <a:gd name="connsiteY2773" fmla="*/ 205543 h 3024785"/>
              <a:gd name="connsiteX2774" fmla="*/ 1601173 w 2971357"/>
              <a:gd name="connsiteY2774" fmla="*/ 202209 h 3024785"/>
              <a:gd name="connsiteX2775" fmla="*/ 1633939 w 2971357"/>
              <a:gd name="connsiteY2775" fmla="*/ 203447 h 3024785"/>
              <a:gd name="connsiteX2776" fmla="*/ 1676992 w 2971357"/>
              <a:gd name="connsiteY2776" fmla="*/ 207638 h 3024785"/>
              <a:gd name="connsiteX2777" fmla="*/ 1709758 w 2971357"/>
              <a:gd name="connsiteY2777" fmla="*/ 209734 h 3024785"/>
              <a:gd name="connsiteX2778" fmla="*/ 1650703 w 2971357"/>
              <a:gd name="connsiteY2778" fmla="*/ 199066 h 3024785"/>
              <a:gd name="connsiteX2779" fmla="*/ 1632130 w 2971357"/>
              <a:gd name="connsiteY2779" fmla="*/ 194970 h 3024785"/>
              <a:gd name="connsiteX2780" fmla="*/ 1555834 w 2971357"/>
              <a:gd name="connsiteY2780" fmla="*/ 191256 h 3024785"/>
              <a:gd name="connsiteX2781" fmla="*/ 1555929 w 2971357"/>
              <a:gd name="connsiteY2781" fmla="*/ 191256 h 3024785"/>
              <a:gd name="connsiteX2782" fmla="*/ 1528212 w 2971357"/>
              <a:gd name="connsiteY2782" fmla="*/ 193637 h 3024785"/>
              <a:gd name="connsiteX2783" fmla="*/ 1555834 w 2971357"/>
              <a:gd name="connsiteY2783" fmla="*/ 191256 h 3024785"/>
              <a:gd name="connsiteX2784" fmla="*/ 751067 w 2971357"/>
              <a:gd name="connsiteY2784" fmla="*/ 188398 h 3024785"/>
              <a:gd name="connsiteX2785" fmla="*/ 728778 w 2971357"/>
              <a:gd name="connsiteY2785" fmla="*/ 204399 h 3024785"/>
              <a:gd name="connsiteX2786" fmla="*/ 700203 w 2971357"/>
              <a:gd name="connsiteY2786" fmla="*/ 222878 h 3024785"/>
              <a:gd name="connsiteX2787" fmla="*/ 673629 w 2971357"/>
              <a:gd name="connsiteY2787" fmla="*/ 240785 h 3024785"/>
              <a:gd name="connsiteX2788" fmla="*/ 654579 w 2971357"/>
              <a:gd name="connsiteY2788" fmla="*/ 253739 h 3024785"/>
              <a:gd name="connsiteX2789" fmla="*/ 636767 w 2971357"/>
              <a:gd name="connsiteY2789" fmla="*/ 267455 h 3024785"/>
              <a:gd name="connsiteX2790" fmla="*/ 629052 w 2971357"/>
              <a:gd name="connsiteY2790" fmla="*/ 268026 h 3024785"/>
              <a:gd name="connsiteX2791" fmla="*/ 643244 w 2971357"/>
              <a:gd name="connsiteY2791" fmla="*/ 254882 h 3024785"/>
              <a:gd name="connsiteX2792" fmla="*/ 673629 w 2971357"/>
              <a:gd name="connsiteY2792" fmla="*/ 234213 h 3024785"/>
              <a:gd name="connsiteX2793" fmla="*/ 705823 w 2971357"/>
              <a:gd name="connsiteY2793" fmla="*/ 213448 h 3024785"/>
              <a:gd name="connsiteX2794" fmla="*/ 751067 w 2971357"/>
              <a:gd name="connsiteY2794" fmla="*/ 188398 h 3024785"/>
              <a:gd name="connsiteX2795" fmla="*/ 1696995 w 2971357"/>
              <a:gd name="connsiteY2795" fmla="*/ 187255 h 3024785"/>
              <a:gd name="connsiteX2796" fmla="*/ 1721229 w 2971357"/>
              <a:gd name="connsiteY2796" fmla="*/ 190195 h 3024785"/>
              <a:gd name="connsiteX2797" fmla="*/ 1721200 w 2971357"/>
              <a:gd name="connsiteY2797" fmla="*/ 190196 h 3024785"/>
              <a:gd name="connsiteX2798" fmla="*/ 1696995 w 2971357"/>
              <a:gd name="connsiteY2798" fmla="*/ 187255 h 3024785"/>
              <a:gd name="connsiteX2799" fmla="*/ 2000366 w 2971357"/>
              <a:gd name="connsiteY2799" fmla="*/ 184492 h 3024785"/>
              <a:gd name="connsiteX2800" fmla="*/ 2005795 w 2971357"/>
              <a:gd name="connsiteY2800" fmla="*/ 186588 h 3024785"/>
              <a:gd name="connsiteX2801" fmla="*/ 2030179 w 2971357"/>
              <a:gd name="connsiteY2801" fmla="*/ 196113 h 3024785"/>
              <a:gd name="connsiteX2802" fmla="*/ 2005700 w 2971357"/>
              <a:gd name="connsiteY2802" fmla="*/ 186588 h 3024785"/>
              <a:gd name="connsiteX2803" fmla="*/ 1578504 w 2971357"/>
              <a:gd name="connsiteY2803" fmla="*/ 183635 h 3024785"/>
              <a:gd name="connsiteX2804" fmla="*/ 1616604 w 2971357"/>
              <a:gd name="connsiteY2804" fmla="*/ 191351 h 3024785"/>
              <a:gd name="connsiteX2805" fmla="*/ 1578504 w 2971357"/>
              <a:gd name="connsiteY2805" fmla="*/ 183635 h 3024785"/>
              <a:gd name="connsiteX2806" fmla="*/ 1255701 w 2971357"/>
              <a:gd name="connsiteY2806" fmla="*/ 181825 h 3024785"/>
              <a:gd name="connsiteX2807" fmla="*/ 1005099 w 2971357"/>
              <a:gd name="connsiteY2807" fmla="*/ 252310 h 3024785"/>
              <a:gd name="connsiteX2808" fmla="*/ 1255701 w 2971357"/>
              <a:gd name="connsiteY2808" fmla="*/ 181825 h 3024785"/>
              <a:gd name="connsiteX2809" fmla="*/ 1586791 w 2971357"/>
              <a:gd name="connsiteY2809" fmla="*/ 178491 h 3024785"/>
              <a:gd name="connsiteX2810" fmla="*/ 1585934 w 2971357"/>
              <a:gd name="connsiteY2810" fmla="*/ 179349 h 3024785"/>
              <a:gd name="connsiteX2811" fmla="*/ 1570313 w 2971357"/>
              <a:gd name="connsiteY2811" fmla="*/ 182778 h 3024785"/>
              <a:gd name="connsiteX2812" fmla="*/ 1585838 w 2971357"/>
              <a:gd name="connsiteY2812" fmla="*/ 179349 h 3024785"/>
              <a:gd name="connsiteX2813" fmla="*/ 1980078 w 2971357"/>
              <a:gd name="connsiteY2813" fmla="*/ 177445 h 3024785"/>
              <a:gd name="connsiteX2814" fmla="*/ 1980430 w 2971357"/>
              <a:gd name="connsiteY2814" fmla="*/ 177542 h 3024785"/>
              <a:gd name="connsiteX2815" fmla="*/ 1983698 w 2971357"/>
              <a:gd name="connsiteY2815" fmla="*/ 178778 h 3024785"/>
              <a:gd name="connsiteX2816" fmla="*/ 1088157 w 2971357"/>
              <a:gd name="connsiteY2816" fmla="*/ 174110 h 3024785"/>
              <a:gd name="connsiteX2817" fmla="*/ 1073584 w 2971357"/>
              <a:gd name="connsiteY2817" fmla="*/ 180968 h 3024785"/>
              <a:gd name="connsiteX2818" fmla="*/ 1041580 w 2971357"/>
              <a:gd name="connsiteY2818" fmla="*/ 193827 h 3024785"/>
              <a:gd name="connsiteX2819" fmla="*/ 1073584 w 2971357"/>
              <a:gd name="connsiteY2819" fmla="*/ 180873 h 3024785"/>
              <a:gd name="connsiteX2820" fmla="*/ 1088157 w 2971357"/>
              <a:gd name="connsiteY2820" fmla="*/ 174110 h 3024785"/>
              <a:gd name="connsiteX2821" fmla="*/ 1930358 w 2971357"/>
              <a:gd name="connsiteY2821" fmla="*/ 163538 h 3024785"/>
              <a:gd name="connsiteX2822" fmla="*/ 1937120 w 2971357"/>
              <a:gd name="connsiteY2822" fmla="*/ 163538 h 3024785"/>
              <a:gd name="connsiteX2823" fmla="*/ 1930358 w 2971357"/>
              <a:gd name="connsiteY2823" fmla="*/ 163538 h 3024785"/>
              <a:gd name="connsiteX2824" fmla="*/ 866224 w 2971357"/>
              <a:gd name="connsiteY2824" fmla="*/ 159156 h 3024785"/>
              <a:gd name="connsiteX2825" fmla="*/ 795358 w 2971357"/>
              <a:gd name="connsiteY2825" fmla="*/ 195256 h 3024785"/>
              <a:gd name="connsiteX2826" fmla="*/ 791810 w 2971357"/>
              <a:gd name="connsiteY2826" fmla="*/ 195041 h 3024785"/>
              <a:gd name="connsiteX2827" fmla="*/ 791789 w 2971357"/>
              <a:gd name="connsiteY2827" fmla="*/ 195050 h 3024785"/>
              <a:gd name="connsiteX2828" fmla="*/ 791632 w 2971357"/>
              <a:gd name="connsiteY2828" fmla="*/ 195041 h 3024785"/>
              <a:gd name="connsiteX2829" fmla="*/ 778690 w 2971357"/>
              <a:gd name="connsiteY2829" fmla="*/ 200685 h 3024785"/>
              <a:gd name="connsiteX2830" fmla="*/ 791789 w 2971357"/>
              <a:gd name="connsiteY2830" fmla="*/ 195050 h 3024785"/>
              <a:gd name="connsiteX2831" fmla="*/ 795358 w 2971357"/>
              <a:gd name="connsiteY2831" fmla="*/ 195256 h 3024785"/>
              <a:gd name="connsiteX2832" fmla="*/ 795454 w 2971357"/>
              <a:gd name="connsiteY2832" fmla="*/ 195256 h 3024785"/>
              <a:gd name="connsiteX2833" fmla="*/ 866224 w 2971357"/>
              <a:gd name="connsiteY2833" fmla="*/ 159156 h 3024785"/>
              <a:gd name="connsiteX2834" fmla="*/ 1872254 w 2971357"/>
              <a:gd name="connsiteY2834" fmla="*/ 150869 h 3024785"/>
              <a:gd name="connsiteX2835" fmla="*/ 1870254 w 2971357"/>
              <a:gd name="connsiteY2835" fmla="*/ 154489 h 3024785"/>
              <a:gd name="connsiteX2836" fmla="*/ 1873683 w 2971357"/>
              <a:gd name="connsiteY2836" fmla="*/ 157632 h 3024785"/>
              <a:gd name="connsiteX2837" fmla="*/ 1870159 w 2971357"/>
              <a:gd name="connsiteY2837" fmla="*/ 154489 h 3024785"/>
              <a:gd name="connsiteX2838" fmla="*/ 1872254 w 2971357"/>
              <a:gd name="connsiteY2838" fmla="*/ 150869 h 3024785"/>
              <a:gd name="connsiteX2839" fmla="*/ 1693185 w 2971357"/>
              <a:gd name="connsiteY2839" fmla="*/ 140677 h 3024785"/>
              <a:gd name="connsiteX2840" fmla="*/ 1750335 w 2971357"/>
              <a:gd name="connsiteY2840" fmla="*/ 151250 h 3024785"/>
              <a:gd name="connsiteX2841" fmla="*/ 1693185 w 2971357"/>
              <a:gd name="connsiteY2841" fmla="*/ 140677 h 3024785"/>
              <a:gd name="connsiteX2842" fmla="*/ 1750488 w 2971357"/>
              <a:gd name="connsiteY2842" fmla="*/ 123880 h 3024785"/>
              <a:gd name="connsiteX2843" fmla="*/ 1757060 w 2971357"/>
              <a:gd name="connsiteY2843" fmla="*/ 125309 h 3024785"/>
              <a:gd name="connsiteX2844" fmla="*/ 1756774 w 2971357"/>
              <a:gd name="connsiteY2844" fmla="*/ 125309 h 3024785"/>
              <a:gd name="connsiteX2845" fmla="*/ 1570599 w 2971357"/>
              <a:gd name="connsiteY2845" fmla="*/ 122865 h 3024785"/>
              <a:gd name="connsiteX2846" fmla="*/ 1573551 w 2971357"/>
              <a:gd name="connsiteY2846" fmla="*/ 130676 h 3024785"/>
              <a:gd name="connsiteX2847" fmla="*/ 1523259 w 2971357"/>
              <a:gd name="connsiteY2847" fmla="*/ 132581 h 3024785"/>
              <a:gd name="connsiteX2848" fmla="*/ 1402863 w 2971357"/>
              <a:gd name="connsiteY2848" fmla="*/ 154203 h 3024785"/>
              <a:gd name="connsiteX2849" fmla="*/ 1438296 w 2971357"/>
              <a:gd name="connsiteY2849" fmla="*/ 154203 h 3024785"/>
              <a:gd name="connsiteX2850" fmla="*/ 1507829 w 2971357"/>
              <a:gd name="connsiteY2850" fmla="*/ 151821 h 3024785"/>
              <a:gd name="connsiteX2851" fmla="*/ 1555454 w 2971357"/>
              <a:gd name="connsiteY2851" fmla="*/ 154107 h 3024785"/>
              <a:gd name="connsiteX2852" fmla="*/ 1639274 w 2971357"/>
              <a:gd name="connsiteY2852" fmla="*/ 156298 h 3024785"/>
              <a:gd name="connsiteX2853" fmla="*/ 1605269 w 2971357"/>
              <a:gd name="connsiteY2853" fmla="*/ 151250 h 3024785"/>
              <a:gd name="connsiteX2854" fmla="*/ 1580790 w 2971357"/>
              <a:gd name="connsiteY2854" fmla="*/ 148964 h 3024785"/>
              <a:gd name="connsiteX2855" fmla="*/ 1557073 w 2971357"/>
              <a:gd name="connsiteY2855" fmla="*/ 147630 h 3024785"/>
              <a:gd name="connsiteX2856" fmla="*/ 1563169 w 2971357"/>
              <a:gd name="connsiteY2856" fmla="*/ 141344 h 3024785"/>
              <a:gd name="connsiteX2857" fmla="*/ 1578504 w 2971357"/>
              <a:gd name="connsiteY2857" fmla="*/ 141344 h 3024785"/>
              <a:gd name="connsiteX2858" fmla="*/ 1592125 w 2971357"/>
              <a:gd name="connsiteY2858" fmla="*/ 141344 h 3024785"/>
              <a:gd name="connsiteX2859" fmla="*/ 1606794 w 2971357"/>
              <a:gd name="connsiteY2859" fmla="*/ 140010 h 3024785"/>
              <a:gd name="connsiteX2860" fmla="*/ 1655466 w 2971357"/>
              <a:gd name="connsiteY2860" fmla="*/ 144201 h 3024785"/>
              <a:gd name="connsiteX2861" fmla="*/ 1686518 w 2971357"/>
              <a:gd name="connsiteY2861" fmla="*/ 148011 h 3024785"/>
              <a:gd name="connsiteX2862" fmla="*/ 1718522 w 2971357"/>
              <a:gd name="connsiteY2862" fmla="*/ 149916 h 3024785"/>
              <a:gd name="connsiteX2863" fmla="*/ 1750335 w 2971357"/>
              <a:gd name="connsiteY2863" fmla="*/ 153250 h 3024785"/>
              <a:gd name="connsiteX2864" fmla="*/ 1750335 w 2971357"/>
              <a:gd name="connsiteY2864" fmla="*/ 151250 h 3024785"/>
              <a:gd name="connsiteX2865" fmla="*/ 1848443 w 2971357"/>
              <a:gd name="connsiteY2865" fmla="*/ 172110 h 3024785"/>
              <a:gd name="connsiteX2866" fmla="*/ 1848538 w 2971357"/>
              <a:gd name="connsiteY2866" fmla="*/ 169633 h 3024785"/>
              <a:gd name="connsiteX2867" fmla="*/ 1832536 w 2971357"/>
              <a:gd name="connsiteY2867" fmla="*/ 163632 h 3024785"/>
              <a:gd name="connsiteX2868" fmla="*/ 1762432 w 2971357"/>
              <a:gd name="connsiteY2868" fmla="*/ 149345 h 3024785"/>
              <a:gd name="connsiteX2869" fmla="*/ 1691185 w 2971357"/>
              <a:gd name="connsiteY2869" fmla="*/ 138201 h 3024785"/>
              <a:gd name="connsiteX2870" fmla="*/ 1688613 w 2971357"/>
              <a:gd name="connsiteY2870" fmla="*/ 134772 h 3024785"/>
              <a:gd name="connsiteX2871" fmla="*/ 1657562 w 2971357"/>
              <a:gd name="connsiteY2871" fmla="*/ 128866 h 3024785"/>
              <a:gd name="connsiteX2872" fmla="*/ 1654895 w 2971357"/>
              <a:gd name="connsiteY2872" fmla="*/ 129342 h 3024785"/>
              <a:gd name="connsiteX2873" fmla="*/ 1612889 w 2971357"/>
              <a:gd name="connsiteY2873" fmla="*/ 125342 h 3024785"/>
              <a:gd name="connsiteX2874" fmla="*/ 1570599 w 2971357"/>
              <a:gd name="connsiteY2874" fmla="*/ 122865 h 3024785"/>
              <a:gd name="connsiteX2875" fmla="*/ 1274846 w 2971357"/>
              <a:gd name="connsiteY2875" fmla="*/ 113912 h 3024785"/>
              <a:gd name="connsiteX2876" fmla="*/ 1250177 w 2971357"/>
              <a:gd name="connsiteY2876" fmla="*/ 117722 h 3024785"/>
              <a:gd name="connsiteX2877" fmla="*/ 1274846 w 2971357"/>
              <a:gd name="connsiteY2877" fmla="*/ 113912 h 3024785"/>
              <a:gd name="connsiteX2878" fmla="*/ 1386153 w 2971357"/>
              <a:gd name="connsiteY2878" fmla="*/ 109652 h 3024785"/>
              <a:gd name="connsiteX2879" fmla="*/ 1386515 w 2971357"/>
              <a:gd name="connsiteY2879" fmla="*/ 109697 h 3024785"/>
              <a:gd name="connsiteX2880" fmla="*/ 1379431 w 2971357"/>
              <a:gd name="connsiteY2880" fmla="*/ 112388 h 3024785"/>
              <a:gd name="connsiteX2881" fmla="*/ 1379335 w 2971357"/>
              <a:gd name="connsiteY2881" fmla="*/ 112388 h 3024785"/>
              <a:gd name="connsiteX2882" fmla="*/ 1361714 w 2971357"/>
              <a:gd name="connsiteY2882" fmla="*/ 108673 h 3024785"/>
              <a:gd name="connsiteX2883" fmla="*/ 1334164 w 2971357"/>
              <a:gd name="connsiteY2883" fmla="*/ 109673 h 3024785"/>
              <a:gd name="connsiteX2884" fmla="*/ 1333969 w 2971357"/>
              <a:gd name="connsiteY2884" fmla="*/ 109673 h 3024785"/>
              <a:gd name="connsiteX2885" fmla="*/ 1321328 w 2971357"/>
              <a:gd name="connsiteY2885" fmla="*/ 108673 h 3024785"/>
              <a:gd name="connsiteX2886" fmla="*/ 1324585 w 2971357"/>
              <a:gd name="connsiteY2886" fmla="*/ 109638 h 3024785"/>
              <a:gd name="connsiteX2887" fmla="*/ 1333969 w 2971357"/>
              <a:gd name="connsiteY2887" fmla="*/ 109673 h 3024785"/>
              <a:gd name="connsiteX2888" fmla="*/ 1333949 w 2971357"/>
              <a:gd name="connsiteY2888" fmla="*/ 109673 h 3024785"/>
              <a:gd name="connsiteX2889" fmla="*/ 1321328 w 2971357"/>
              <a:gd name="connsiteY2889" fmla="*/ 108673 h 3024785"/>
              <a:gd name="connsiteX2890" fmla="*/ 1377526 w 2971357"/>
              <a:gd name="connsiteY2890" fmla="*/ 108578 h 3024785"/>
              <a:gd name="connsiteX2891" fmla="*/ 1386396 w 2971357"/>
              <a:gd name="connsiteY2891" fmla="*/ 109555 h 3024785"/>
              <a:gd name="connsiteX2892" fmla="*/ 1386153 w 2971357"/>
              <a:gd name="connsiteY2892" fmla="*/ 109652 h 3024785"/>
              <a:gd name="connsiteX2893" fmla="*/ 1489731 w 2971357"/>
              <a:gd name="connsiteY2893" fmla="*/ 108006 h 3024785"/>
              <a:gd name="connsiteX2894" fmla="*/ 1579743 w 2971357"/>
              <a:gd name="connsiteY2894" fmla="*/ 113912 h 3024785"/>
              <a:gd name="connsiteX2895" fmla="*/ 1646418 w 2971357"/>
              <a:gd name="connsiteY2895" fmla="*/ 118389 h 3024785"/>
              <a:gd name="connsiteX2896" fmla="*/ 1688899 w 2971357"/>
              <a:gd name="connsiteY2896" fmla="*/ 120008 h 3024785"/>
              <a:gd name="connsiteX2897" fmla="*/ 1771767 w 2971357"/>
              <a:gd name="connsiteY2897" fmla="*/ 131247 h 3024785"/>
              <a:gd name="connsiteX2898" fmla="*/ 1787959 w 2971357"/>
              <a:gd name="connsiteY2898" fmla="*/ 134010 h 3024785"/>
              <a:gd name="connsiteX2899" fmla="*/ 1837584 w 2971357"/>
              <a:gd name="connsiteY2899" fmla="*/ 146487 h 3024785"/>
              <a:gd name="connsiteX2900" fmla="*/ 1861206 w 2971357"/>
              <a:gd name="connsiteY2900" fmla="*/ 152107 h 3024785"/>
              <a:gd name="connsiteX2901" fmla="*/ 1837489 w 2971357"/>
              <a:gd name="connsiteY2901" fmla="*/ 146487 h 3024785"/>
              <a:gd name="connsiteX2902" fmla="*/ 1811010 w 2971357"/>
              <a:gd name="connsiteY2902" fmla="*/ 143915 h 3024785"/>
              <a:gd name="connsiteX2903" fmla="*/ 1788721 w 2971357"/>
              <a:gd name="connsiteY2903" fmla="*/ 141725 h 3024785"/>
              <a:gd name="connsiteX2904" fmla="*/ 1754717 w 2971357"/>
              <a:gd name="connsiteY2904" fmla="*/ 138010 h 3024785"/>
              <a:gd name="connsiteX2905" fmla="*/ 1753478 w 2971357"/>
              <a:gd name="connsiteY2905" fmla="*/ 141153 h 3024785"/>
              <a:gd name="connsiteX2906" fmla="*/ 1786054 w 2971357"/>
              <a:gd name="connsiteY2906" fmla="*/ 145821 h 3024785"/>
              <a:gd name="connsiteX2907" fmla="*/ 1818249 w 2971357"/>
              <a:gd name="connsiteY2907" fmla="*/ 152012 h 3024785"/>
              <a:gd name="connsiteX2908" fmla="*/ 1873684 w 2971357"/>
              <a:gd name="connsiteY2908" fmla="*/ 166395 h 3024785"/>
              <a:gd name="connsiteX2909" fmla="*/ 1929024 w 2971357"/>
              <a:gd name="connsiteY2909" fmla="*/ 182111 h 3024785"/>
              <a:gd name="connsiteX2910" fmla="*/ 1990651 w 2971357"/>
              <a:gd name="connsiteY2910" fmla="*/ 201732 h 3024785"/>
              <a:gd name="connsiteX2911" fmla="*/ 2028751 w 2971357"/>
              <a:gd name="connsiteY2911" fmla="*/ 212591 h 3024785"/>
              <a:gd name="connsiteX2912" fmla="*/ 2079424 w 2971357"/>
              <a:gd name="connsiteY2912" fmla="*/ 232212 h 3024785"/>
              <a:gd name="connsiteX2913" fmla="*/ 2118095 w 2971357"/>
              <a:gd name="connsiteY2913" fmla="*/ 246786 h 3024785"/>
              <a:gd name="connsiteX2914" fmla="*/ 2161053 w 2971357"/>
              <a:gd name="connsiteY2914" fmla="*/ 271360 h 3024785"/>
              <a:gd name="connsiteX2915" fmla="*/ 2175341 w 2971357"/>
              <a:gd name="connsiteY2915" fmla="*/ 280885 h 3024785"/>
              <a:gd name="connsiteX2916" fmla="*/ 2189914 w 2971357"/>
              <a:gd name="connsiteY2916" fmla="*/ 289457 h 3024785"/>
              <a:gd name="connsiteX2917" fmla="*/ 2219918 w 2971357"/>
              <a:gd name="connsiteY2917" fmla="*/ 304317 h 3024785"/>
              <a:gd name="connsiteX2918" fmla="*/ 2233158 w 2971357"/>
              <a:gd name="connsiteY2918" fmla="*/ 311746 h 3024785"/>
              <a:gd name="connsiteX2919" fmla="*/ 2243635 w 2971357"/>
              <a:gd name="connsiteY2919" fmla="*/ 318318 h 3024785"/>
              <a:gd name="connsiteX2920" fmla="*/ 2257161 w 2971357"/>
              <a:gd name="connsiteY2920" fmla="*/ 327843 h 3024785"/>
              <a:gd name="connsiteX2921" fmla="*/ 2254303 w 2971357"/>
              <a:gd name="connsiteY2921" fmla="*/ 329367 h 3024785"/>
              <a:gd name="connsiteX2922" fmla="*/ 2231443 w 2971357"/>
              <a:gd name="connsiteY2922" fmla="*/ 319176 h 3024785"/>
              <a:gd name="connsiteX2923" fmla="*/ 2207440 w 2971357"/>
              <a:gd name="connsiteY2923" fmla="*/ 309651 h 3024785"/>
              <a:gd name="connsiteX2924" fmla="*/ 2161402 w 2971357"/>
              <a:gd name="connsiteY2924" fmla="*/ 291525 h 3024785"/>
              <a:gd name="connsiteX2925" fmla="*/ 2159053 w 2971357"/>
              <a:gd name="connsiteY2925" fmla="*/ 290601 h 3024785"/>
              <a:gd name="connsiteX2926" fmla="*/ 2118286 w 2971357"/>
              <a:gd name="connsiteY2926" fmla="*/ 275837 h 3024785"/>
              <a:gd name="connsiteX2927" fmla="*/ 2102855 w 2971357"/>
              <a:gd name="connsiteY2927" fmla="*/ 268407 h 3024785"/>
              <a:gd name="connsiteX2928" fmla="*/ 2091902 w 2971357"/>
              <a:gd name="connsiteY2928" fmla="*/ 264407 h 3024785"/>
              <a:gd name="connsiteX2929" fmla="*/ 2047420 w 2971357"/>
              <a:gd name="connsiteY2929" fmla="*/ 245357 h 3024785"/>
              <a:gd name="connsiteX2930" fmla="*/ 1988936 w 2971357"/>
              <a:gd name="connsiteY2930" fmla="*/ 222782 h 3024785"/>
              <a:gd name="connsiteX2931" fmla="*/ 1964171 w 2971357"/>
              <a:gd name="connsiteY2931" fmla="*/ 215163 h 3024785"/>
              <a:gd name="connsiteX2932" fmla="*/ 1939978 w 2971357"/>
              <a:gd name="connsiteY2932" fmla="*/ 208305 h 3024785"/>
              <a:gd name="connsiteX2933" fmla="*/ 1911403 w 2971357"/>
              <a:gd name="connsiteY2933" fmla="*/ 195827 h 3024785"/>
              <a:gd name="connsiteX2934" fmla="*/ 1878446 w 2971357"/>
              <a:gd name="connsiteY2934" fmla="*/ 183730 h 3024785"/>
              <a:gd name="connsiteX2935" fmla="*/ 1876160 w 2971357"/>
              <a:gd name="connsiteY2935" fmla="*/ 192112 h 3024785"/>
              <a:gd name="connsiteX2936" fmla="*/ 1875399 w 2971357"/>
              <a:gd name="connsiteY2936" fmla="*/ 195255 h 3024785"/>
              <a:gd name="connsiteX2937" fmla="*/ 1915213 w 2971357"/>
              <a:gd name="connsiteY2937" fmla="*/ 207923 h 3024785"/>
              <a:gd name="connsiteX2938" fmla="*/ 1955409 w 2971357"/>
              <a:gd name="connsiteY2938" fmla="*/ 220211 h 3024785"/>
              <a:gd name="connsiteX2939" fmla="*/ 1955668 w 2971357"/>
              <a:gd name="connsiteY2939" fmla="*/ 220290 h 3024785"/>
              <a:gd name="connsiteX2940" fmla="*/ 2001128 w 2971357"/>
              <a:gd name="connsiteY2940" fmla="*/ 234213 h 3024785"/>
              <a:gd name="connsiteX2941" fmla="*/ 2046086 w 2971357"/>
              <a:gd name="connsiteY2941" fmla="*/ 249262 h 3024785"/>
              <a:gd name="connsiteX2942" fmla="*/ 2046489 w 2971357"/>
              <a:gd name="connsiteY2942" fmla="*/ 249486 h 3024785"/>
              <a:gd name="connsiteX2943" fmla="*/ 2056520 w 2971357"/>
              <a:gd name="connsiteY2943" fmla="*/ 255080 h 3024785"/>
              <a:gd name="connsiteX2944" fmla="*/ 2058850 w 2971357"/>
              <a:gd name="connsiteY2944" fmla="*/ 259835 h 3024785"/>
              <a:gd name="connsiteX2945" fmla="*/ 2026084 w 2971357"/>
              <a:gd name="connsiteY2945" fmla="*/ 251357 h 3024785"/>
              <a:gd name="connsiteX2946" fmla="*/ 2038181 w 2971357"/>
              <a:gd name="connsiteY2946" fmla="*/ 257072 h 3024785"/>
              <a:gd name="connsiteX2947" fmla="*/ 2070280 w 2971357"/>
              <a:gd name="connsiteY2947" fmla="*/ 272122 h 3024785"/>
              <a:gd name="connsiteX2948" fmla="*/ 2117143 w 2971357"/>
              <a:gd name="connsiteY2948" fmla="*/ 287267 h 3024785"/>
              <a:gd name="connsiteX2949" fmla="*/ 2146194 w 2971357"/>
              <a:gd name="connsiteY2949" fmla="*/ 300888 h 3024785"/>
              <a:gd name="connsiteX2950" fmla="*/ 2162101 w 2971357"/>
              <a:gd name="connsiteY2950" fmla="*/ 306698 h 3024785"/>
              <a:gd name="connsiteX2951" fmla="*/ 2177532 w 2971357"/>
              <a:gd name="connsiteY2951" fmla="*/ 313080 h 3024785"/>
              <a:gd name="connsiteX2952" fmla="*/ 2205059 w 2971357"/>
              <a:gd name="connsiteY2952" fmla="*/ 328891 h 3024785"/>
              <a:gd name="connsiteX2953" fmla="*/ 2218489 w 2971357"/>
              <a:gd name="connsiteY2953" fmla="*/ 336606 h 3024785"/>
              <a:gd name="connsiteX2954" fmla="*/ 2232967 w 2971357"/>
              <a:gd name="connsiteY2954" fmla="*/ 346131 h 3024785"/>
              <a:gd name="connsiteX2955" fmla="*/ 2232395 w 2971357"/>
              <a:gd name="connsiteY2955" fmla="*/ 346989 h 3024785"/>
              <a:gd name="connsiteX2956" fmla="*/ 2246969 w 2971357"/>
              <a:gd name="connsiteY2956" fmla="*/ 358704 h 3024785"/>
              <a:gd name="connsiteX2957" fmla="*/ 2257256 w 2971357"/>
              <a:gd name="connsiteY2957" fmla="*/ 365562 h 3024785"/>
              <a:gd name="connsiteX2958" fmla="*/ 2272305 w 2971357"/>
              <a:gd name="connsiteY2958" fmla="*/ 374039 h 3024785"/>
              <a:gd name="connsiteX2959" fmla="*/ 2270781 w 2971357"/>
              <a:gd name="connsiteY2959" fmla="*/ 374039 h 3024785"/>
              <a:gd name="connsiteX2960" fmla="*/ 2273162 w 2971357"/>
              <a:gd name="connsiteY2960" fmla="*/ 382993 h 3024785"/>
              <a:gd name="connsiteX2961" fmla="*/ 2279735 w 2971357"/>
              <a:gd name="connsiteY2961" fmla="*/ 394995 h 3024785"/>
              <a:gd name="connsiteX2962" fmla="*/ 2249541 w 2971357"/>
              <a:gd name="connsiteY2962" fmla="*/ 380136 h 3024785"/>
              <a:gd name="connsiteX2963" fmla="*/ 2232777 w 2971357"/>
              <a:gd name="connsiteY2963" fmla="*/ 372611 h 3024785"/>
              <a:gd name="connsiteX2964" fmla="*/ 2195629 w 2971357"/>
              <a:gd name="connsiteY2964" fmla="*/ 350037 h 3024785"/>
              <a:gd name="connsiteX2965" fmla="*/ 2193629 w 2971357"/>
              <a:gd name="connsiteY2965" fmla="*/ 352322 h 3024785"/>
              <a:gd name="connsiteX2966" fmla="*/ 2217632 w 2971357"/>
              <a:gd name="connsiteY2966" fmla="*/ 369563 h 3024785"/>
              <a:gd name="connsiteX2967" fmla="*/ 2241635 w 2971357"/>
              <a:gd name="connsiteY2967" fmla="*/ 390232 h 3024785"/>
              <a:gd name="connsiteX2968" fmla="*/ 2293355 w 2971357"/>
              <a:gd name="connsiteY2968" fmla="*/ 428332 h 3024785"/>
              <a:gd name="connsiteX2969" fmla="*/ 2307357 w 2971357"/>
              <a:gd name="connsiteY2969" fmla="*/ 439476 h 3024785"/>
              <a:gd name="connsiteX2970" fmla="*/ 2323454 w 2971357"/>
              <a:gd name="connsiteY2970" fmla="*/ 451478 h 3024785"/>
              <a:gd name="connsiteX2971" fmla="*/ 2317644 w 2971357"/>
              <a:gd name="connsiteY2971" fmla="*/ 444906 h 3024785"/>
              <a:gd name="connsiteX2972" fmla="*/ 2320121 w 2971357"/>
              <a:gd name="connsiteY2972" fmla="*/ 444144 h 3024785"/>
              <a:gd name="connsiteX2973" fmla="*/ 2334599 w 2971357"/>
              <a:gd name="connsiteY2973" fmla="*/ 452811 h 3024785"/>
              <a:gd name="connsiteX2974" fmla="*/ 2359650 w 2971357"/>
              <a:gd name="connsiteY2974" fmla="*/ 472433 h 3024785"/>
              <a:gd name="connsiteX2975" fmla="*/ 2380795 w 2971357"/>
              <a:gd name="connsiteY2975" fmla="*/ 492150 h 3024785"/>
              <a:gd name="connsiteX2976" fmla="*/ 2381938 w 2971357"/>
              <a:gd name="connsiteY2976" fmla="*/ 494436 h 3024785"/>
              <a:gd name="connsiteX2977" fmla="*/ 2412132 w 2971357"/>
              <a:gd name="connsiteY2977" fmla="*/ 529106 h 3024785"/>
              <a:gd name="connsiteX2978" fmla="*/ 2545482 w 2971357"/>
              <a:gd name="connsiteY2978" fmla="*/ 667981 h 3024785"/>
              <a:gd name="connsiteX2979" fmla="*/ 2573295 w 2971357"/>
              <a:gd name="connsiteY2979" fmla="*/ 704271 h 3024785"/>
              <a:gd name="connsiteX2980" fmla="*/ 2585392 w 2971357"/>
              <a:gd name="connsiteY2980" fmla="*/ 721607 h 3024785"/>
              <a:gd name="connsiteX2981" fmla="*/ 2597012 w 2971357"/>
              <a:gd name="connsiteY2981" fmla="*/ 739228 h 3024785"/>
              <a:gd name="connsiteX2982" fmla="*/ 2643304 w 2971357"/>
              <a:gd name="connsiteY2982" fmla="*/ 813904 h 3024785"/>
              <a:gd name="connsiteX2983" fmla="*/ 2663973 w 2971357"/>
              <a:gd name="connsiteY2983" fmla="*/ 852004 h 3024785"/>
              <a:gd name="connsiteX2984" fmla="*/ 2684071 w 2971357"/>
              <a:gd name="connsiteY2984" fmla="*/ 891152 h 3024785"/>
              <a:gd name="connsiteX2985" fmla="*/ 2703121 w 2971357"/>
              <a:gd name="connsiteY2985" fmla="*/ 931728 h 3024785"/>
              <a:gd name="connsiteX2986" fmla="*/ 2721504 w 2971357"/>
              <a:gd name="connsiteY2986" fmla="*/ 974210 h 3024785"/>
              <a:gd name="connsiteX2987" fmla="*/ 2732077 w 2971357"/>
              <a:gd name="connsiteY2987" fmla="*/ 996308 h 3024785"/>
              <a:gd name="connsiteX2988" fmla="*/ 2740745 w 2971357"/>
              <a:gd name="connsiteY2988" fmla="*/ 1019073 h 3024785"/>
              <a:gd name="connsiteX2989" fmla="*/ 2749794 w 2971357"/>
              <a:gd name="connsiteY2989" fmla="*/ 1042409 h 3024785"/>
              <a:gd name="connsiteX2990" fmla="*/ 2758747 w 2971357"/>
              <a:gd name="connsiteY2990" fmla="*/ 1066412 h 3024785"/>
              <a:gd name="connsiteX2991" fmla="*/ 2758271 w 2971357"/>
              <a:gd name="connsiteY2991" fmla="*/ 1068317 h 3024785"/>
              <a:gd name="connsiteX2992" fmla="*/ 2765129 w 2971357"/>
              <a:gd name="connsiteY2992" fmla="*/ 1095368 h 3024785"/>
              <a:gd name="connsiteX2993" fmla="*/ 2777797 w 2971357"/>
              <a:gd name="connsiteY2993" fmla="*/ 1130420 h 3024785"/>
              <a:gd name="connsiteX2994" fmla="*/ 2786084 w 2971357"/>
              <a:gd name="connsiteY2994" fmla="*/ 1158995 h 3024785"/>
              <a:gd name="connsiteX2995" fmla="*/ 2794370 w 2971357"/>
              <a:gd name="connsiteY2995" fmla="*/ 1190332 h 3024785"/>
              <a:gd name="connsiteX2996" fmla="*/ 2801324 w 2971357"/>
              <a:gd name="connsiteY2996" fmla="*/ 1229575 h 3024785"/>
              <a:gd name="connsiteX2997" fmla="*/ 2805134 w 2971357"/>
              <a:gd name="connsiteY2997" fmla="*/ 1250721 h 3024785"/>
              <a:gd name="connsiteX2998" fmla="*/ 2808277 w 2971357"/>
              <a:gd name="connsiteY2998" fmla="*/ 1272533 h 3024785"/>
              <a:gd name="connsiteX2999" fmla="*/ 2814563 w 2971357"/>
              <a:gd name="connsiteY2999" fmla="*/ 1317110 h 3024785"/>
              <a:gd name="connsiteX3000" fmla="*/ 2818659 w 2971357"/>
              <a:gd name="connsiteY3000" fmla="*/ 1361020 h 3024785"/>
              <a:gd name="connsiteX3001" fmla="*/ 2822660 w 2971357"/>
              <a:gd name="connsiteY3001" fmla="*/ 1377594 h 3024785"/>
              <a:gd name="connsiteX3002" fmla="*/ 2824946 w 2971357"/>
              <a:gd name="connsiteY3002" fmla="*/ 1401501 h 3024785"/>
              <a:gd name="connsiteX3003" fmla="*/ 2828375 w 2971357"/>
              <a:gd name="connsiteY3003" fmla="*/ 1453698 h 3024785"/>
              <a:gd name="connsiteX3004" fmla="*/ 2840567 w 2971357"/>
              <a:gd name="connsiteY3004" fmla="*/ 1469986 h 3024785"/>
              <a:gd name="connsiteX3005" fmla="*/ 2839710 w 2971357"/>
              <a:gd name="connsiteY3005" fmla="*/ 1445697 h 3024785"/>
              <a:gd name="connsiteX3006" fmla="*/ 2837519 w 2971357"/>
              <a:gd name="connsiteY3006" fmla="*/ 1425504 h 3024785"/>
              <a:gd name="connsiteX3007" fmla="*/ 2832756 w 2971357"/>
              <a:gd name="connsiteY3007" fmla="*/ 1391500 h 3024785"/>
              <a:gd name="connsiteX3008" fmla="*/ 2837614 w 2971357"/>
              <a:gd name="connsiteY3008" fmla="*/ 1370259 h 3024785"/>
              <a:gd name="connsiteX3009" fmla="*/ 2837614 w 2971357"/>
              <a:gd name="connsiteY3009" fmla="*/ 1325397 h 3024785"/>
              <a:gd name="connsiteX3010" fmla="*/ 2847139 w 2971357"/>
              <a:gd name="connsiteY3010" fmla="*/ 1375307 h 3024785"/>
              <a:gd name="connsiteX3011" fmla="*/ 2804086 w 2971357"/>
              <a:gd name="connsiteY3011" fmla="*/ 1125562 h 3024785"/>
              <a:gd name="connsiteX3012" fmla="*/ 2802086 w 2971357"/>
              <a:gd name="connsiteY3012" fmla="*/ 1111370 h 3024785"/>
              <a:gd name="connsiteX3013" fmla="*/ 2817040 w 2971357"/>
              <a:gd name="connsiteY3013" fmla="*/ 1112798 h 3024785"/>
              <a:gd name="connsiteX3014" fmla="*/ 2822850 w 2971357"/>
              <a:gd name="connsiteY3014" fmla="*/ 1121562 h 3024785"/>
              <a:gd name="connsiteX3015" fmla="*/ 2843615 w 2971357"/>
              <a:gd name="connsiteY3015" fmla="*/ 1176045 h 3024785"/>
              <a:gd name="connsiteX3016" fmla="*/ 2850473 w 2971357"/>
              <a:gd name="connsiteY3016" fmla="*/ 1191666 h 3024785"/>
              <a:gd name="connsiteX3017" fmla="*/ 2852115 w 2971357"/>
              <a:gd name="connsiteY3017" fmla="*/ 1195195 h 3024785"/>
              <a:gd name="connsiteX3018" fmla="*/ 2852378 w 2971357"/>
              <a:gd name="connsiteY3018" fmla="*/ 1195761 h 3024785"/>
              <a:gd name="connsiteX3019" fmla="*/ 2864855 w 2971357"/>
              <a:gd name="connsiteY3019" fmla="*/ 1241481 h 3024785"/>
              <a:gd name="connsiteX3020" fmla="*/ 2873809 w 2971357"/>
              <a:gd name="connsiteY3020" fmla="*/ 1273486 h 3024785"/>
              <a:gd name="connsiteX3021" fmla="*/ 2873809 w 2971357"/>
              <a:gd name="connsiteY3021" fmla="*/ 1274343 h 3024785"/>
              <a:gd name="connsiteX3022" fmla="*/ 2879714 w 2971357"/>
              <a:gd name="connsiteY3022" fmla="*/ 1257007 h 3024785"/>
              <a:gd name="connsiteX3023" fmla="*/ 2877810 w 2971357"/>
              <a:gd name="connsiteY3023" fmla="*/ 1239767 h 3024785"/>
              <a:gd name="connsiteX3024" fmla="*/ 2873904 w 2971357"/>
              <a:gd name="connsiteY3024" fmla="*/ 1221860 h 3024785"/>
              <a:gd name="connsiteX3025" fmla="*/ 2872190 w 2971357"/>
              <a:gd name="connsiteY3025" fmla="*/ 1208144 h 3024785"/>
              <a:gd name="connsiteX3026" fmla="*/ 2864760 w 2971357"/>
              <a:gd name="connsiteY3026" fmla="*/ 1175854 h 3024785"/>
              <a:gd name="connsiteX3027" fmla="*/ 2845044 w 2971357"/>
              <a:gd name="connsiteY3027" fmla="*/ 1103750 h 3024785"/>
              <a:gd name="connsiteX3028" fmla="*/ 2828851 w 2971357"/>
              <a:gd name="connsiteY3028" fmla="*/ 1046123 h 3024785"/>
              <a:gd name="connsiteX3029" fmla="*/ 2835804 w 2971357"/>
              <a:gd name="connsiteY3029" fmla="*/ 1046123 h 3024785"/>
              <a:gd name="connsiteX3030" fmla="*/ 2824660 w 2971357"/>
              <a:gd name="connsiteY3030" fmla="*/ 1000118 h 3024785"/>
              <a:gd name="connsiteX3031" fmla="*/ 2810754 w 2971357"/>
              <a:gd name="connsiteY3031" fmla="*/ 966209 h 3024785"/>
              <a:gd name="connsiteX3032" fmla="*/ 2782179 w 2971357"/>
              <a:gd name="connsiteY3032" fmla="*/ 909059 h 3024785"/>
              <a:gd name="connsiteX3033" fmla="*/ 2764271 w 2971357"/>
              <a:gd name="connsiteY3033" fmla="*/ 874959 h 3024785"/>
              <a:gd name="connsiteX3034" fmla="*/ 2755509 w 2971357"/>
              <a:gd name="connsiteY3034" fmla="*/ 860481 h 3024785"/>
              <a:gd name="connsiteX3035" fmla="*/ 2741126 w 2971357"/>
              <a:gd name="connsiteY3035" fmla="*/ 834478 h 3024785"/>
              <a:gd name="connsiteX3036" fmla="*/ 2714170 w 2971357"/>
              <a:gd name="connsiteY3036" fmla="*/ 792854 h 3024785"/>
              <a:gd name="connsiteX3037" fmla="*/ 2685595 w 2971357"/>
              <a:gd name="connsiteY3037" fmla="*/ 752277 h 3024785"/>
              <a:gd name="connsiteX3038" fmla="*/ 2669021 w 2971357"/>
              <a:gd name="connsiteY3038" fmla="*/ 730560 h 3024785"/>
              <a:gd name="connsiteX3039" fmla="*/ 2651114 w 2971357"/>
              <a:gd name="connsiteY3039" fmla="*/ 708843 h 3024785"/>
              <a:gd name="connsiteX3040" fmla="*/ 2653782 w 2971357"/>
              <a:gd name="connsiteY3040" fmla="*/ 729513 h 3024785"/>
              <a:gd name="connsiteX3041" fmla="*/ 2650829 w 2971357"/>
              <a:gd name="connsiteY3041" fmla="*/ 728846 h 3024785"/>
              <a:gd name="connsiteX3042" fmla="*/ 2643187 w 2971357"/>
              <a:gd name="connsiteY3042" fmla="*/ 718448 h 3024785"/>
              <a:gd name="connsiteX3043" fmla="*/ 2622825 w 2971357"/>
              <a:gd name="connsiteY3043" fmla="*/ 690746 h 3024785"/>
              <a:gd name="connsiteX3044" fmla="*/ 2592536 w 2971357"/>
              <a:gd name="connsiteY3044" fmla="*/ 651789 h 3024785"/>
              <a:gd name="connsiteX3045" fmla="*/ 2601013 w 2971357"/>
              <a:gd name="connsiteY3045" fmla="*/ 647217 h 3024785"/>
              <a:gd name="connsiteX3046" fmla="*/ 2580153 w 2971357"/>
              <a:gd name="connsiteY3046" fmla="*/ 621309 h 3024785"/>
              <a:gd name="connsiteX3047" fmla="*/ 2558341 w 2971357"/>
              <a:gd name="connsiteY3047" fmla="*/ 596067 h 3024785"/>
              <a:gd name="connsiteX3048" fmla="*/ 2542244 w 2971357"/>
              <a:gd name="connsiteY3048" fmla="*/ 574827 h 3024785"/>
              <a:gd name="connsiteX3049" fmla="*/ 2520146 w 2971357"/>
              <a:gd name="connsiteY3049" fmla="*/ 551014 h 3024785"/>
              <a:gd name="connsiteX3050" fmla="*/ 2496143 w 2971357"/>
              <a:gd name="connsiteY3050" fmla="*/ 525963 h 3024785"/>
              <a:gd name="connsiteX3051" fmla="*/ 2472045 w 2971357"/>
              <a:gd name="connsiteY3051" fmla="*/ 502722 h 3024785"/>
              <a:gd name="connsiteX3052" fmla="*/ 2480331 w 2971357"/>
              <a:gd name="connsiteY3052" fmla="*/ 483672 h 3024785"/>
              <a:gd name="connsiteX3053" fmla="*/ 2482427 w 2971357"/>
              <a:gd name="connsiteY3053" fmla="*/ 482625 h 3024785"/>
              <a:gd name="connsiteX3054" fmla="*/ 2486904 w 2971357"/>
              <a:gd name="connsiteY3054" fmla="*/ 479957 h 3024785"/>
              <a:gd name="connsiteX3055" fmla="*/ 2478141 w 2971357"/>
              <a:gd name="connsiteY3055" fmla="*/ 468623 h 3024785"/>
              <a:gd name="connsiteX3056" fmla="*/ 2468044 w 2971357"/>
              <a:gd name="connsiteY3056" fmla="*/ 457764 h 3024785"/>
              <a:gd name="connsiteX3057" fmla="*/ 2452328 w 2971357"/>
              <a:gd name="connsiteY3057" fmla="*/ 443096 h 3024785"/>
              <a:gd name="connsiteX3058" fmla="*/ 2420133 w 2971357"/>
              <a:gd name="connsiteY3058" fmla="*/ 409282 h 3024785"/>
              <a:gd name="connsiteX3059" fmla="*/ 2686833 w 2971357"/>
              <a:gd name="connsiteY3059" fmla="*/ 686840 h 3024785"/>
              <a:gd name="connsiteX3060" fmla="*/ 2686262 w 2971357"/>
              <a:gd name="connsiteY3060" fmla="*/ 686840 h 3024785"/>
              <a:gd name="connsiteX3061" fmla="*/ 2705312 w 2971357"/>
              <a:gd name="connsiteY3061" fmla="*/ 713701 h 3024785"/>
              <a:gd name="connsiteX3062" fmla="*/ 2710025 w 2971357"/>
              <a:gd name="connsiteY3062" fmla="*/ 718835 h 3024785"/>
              <a:gd name="connsiteX3063" fmla="*/ 2686547 w 2971357"/>
              <a:gd name="connsiteY3063" fmla="*/ 685984 h 3024785"/>
              <a:gd name="connsiteX3064" fmla="*/ 2694452 w 2971357"/>
              <a:gd name="connsiteY3064" fmla="*/ 681412 h 3024785"/>
              <a:gd name="connsiteX3065" fmla="*/ 2693310 w 2971357"/>
              <a:gd name="connsiteY3065" fmla="*/ 669982 h 3024785"/>
              <a:gd name="connsiteX3066" fmla="*/ 2682927 w 2971357"/>
              <a:gd name="connsiteY3066" fmla="*/ 650932 h 3024785"/>
              <a:gd name="connsiteX3067" fmla="*/ 2676927 w 2971357"/>
              <a:gd name="connsiteY3067" fmla="*/ 640359 h 3024785"/>
              <a:gd name="connsiteX3068" fmla="*/ 2670640 w 2971357"/>
              <a:gd name="connsiteY3068" fmla="*/ 630358 h 3024785"/>
              <a:gd name="connsiteX3069" fmla="*/ 2636921 w 2971357"/>
              <a:gd name="connsiteY3069" fmla="*/ 582733 h 3024785"/>
              <a:gd name="connsiteX3070" fmla="*/ 2587201 w 2971357"/>
              <a:gd name="connsiteY3070" fmla="*/ 528536 h 3024785"/>
              <a:gd name="connsiteX3071" fmla="*/ 2549101 w 2971357"/>
              <a:gd name="connsiteY3071" fmla="*/ 489483 h 3024785"/>
              <a:gd name="connsiteX3072" fmla="*/ 2526051 w 2971357"/>
              <a:gd name="connsiteY3072" fmla="*/ 465957 h 3024785"/>
              <a:gd name="connsiteX3073" fmla="*/ 2502619 w 2971357"/>
              <a:gd name="connsiteY3073" fmla="*/ 442144 h 3024785"/>
              <a:gd name="connsiteX3074" fmla="*/ 2491475 w 2971357"/>
              <a:gd name="connsiteY3074" fmla="*/ 430524 h 3024785"/>
              <a:gd name="connsiteX3075" fmla="*/ 2480616 w 2971357"/>
              <a:gd name="connsiteY3075" fmla="*/ 420046 h 3024785"/>
              <a:gd name="connsiteX3076" fmla="*/ 2461566 w 2971357"/>
              <a:gd name="connsiteY3076" fmla="*/ 400996 h 3024785"/>
              <a:gd name="connsiteX3077" fmla="*/ 2442516 w 2971357"/>
              <a:gd name="connsiteY3077" fmla="*/ 378993 h 3024785"/>
              <a:gd name="connsiteX3078" fmla="*/ 2493285 w 2971357"/>
              <a:gd name="connsiteY3078" fmla="*/ 393376 h 3024785"/>
              <a:gd name="connsiteX3079" fmla="*/ 2510715 w 2971357"/>
              <a:gd name="connsiteY3079" fmla="*/ 426523 h 3024785"/>
              <a:gd name="connsiteX3080" fmla="*/ 2534528 w 2971357"/>
              <a:gd name="connsiteY3080" fmla="*/ 454622 h 3024785"/>
              <a:gd name="connsiteX3081" fmla="*/ 2557388 w 2971357"/>
              <a:gd name="connsiteY3081" fmla="*/ 475672 h 3024785"/>
              <a:gd name="connsiteX3082" fmla="*/ 2572437 w 2971357"/>
              <a:gd name="connsiteY3082" fmla="*/ 488626 h 3024785"/>
              <a:gd name="connsiteX3083" fmla="*/ 2580819 w 2971357"/>
              <a:gd name="connsiteY3083" fmla="*/ 480244 h 3024785"/>
              <a:gd name="connsiteX3084" fmla="*/ 2573485 w 2971357"/>
              <a:gd name="connsiteY3084" fmla="*/ 464718 h 3024785"/>
              <a:gd name="connsiteX3085" fmla="*/ 2595878 w 2971357"/>
              <a:gd name="connsiteY3085" fmla="*/ 488914 h 3024785"/>
              <a:gd name="connsiteX3086" fmla="*/ 2601521 w 2971357"/>
              <a:gd name="connsiteY3086" fmla="*/ 495342 h 3024785"/>
              <a:gd name="connsiteX3087" fmla="*/ 2606513 w 2971357"/>
              <a:gd name="connsiteY3087" fmla="*/ 501056 h 3024785"/>
              <a:gd name="connsiteX3088" fmla="*/ 2608057 w 2971357"/>
              <a:gd name="connsiteY3088" fmla="*/ 503860 h 3024785"/>
              <a:gd name="connsiteX3089" fmla="*/ 2603298 w 2971357"/>
              <a:gd name="connsiteY3089" fmla="*/ 500246 h 3024785"/>
              <a:gd name="connsiteX3090" fmla="*/ 2608085 w 2971357"/>
              <a:gd name="connsiteY3090" fmla="*/ 503910 h 3024785"/>
              <a:gd name="connsiteX3091" fmla="*/ 2608057 w 2971357"/>
              <a:gd name="connsiteY3091" fmla="*/ 503860 h 3024785"/>
              <a:gd name="connsiteX3092" fmla="*/ 2608123 w 2971357"/>
              <a:gd name="connsiteY3092" fmla="*/ 503910 h 3024785"/>
              <a:gd name="connsiteX3093" fmla="*/ 2606537 w 2971357"/>
              <a:gd name="connsiteY3093" fmla="*/ 501056 h 3024785"/>
              <a:gd name="connsiteX3094" fmla="*/ 2601521 w 2971357"/>
              <a:gd name="connsiteY3094" fmla="*/ 495342 h 3024785"/>
              <a:gd name="connsiteX3095" fmla="*/ 2595905 w 2971357"/>
              <a:gd name="connsiteY3095" fmla="*/ 488914 h 3024785"/>
              <a:gd name="connsiteX3096" fmla="*/ 2573580 w 2971357"/>
              <a:gd name="connsiteY3096" fmla="*/ 464718 h 3024785"/>
              <a:gd name="connsiteX3097" fmla="*/ 2574914 w 2971357"/>
              <a:gd name="connsiteY3097" fmla="*/ 461575 h 3024785"/>
              <a:gd name="connsiteX3098" fmla="*/ 2550053 w 2971357"/>
              <a:gd name="connsiteY3098" fmla="*/ 437001 h 3024785"/>
              <a:gd name="connsiteX3099" fmla="*/ 2524907 w 2971357"/>
              <a:gd name="connsiteY3099" fmla="*/ 413569 h 3024785"/>
              <a:gd name="connsiteX3100" fmla="*/ 2547958 w 2971357"/>
              <a:gd name="connsiteY3100" fmla="*/ 432619 h 3024785"/>
              <a:gd name="connsiteX3101" fmla="*/ 2577581 w 2971357"/>
              <a:gd name="connsiteY3101" fmla="*/ 460146 h 3024785"/>
              <a:gd name="connsiteX3102" fmla="*/ 2623491 w 2971357"/>
              <a:gd name="connsiteY3102" fmla="*/ 504342 h 3024785"/>
              <a:gd name="connsiteX3103" fmla="*/ 2659496 w 2971357"/>
              <a:gd name="connsiteY3103" fmla="*/ 547586 h 3024785"/>
              <a:gd name="connsiteX3104" fmla="*/ 2665592 w 2971357"/>
              <a:gd name="connsiteY3104" fmla="*/ 561016 h 3024785"/>
              <a:gd name="connsiteX3105" fmla="*/ 2686832 w 2971357"/>
              <a:gd name="connsiteY3105" fmla="*/ 589591 h 3024785"/>
              <a:gd name="connsiteX3106" fmla="*/ 2716074 w 2971357"/>
              <a:gd name="connsiteY3106" fmla="*/ 627691 h 3024785"/>
              <a:gd name="connsiteX3107" fmla="*/ 2745221 w 2971357"/>
              <a:gd name="connsiteY3107" fmla="*/ 667886 h 3024785"/>
              <a:gd name="connsiteX3108" fmla="*/ 2764271 w 2971357"/>
              <a:gd name="connsiteY3108" fmla="*/ 696461 h 3024785"/>
              <a:gd name="connsiteX3109" fmla="*/ 2801037 w 2971357"/>
              <a:gd name="connsiteY3109" fmla="*/ 750563 h 3024785"/>
              <a:gd name="connsiteX3110" fmla="*/ 2821135 w 2971357"/>
              <a:gd name="connsiteY3110" fmla="*/ 782186 h 3024785"/>
              <a:gd name="connsiteX3111" fmla="*/ 2829612 w 2971357"/>
              <a:gd name="connsiteY3111" fmla="*/ 796760 h 3024785"/>
              <a:gd name="connsiteX3112" fmla="*/ 2836565 w 2971357"/>
              <a:gd name="connsiteY3112" fmla="*/ 810952 h 3024785"/>
              <a:gd name="connsiteX3113" fmla="*/ 2859426 w 2971357"/>
              <a:gd name="connsiteY3113" fmla="*/ 861244 h 3024785"/>
              <a:gd name="connsiteX3114" fmla="*/ 2851425 w 2971357"/>
              <a:gd name="connsiteY3114" fmla="*/ 860006 h 3024785"/>
              <a:gd name="connsiteX3115" fmla="*/ 2829612 w 2971357"/>
              <a:gd name="connsiteY3115" fmla="*/ 823335 h 3024785"/>
              <a:gd name="connsiteX3116" fmla="*/ 2817706 w 2971357"/>
              <a:gd name="connsiteY3116" fmla="*/ 802761 h 3024785"/>
              <a:gd name="connsiteX3117" fmla="*/ 2803609 w 2971357"/>
              <a:gd name="connsiteY3117" fmla="*/ 777710 h 3024785"/>
              <a:gd name="connsiteX3118" fmla="*/ 2794084 w 2971357"/>
              <a:gd name="connsiteY3118" fmla="*/ 761708 h 3024785"/>
              <a:gd name="connsiteX3119" fmla="*/ 2793608 w 2971357"/>
              <a:gd name="connsiteY3119" fmla="*/ 760946 h 3024785"/>
              <a:gd name="connsiteX3120" fmla="*/ 2793608 w 2971357"/>
              <a:gd name="connsiteY3120" fmla="*/ 761612 h 3024785"/>
              <a:gd name="connsiteX3121" fmla="*/ 2782273 w 2971357"/>
              <a:gd name="connsiteY3121" fmla="*/ 749992 h 3024785"/>
              <a:gd name="connsiteX3122" fmla="*/ 2801323 w 2971357"/>
              <a:gd name="connsiteY3122" fmla="*/ 787139 h 3024785"/>
              <a:gd name="connsiteX3123" fmla="*/ 2810848 w 2971357"/>
              <a:gd name="connsiteY3123" fmla="*/ 806189 h 3024785"/>
              <a:gd name="connsiteX3124" fmla="*/ 2819325 w 2971357"/>
              <a:gd name="connsiteY3124" fmla="*/ 825239 h 3024785"/>
              <a:gd name="connsiteX3125" fmla="*/ 2855425 w 2971357"/>
              <a:gd name="connsiteY3125" fmla="*/ 915822 h 3024785"/>
              <a:gd name="connsiteX3126" fmla="*/ 2835708 w 2971357"/>
              <a:gd name="connsiteY3126" fmla="*/ 876294 h 3024785"/>
              <a:gd name="connsiteX3127" fmla="*/ 2811896 w 2971357"/>
              <a:gd name="connsiteY3127" fmla="*/ 830097 h 3024785"/>
              <a:gd name="connsiteX3128" fmla="*/ 2810372 w 2971357"/>
              <a:gd name="connsiteY3128" fmla="*/ 832955 h 3024785"/>
              <a:gd name="connsiteX3129" fmla="*/ 2831994 w 2971357"/>
              <a:gd name="connsiteY3129" fmla="*/ 876960 h 3024785"/>
              <a:gd name="connsiteX3130" fmla="*/ 2871236 w 2971357"/>
              <a:gd name="connsiteY3130" fmla="*/ 969353 h 3024785"/>
              <a:gd name="connsiteX3131" fmla="*/ 2884190 w 2971357"/>
              <a:gd name="connsiteY3131" fmla="*/ 1007453 h 3024785"/>
              <a:gd name="connsiteX3132" fmla="*/ 2894478 w 2971357"/>
              <a:gd name="connsiteY3132" fmla="*/ 1044124 h 3024785"/>
              <a:gd name="connsiteX3133" fmla="*/ 2872856 w 2971357"/>
              <a:gd name="connsiteY3133" fmla="*/ 991260 h 3024785"/>
              <a:gd name="connsiteX3134" fmla="*/ 2861426 w 2971357"/>
              <a:gd name="connsiteY3134" fmla="*/ 960876 h 3024785"/>
              <a:gd name="connsiteX3135" fmla="*/ 2849329 w 2971357"/>
              <a:gd name="connsiteY3135" fmla="*/ 930872 h 3024785"/>
              <a:gd name="connsiteX3136" fmla="*/ 2833898 w 2971357"/>
              <a:gd name="connsiteY3136" fmla="*/ 901630 h 3024785"/>
              <a:gd name="connsiteX3137" fmla="*/ 2820468 w 2971357"/>
              <a:gd name="connsiteY3137" fmla="*/ 876008 h 3024785"/>
              <a:gd name="connsiteX3138" fmla="*/ 2810943 w 2971357"/>
              <a:gd name="connsiteY3138" fmla="*/ 849719 h 3024785"/>
              <a:gd name="connsiteX3139" fmla="*/ 2803514 w 2971357"/>
              <a:gd name="connsiteY3139" fmla="*/ 834574 h 3024785"/>
              <a:gd name="connsiteX3140" fmla="*/ 2793989 w 2971357"/>
              <a:gd name="connsiteY3140" fmla="*/ 817048 h 3024785"/>
              <a:gd name="connsiteX3141" fmla="*/ 2784940 w 2971357"/>
              <a:gd name="connsiteY3141" fmla="*/ 801999 h 3024785"/>
              <a:gd name="connsiteX3142" fmla="*/ 2769510 w 2971357"/>
              <a:gd name="connsiteY3142" fmla="*/ 777424 h 3024785"/>
              <a:gd name="connsiteX3143" fmla="*/ 2747126 w 2971357"/>
              <a:gd name="connsiteY3143" fmla="*/ 746087 h 3024785"/>
              <a:gd name="connsiteX3144" fmla="*/ 2722075 w 2971357"/>
              <a:gd name="connsiteY3144" fmla="*/ 721703 h 3024785"/>
              <a:gd name="connsiteX3145" fmla="*/ 2718087 w 2971357"/>
              <a:gd name="connsiteY3145" fmla="*/ 723334 h 3024785"/>
              <a:gd name="connsiteX3146" fmla="*/ 2710251 w 2971357"/>
              <a:gd name="connsiteY3146" fmla="*/ 719080 h 3024785"/>
              <a:gd name="connsiteX3147" fmla="*/ 2710646 w 2971357"/>
              <a:gd name="connsiteY3147" fmla="*/ 719511 h 3024785"/>
              <a:gd name="connsiteX3148" fmla="*/ 2541863 w 2971357"/>
              <a:gd name="connsiteY3148" fmla="*/ 2589460 h 3024785"/>
              <a:gd name="connsiteX3149" fmla="*/ 2539525 w 2971357"/>
              <a:gd name="connsiteY3149" fmla="*/ 2590332 h 3024785"/>
              <a:gd name="connsiteX3150" fmla="*/ 2538744 w 2971357"/>
              <a:gd name="connsiteY3150" fmla="*/ 2591960 h 3024785"/>
              <a:gd name="connsiteX3151" fmla="*/ 2536910 w 2971357"/>
              <a:gd name="connsiteY3151" fmla="*/ 2595937 h 3024785"/>
              <a:gd name="connsiteX3152" fmla="*/ 2546435 w 2971357"/>
              <a:gd name="connsiteY3152" fmla="*/ 2589840 h 3024785"/>
              <a:gd name="connsiteX3153" fmla="*/ 2509573 w 2971357"/>
              <a:gd name="connsiteY3153" fmla="*/ 2624797 h 3024785"/>
              <a:gd name="connsiteX3154" fmla="*/ 2499894 w 2971357"/>
              <a:gd name="connsiteY3154" fmla="*/ 2636132 h 3024785"/>
              <a:gd name="connsiteX3155" fmla="*/ 2473964 w 2971357"/>
              <a:gd name="connsiteY3155" fmla="*/ 2659940 h 3024785"/>
              <a:gd name="connsiteX3156" fmla="*/ 2475462 w 2971357"/>
              <a:gd name="connsiteY3156" fmla="*/ 2657265 h 3024785"/>
              <a:gd name="connsiteX3157" fmla="*/ 2476938 w 2971357"/>
              <a:gd name="connsiteY3157" fmla="*/ 2654717 h 3024785"/>
              <a:gd name="connsiteX3158" fmla="*/ 2493952 w 2971357"/>
              <a:gd name="connsiteY3158" fmla="*/ 2638608 h 3024785"/>
              <a:gd name="connsiteX3159" fmla="*/ 2476903 w 2971357"/>
              <a:gd name="connsiteY3159" fmla="*/ 2654694 h 3024785"/>
              <a:gd name="connsiteX3160" fmla="*/ 2475462 w 2971357"/>
              <a:gd name="connsiteY3160" fmla="*/ 2657265 h 3024785"/>
              <a:gd name="connsiteX3161" fmla="*/ 2473854 w 2971357"/>
              <a:gd name="connsiteY3161" fmla="*/ 2660040 h 3024785"/>
              <a:gd name="connsiteX3162" fmla="*/ 2473964 w 2971357"/>
              <a:gd name="connsiteY3162" fmla="*/ 2659940 h 3024785"/>
              <a:gd name="connsiteX3163" fmla="*/ 2473854 w 2971357"/>
              <a:gd name="connsiteY3163" fmla="*/ 2660135 h 3024785"/>
              <a:gd name="connsiteX3164" fmla="*/ 2469473 w 2971357"/>
              <a:gd name="connsiteY3164" fmla="*/ 2665660 h 3024785"/>
              <a:gd name="connsiteX3165" fmla="*/ 2473854 w 2971357"/>
              <a:gd name="connsiteY3165" fmla="*/ 2664517 h 3024785"/>
              <a:gd name="connsiteX3166" fmla="*/ 2509478 w 2971357"/>
              <a:gd name="connsiteY3166" fmla="*/ 2632322 h 3024785"/>
              <a:gd name="connsiteX3167" fmla="*/ 2544339 w 2971357"/>
              <a:gd name="connsiteY3167" fmla="*/ 2599175 h 3024785"/>
              <a:gd name="connsiteX3168" fmla="*/ 2612348 w 2971357"/>
              <a:gd name="connsiteY3168" fmla="*/ 2529928 h 3024785"/>
              <a:gd name="connsiteX3169" fmla="*/ 2622730 w 2971357"/>
              <a:gd name="connsiteY3169" fmla="*/ 2512117 h 3024785"/>
              <a:gd name="connsiteX3170" fmla="*/ 2665593 w 2971357"/>
              <a:gd name="connsiteY3170" fmla="*/ 2462682 h 3024785"/>
              <a:gd name="connsiteX3171" fmla="*/ 2703693 w 2971357"/>
              <a:gd name="connsiteY3171" fmla="*/ 2417628 h 3024785"/>
              <a:gd name="connsiteX3172" fmla="*/ 2709788 w 2971357"/>
              <a:gd name="connsiteY3172" fmla="*/ 2412580 h 3024785"/>
              <a:gd name="connsiteX3173" fmla="*/ 2725314 w 2971357"/>
              <a:gd name="connsiteY3173" fmla="*/ 2390101 h 3024785"/>
              <a:gd name="connsiteX3174" fmla="*/ 2756175 w 2971357"/>
              <a:gd name="connsiteY3174" fmla="*/ 2352001 h 3024785"/>
              <a:gd name="connsiteX3175" fmla="*/ 2787132 w 2971357"/>
              <a:gd name="connsiteY3175" fmla="*/ 2312377 h 3024785"/>
              <a:gd name="connsiteX3176" fmla="*/ 2811896 w 2971357"/>
              <a:gd name="connsiteY3176" fmla="*/ 2276658 h 3024785"/>
              <a:gd name="connsiteX3177" fmla="*/ 2813039 w 2971357"/>
              <a:gd name="connsiteY3177" fmla="*/ 2279135 h 3024785"/>
              <a:gd name="connsiteX3178" fmla="*/ 2803419 w 2971357"/>
              <a:gd name="connsiteY3178" fmla="*/ 2310663 h 3024785"/>
              <a:gd name="connsiteX3179" fmla="*/ 2807610 w 2971357"/>
              <a:gd name="connsiteY3179" fmla="*/ 2320188 h 3024785"/>
              <a:gd name="connsiteX3180" fmla="*/ 2759033 w 2971357"/>
              <a:gd name="connsiteY3180" fmla="*/ 2391911 h 3024785"/>
              <a:gd name="connsiteX3181" fmla="*/ 2745031 w 2971357"/>
              <a:gd name="connsiteY3181" fmla="*/ 2405913 h 3024785"/>
              <a:gd name="connsiteX3182" fmla="*/ 2719313 w 2971357"/>
              <a:gd name="connsiteY3182" fmla="*/ 2440965 h 3024785"/>
              <a:gd name="connsiteX3183" fmla="*/ 2700263 w 2971357"/>
              <a:gd name="connsiteY3183" fmla="*/ 2466778 h 3024785"/>
              <a:gd name="connsiteX3184" fmla="*/ 2704645 w 2971357"/>
              <a:gd name="connsiteY3184" fmla="*/ 2468682 h 3024785"/>
              <a:gd name="connsiteX3185" fmla="*/ 2697311 w 2971357"/>
              <a:gd name="connsiteY3185" fmla="*/ 2485351 h 3024785"/>
              <a:gd name="connsiteX3186" fmla="*/ 2667117 w 2971357"/>
              <a:gd name="connsiteY3186" fmla="*/ 2526023 h 3024785"/>
              <a:gd name="connsiteX3187" fmla="*/ 2645018 w 2971357"/>
              <a:gd name="connsiteY3187" fmla="*/ 2552883 h 3024785"/>
              <a:gd name="connsiteX3188" fmla="*/ 2618253 w 2971357"/>
              <a:gd name="connsiteY3188" fmla="*/ 2581934 h 3024785"/>
              <a:gd name="connsiteX3189" fmla="*/ 2555198 w 2971357"/>
              <a:gd name="connsiteY3189" fmla="*/ 2643752 h 3024785"/>
              <a:gd name="connsiteX3190" fmla="*/ 2519193 w 2971357"/>
              <a:gd name="connsiteY3190" fmla="*/ 2676328 h 3024785"/>
              <a:gd name="connsiteX3191" fmla="*/ 2488046 w 2971357"/>
              <a:gd name="connsiteY3191" fmla="*/ 2701474 h 3024785"/>
              <a:gd name="connsiteX3192" fmla="*/ 2485094 w 2971357"/>
              <a:gd name="connsiteY3192" fmla="*/ 2700521 h 3024785"/>
              <a:gd name="connsiteX3193" fmla="*/ 2507477 w 2971357"/>
              <a:gd name="connsiteY3193" fmla="*/ 2678233 h 3024785"/>
              <a:gd name="connsiteX3194" fmla="*/ 2490428 w 2971357"/>
              <a:gd name="connsiteY3194" fmla="*/ 2686805 h 3024785"/>
              <a:gd name="connsiteX3195" fmla="*/ 2486618 w 2971357"/>
              <a:gd name="connsiteY3195" fmla="*/ 2680233 h 3024785"/>
              <a:gd name="connsiteX3196" fmla="*/ 2452233 w 2971357"/>
              <a:gd name="connsiteY3196" fmla="*/ 2706808 h 3024785"/>
              <a:gd name="connsiteX3197" fmla="*/ 2446136 w 2971357"/>
              <a:gd name="connsiteY3197" fmla="*/ 2708141 h 3024785"/>
              <a:gd name="connsiteX3198" fmla="*/ 2437374 w 2971357"/>
              <a:gd name="connsiteY3198" fmla="*/ 2710046 h 3024785"/>
              <a:gd name="connsiteX3199" fmla="*/ 2440231 w 2971357"/>
              <a:gd name="connsiteY3199" fmla="*/ 2706712 h 3024785"/>
              <a:gd name="connsiteX3200" fmla="*/ 2408608 w 2971357"/>
              <a:gd name="connsiteY3200" fmla="*/ 2727191 h 3024785"/>
              <a:gd name="connsiteX3201" fmla="*/ 2345171 w 2971357"/>
              <a:gd name="connsiteY3201" fmla="*/ 2773673 h 3024785"/>
              <a:gd name="connsiteX3202" fmla="*/ 2312786 w 2971357"/>
              <a:gd name="connsiteY3202" fmla="*/ 2795390 h 3024785"/>
              <a:gd name="connsiteX3203" fmla="*/ 2276877 w 2971357"/>
              <a:gd name="connsiteY3203" fmla="*/ 2817583 h 3024785"/>
              <a:gd name="connsiteX3204" fmla="*/ 2235920 w 2971357"/>
              <a:gd name="connsiteY3204" fmla="*/ 2844063 h 3024785"/>
              <a:gd name="connsiteX3205" fmla="*/ 2183246 w 2971357"/>
              <a:gd name="connsiteY3205" fmla="*/ 2872638 h 3024785"/>
              <a:gd name="connsiteX3206" fmla="*/ 2165911 w 2971357"/>
              <a:gd name="connsiteY3206" fmla="*/ 2882163 h 3024785"/>
              <a:gd name="connsiteX3207" fmla="*/ 2153528 w 2971357"/>
              <a:gd name="connsiteY3207" fmla="*/ 2889021 h 3024785"/>
              <a:gd name="connsiteX3208" fmla="*/ 2120382 w 2971357"/>
              <a:gd name="connsiteY3208" fmla="*/ 2905499 h 3024785"/>
              <a:gd name="connsiteX3209" fmla="*/ 2117905 w 2971357"/>
              <a:gd name="connsiteY3209" fmla="*/ 2904737 h 3024785"/>
              <a:gd name="connsiteX3210" fmla="*/ 2136955 w 2971357"/>
              <a:gd name="connsiteY3210" fmla="*/ 2889878 h 3024785"/>
              <a:gd name="connsiteX3211" fmla="*/ 2117905 w 2971357"/>
              <a:gd name="connsiteY3211" fmla="*/ 2904737 h 3024785"/>
              <a:gd name="connsiteX3212" fmla="*/ 2097998 w 2971357"/>
              <a:gd name="connsiteY3212" fmla="*/ 2913024 h 3024785"/>
              <a:gd name="connsiteX3213" fmla="*/ 2077614 w 2971357"/>
              <a:gd name="connsiteY3213" fmla="*/ 2920453 h 3024785"/>
              <a:gd name="connsiteX3214" fmla="*/ 2037038 w 2971357"/>
              <a:gd name="connsiteY3214" fmla="*/ 2935026 h 3024785"/>
              <a:gd name="connsiteX3215" fmla="*/ 2037514 w 2971357"/>
              <a:gd name="connsiteY3215" fmla="*/ 2935026 h 3024785"/>
              <a:gd name="connsiteX3216" fmla="*/ 2029513 w 2971357"/>
              <a:gd name="connsiteY3216" fmla="*/ 2938170 h 3024785"/>
              <a:gd name="connsiteX3217" fmla="*/ 1808057 w 2971357"/>
              <a:gd name="connsiteY3217" fmla="*/ 2991319 h 3024785"/>
              <a:gd name="connsiteX3218" fmla="*/ 1789483 w 2971357"/>
              <a:gd name="connsiteY3218" fmla="*/ 2994367 h 3024785"/>
              <a:gd name="connsiteX3219" fmla="*/ 1755383 w 2971357"/>
              <a:gd name="connsiteY3219" fmla="*/ 3000558 h 3024785"/>
              <a:gd name="connsiteX3220" fmla="*/ 1721093 w 2971357"/>
              <a:gd name="connsiteY3220" fmla="*/ 3006178 h 3024785"/>
              <a:gd name="connsiteX3221" fmla="*/ 1663467 w 2971357"/>
              <a:gd name="connsiteY3221" fmla="*/ 3014941 h 3024785"/>
              <a:gd name="connsiteX3222" fmla="*/ 1601269 w 2971357"/>
              <a:gd name="connsiteY3222" fmla="*/ 3019323 h 3024785"/>
              <a:gd name="connsiteX3223" fmla="*/ 1582219 w 2971357"/>
              <a:gd name="connsiteY3223" fmla="*/ 3022466 h 3024785"/>
              <a:gd name="connsiteX3224" fmla="*/ 1558787 w 2971357"/>
              <a:gd name="connsiteY3224" fmla="*/ 3024085 h 3024785"/>
              <a:gd name="connsiteX3225" fmla="*/ 1498685 w 2971357"/>
              <a:gd name="connsiteY3225" fmla="*/ 3024085 h 3024785"/>
              <a:gd name="connsiteX3226" fmla="*/ 1434200 w 2971357"/>
              <a:gd name="connsiteY3226" fmla="*/ 3019799 h 3024785"/>
              <a:gd name="connsiteX3227" fmla="*/ 1381622 w 2971357"/>
              <a:gd name="connsiteY3227" fmla="*/ 3012655 h 3024785"/>
              <a:gd name="connsiteX3228" fmla="*/ 1334789 w 2971357"/>
              <a:gd name="connsiteY3228" fmla="*/ 3005937 h 3024785"/>
              <a:gd name="connsiteX3229" fmla="*/ 1335521 w 2971357"/>
              <a:gd name="connsiteY3229" fmla="*/ 3007035 h 3024785"/>
              <a:gd name="connsiteX3230" fmla="*/ 270531 w 2971357"/>
              <a:gd name="connsiteY3230" fmla="*/ 2337047 h 3024785"/>
              <a:gd name="connsiteX3231" fmla="*/ 271674 w 2971357"/>
              <a:gd name="connsiteY3231" fmla="*/ 2338571 h 3024785"/>
              <a:gd name="connsiteX3232" fmla="*/ 292915 w 2971357"/>
              <a:gd name="connsiteY3232" fmla="*/ 2365717 h 3024785"/>
              <a:gd name="connsiteX3233" fmla="*/ 309965 w 2971357"/>
              <a:gd name="connsiteY3233" fmla="*/ 2379624 h 3024785"/>
              <a:gd name="connsiteX3234" fmla="*/ 337587 w 2971357"/>
              <a:gd name="connsiteY3234" fmla="*/ 2407341 h 3024785"/>
              <a:gd name="connsiteX3235" fmla="*/ 358256 w 2971357"/>
              <a:gd name="connsiteY3235" fmla="*/ 2433535 h 3024785"/>
              <a:gd name="connsiteX3236" fmla="*/ 379307 w 2971357"/>
              <a:gd name="connsiteY3236" fmla="*/ 2459443 h 3024785"/>
              <a:gd name="connsiteX3237" fmla="*/ 413216 w 2971357"/>
              <a:gd name="connsiteY3237" fmla="*/ 2497543 h 3024785"/>
              <a:gd name="connsiteX3238" fmla="*/ 437885 w 2971357"/>
              <a:gd name="connsiteY3238" fmla="*/ 2517736 h 3024785"/>
              <a:gd name="connsiteX3239" fmla="*/ 459031 w 2971357"/>
              <a:gd name="connsiteY3239" fmla="*/ 2536119 h 3024785"/>
              <a:gd name="connsiteX3240" fmla="*/ 475509 w 2971357"/>
              <a:gd name="connsiteY3240" fmla="*/ 2552693 h 3024785"/>
              <a:gd name="connsiteX3241" fmla="*/ 496369 w 2971357"/>
              <a:gd name="connsiteY3241" fmla="*/ 2573172 h 3024785"/>
              <a:gd name="connsiteX3242" fmla="*/ 553519 w 2971357"/>
              <a:gd name="connsiteY3242" fmla="*/ 2621463 h 3024785"/>
              <a:gd name="connsiteX3243" fmla="*/ 533897 w 2971357"/>
              <a:gd name="connsiteY3243" fmla="*/ 2602413 h 3024785"/>
              <a:gd name="connsiteX3244" fmla="*/ 528182 w 2971357"/>
              <a:gd name="connsiteY3244" fmla="*/ 2591365 h 3024785"/>
              <a:gd name="connsiteX3245" fmla="*/ 488082 w 2971357"/>
              <a:gd name="connsiteY3245" fmla="*/ 2549074 h 3024785"/>
              <a:gd name="connsiteX3246" fmla="*/ 471794 w 2971357"/>
              <a:gd name="connsiteY3246" fmla="*/ 2530881 h 3024785"/>
              <a:gd name="connsiteX3247" fmla="*/ 456078 w 2971357"/>
              <a:gd name="connsiteY3247" fmla="*/ 2513069 h 3024785"/>
              <a:gd name="connsiteX3248" fmla="*/ 425217 w 2971357"/>
              <a:gd name="connsiteY3248" fmla="*/ 2479255 h 3024785"/>
              <a:gd name="connsiteX3249" fmla="*/ 367305 w 2971357"/>
              <a:gd name="connsiteY3249" fmla="*/ 2415723 h 3024785"/>
              <a:gd name="connsiteX3250" fmla="*/ 296153 w 2971357"/>
              <a:gd name="connsiteY3250" fmla="*/ 2327331 h 3024785"/>
              <a:gd name="connsiteX3251" fmla="*/ 273960 w 2971357"/>
              <a:gd name="connsiteY3251" fmla="*/ 2284088 h 3024785"/>
              <a:gd name="connsiteX3252" fmla="*/ 275960 w 2971357"/>
              <a:gd name="connsiteY3252" fmla="*/ 2279802 h 3024785"/>
              <a:gd name="connsiteX3253" fmla="*/ 260816 w 2971357"/>
              <a:gd name="connsiteY3253" fmla="*/ 2248846 h 3024785"/>
              <a:gd name="connsiteX3254" fmla="*/ 231288 w 2971357"/>
              <a:gd name="connsiteY3254" fmla="*/ 2197125 h 3024785"/>
              <a:gd name="connsiteX3255" fmla="*/ 206237 w 2971357"/>
              <a:gd name="connsiteY3255" fmla="*/ 2153786 h 3024785"/>
              <a:gd name="connsiteX3256" fmla="*/ 189950 w 2971357"/>
              <a:gd name="connsiteY3256" fmla="*/ 2122734 h 3024785"/>
              <a:gd name="connsiteX3257" fmla="*/ 174138 w 2971357"/>
              <a:gd name="connsiteY3257" fmla="*/ 2091111 h 3024785"/>
              <a:gd name="connsiteX3258" fmla="*/ 170519 w 2971357"/>
              <a:gd name="connsiteY3258" fmla="*/ 2083491 h 3024785"/>
              <a:gd name="connsiteX3259" fmla="*/ 162994 w 2971357"/>
              <a:gd name="connsiteY3259" fmla="*/ 2065680 h 3024785"/>
              <a:gd name="connsiteX3260" fmla="*/ 150326 w 2971357"/>
              <a:gd name="connsiteY3260" fmla="*/ 2034057 h 3024785"/>
              <a:gd name="connsiteX3261" fmla="*/ 142896 w 2971357"/>
              <a:gd name="connsiteY3261" fmla="*/ 2018245 h 3024785"/>
              <a:gd name="connsiteX3262" fmla="*/ 116512 w 2971357"/>
              <a:gd name="connsiteY3262" fmla="*/ 1942045 h 3024785"/>
              <a:gd name="connsiteX3263" fmla="*/ 95271 w 2971357"/>
              <a:gd name="connsiteY3263" fmla="*/ 1873084 h 3024785"/>
              <a:gd name="connsiteX3264" fmla="*/ 78126 w 2971357"/>
              <a:gd name="connsiteY3264" fmla="*/ 1810600 h 3024785"/>
              <a:gd name="connsiteX3265" fmla="*/ 64315 w 2971357"/>
              <a:gd name="connsiteY3265" fmla="*/ 1754022 h 3024785"/>
              <a:gd name="connsiteX3266" fmla="*/ 54790 w 2971357"/>
              <a:gd name="connsiteY3266" fmla="*/ 1694871 h 3024785"/>
              <a:gd name="connsiteX3267" fmla="*/ 50504 w 2971357"/>
              <a:gd name="connsiteY3267" fmla="*/ 1665153 h 3024785"/>
              <a:gd name="connsiteX3268" fmla="*/ 47456 w 2971357"/>
              <a:gd name="connsiteY3268" fmla="*/ 1635245 h 3024785"/>
              <a:gd name="connsiteX3269" fmla="*/ 44884 w 2971357"/>
              <a:gd name="connsiteY3269" fmla="*/ 1626672 h 3024785"/>
              <a:gd name="connsiteX3270" fmla="*/ 43074 w 2971357"/>
              <a:gd name="connsiteY3270" fmla="*/ 1551806 h 3024785"/>
              <a:gd name="connsiteX3271" fmla="*/ 46351 w 2971357"/>
              <a:gd name="connsiteY3271" fmla="*/ 1493113 h 3024785"/>
              <a:gd name="connsiteX3272" fmla="*/ 47075 w 2971357"/>
              <a:gd name="connsiteY3272" fmla="*/ 1514468 h 3024785"/>
              <a:gd name="connsiteX3273" fmla="*/ 54218 w 2971357"/>
              <a:gd name="connsiteY3273" fmla="*/ 1583715 h 3024785"/>
              <a:gd name="connsiteX3274" fmla="*/ 61331 w 2971357"/>
              <a:gd name="connsiteY3274" fmla="*/ 1629477 h 3024785"/>
              <a:gd name="connsiteX3275" fmla="*/ 59896 w 2971357"/>
              <a:gd name="connsiteY3275" fmla="*/ 1599969 h 3024785"/>
              <a:gd name="connsiteX3276" fmla="*/ 59896 w 2971357"/>
              <a:gd name="connsiteY3276" fmla="*/ 1599874 h 3024785"/>
              <a:gd name="connsiteX3277" fmla="*/ 61332 w 2971357"/>
              <a:gd name="connsiteY3277" fmla="*/ 1629484 h 3024785"/>
              <a:gd name="connsiteX3278" fmla="*/ 62124 w 2971357"/>
              <a:gd name="connsiteY3278" fmla="*/ 1634578 h 3024785"/>
              <a:gd name="connsiteX3279" fmla="*/ 64410 w 2971357"/>
              <a:gd name="connsiteY3279" fmla="*/ 1662582 h 3024785"/>
              <a:gd name="connsiteX3280" fmla="*/ 67934 w 2971357"/>
              <a:gd name="connsiteY3280" fmla="*/ 1685537 h 3024785"/>
              <a:gd name="connsiteX3281" fmla="*/ 74411 w 2971357"/>
              <a:gd name="connsiteY3281" fmla="*/ 1714683 h 3024785"/>
              <a:gd name="connsiteX3282" fmla="*/ 95747 w 2971357"/>
              <a:gd name="connsiteY3282" fmla="*/ 1796789 h 3024785"/>
              <a:gd name="connsiteX3283" fmla="*/ 98319 w 2971357"/>
              <a:gd name="connsiteY3283" fmla="*/ 1797837 h 3024785"/>
              <a:gd name="connsiteX3284" fmla="*/ 103367 w 2971357"/>
              <a:gd name="connsiteY3284" fmla="*/ 1812029 h 3024785"/>
              <a:gd name="connsiteX3285" fmla="*/ 105177 w 2971357"/>
              <a:gd name="connsiteY3285" fmla="*/ 1800694 h 3024785"/>
              <a:gd name="connsiteX3286" fmla="*/ 117179 w 2971357"/>
              <a:gd name="connsiteY3286" fmla="*/ 1811076 h 3024785"/>
              <a:gd name="connsiteX3287" fmla="*/ 130037 w 2971357"/>
              <a:gd name="connsiteY3287" fmla="*/ 1860035 h 3024785"/>
              <a:gd name="connsiteX3288" fmla="*/ 141277 w 2971357"/>
              <a:gd name="connsiteY3288" fmla="*/ 1902326 h 3024785"/>
              <a:gd name="connsiteX3289" fmla="*/ 157279 w 2971357"/>
              <a:gd name="connsiteY3289" fmla="*/ 1958904 h 3024785"/>
              <a:gd name="connsiteX3290" fmla="*/ 199570 w 2971357"/>
              <a:gd name="connsiteY3290" fmla="*/ 2064727 h 3024785"/>
              <a:gd name="connsiteX3291" fmla="*/ 177091 w 2971357"/>
              <a:gd name="connsiteY3291" fmla="*/ 2003481 h 3024785"/>
              <a:gd name="connsiteX3292" fmla="*/ 168804 w 2971357"/>
              <a:gd name="connsiteY3292" fmla="*/ 1974906 h 3024785"/>
              <a:gd name="connsiteX3293" fmla="*/ 180329 w 2971357"/>
              <a:gd name="connsiteY3293" fmla="*/ 1989480 h 3024785"/>
              <a:gd name="connsiteX3294" fmla="*/ 197760 w 2971357"/>
              <a:gd name="connsiteY3294" fmla="*/ 2029199 h 3024785"/>
              <a:gd name="connsiteX3295" fmla="*/ 218429 w 2971357"/>
              <a:gd name="connsiteY3295" fmla="*/ 2077491 h 3024785"/>
              <a:gd name="connsiteX3296" fmla="*/ 245385 w 2971357"/>
              <a:gd name="connsiteY3296" fmla="*/ 2131593 h 3024785"/>
              <a:gd name="connsiteX3297" fmla="*/ 255672 w 2971357"/>
              <a:gd name="connsiteY3297" fmla="*/ 2152548 h 3024785"/>
              <a:gd name="connsiteX3298" fmla="*/ 254434 w 2971357"/>
              <a:gd name="connsiteY3298" fmla="*/ 2151024 h 3024785"/>
              <a:gd name="connsiteX3299" fmla="*/ 257387 w 2971357"/>
              <a:gd name="connsiteY3299" fmla="*/ 2164549 h 3024785"/>
              <a:gd name="connsiteX3300" fmla="*/ 267674 w 2971357"/>
              <a:gd name="connsiteY3300" fmla="*/ 2192648 h 3024785"/>
              <a:gd name="connsiteX3301" fmla="*/ 301202 w 2971357"/>
              <a:gd name="connsiteY3301" fmla="*/ 2243512 h 3024785"/>
              <a:gd name="connsiteX3302" fmla="*/ 301262 w 2971357"/>
              <a:gd name="connsiteY3302" fmla="*/ 2243596 h 3024785"/>
              <a:gd name="connsiteX3303" fmla="*/ 358352 w 2971357"/>
              <a:gd name="connsiteY3303" fmla="*/ 2323903 h 3024785"/>
              <a:gd name="connsiteX3304" fmla="*/ 427789 w 2971357"/>
              <a:gd name="connsiteY3304" fmla="*/ 2413247 h 3024785"/>
              <a:gd name="connsiteX3305" fmla="*/ 419978 w 2971357"/>
              <a:gd name="connsiteY3305" fmla="*/ 2410389 h 3024785"/>
              <a:gd name="connsiteX3306" fmla="*/ 394547 w 2971357"/>
              <a:gd name="connsiteY3306" fmla="*/ 2383815 h 3024785"/>
              <a:gd name="connsiteX3307" fmla="*/ 409977 w 2971357"/>
              <a:gd name="connsiteY3307" fmla="*/ 2410104 h 3024785"/>
              <a:gd name="connsiteX3308" fmla="*/ 434456 w 2971357"/>
              <a:gd name="connsiteY3308" fmla="*/ 2445537 h 3024785"/>
              <a:gd name="connsiteX3309" fmla="*/ 447315 w 2971357"/>
              <a:gd name="connsiteY3309" fmla="*/ 2465063 h 3024785"/>
              <a:gd name="connsiteX3310" fmla="*/ 526563 w 2971357"/>
              <a:gd name="connsiteY3310" fmla="*/ 2553646 h 3024785"/>
              <a:gd name="connsiteX3311" fmla="*/ 543327 w 2971357"/>
              <a:gd name="connsiteY3311" fmla="*/ 2570790 h 3024785"/>
              <a:gd name="connsiteX3312" fmla="*/ 560567 w 2971357"/>
              <a:gd name="connsiteY3312" fmla="*/ 2587078 h 3024785"/>
              <a:gd name="connsiteX3313" fmla="*/ 596001 w 2971357"/>
              <a:gd name="connsiteY3313" fmla="*/ 2619940 h 3024785"/>
              <a:gd name="connsiteX3314" fmla="*/ 683916 w 2971357"/>
              <a:gd name="connsiteY3314" fmla="*/ 2686615 h 3024785"/>
              <a:gd name="connsiteX3315" fmla="*/ 709919 w 2971357"/>
              <a:gd name="connsiteY3315" fmla="*/ 2704236 h 3024785"/>
              <a:gd name="connsiteX3316" fmla="*/ 735256 w 2971357"/>
              <a:gd name="connsiteY3316" fmla="*/ 2719762 h 3024785"/>
              <a:gd name="connsiteX3317" fmla="*/ 782881 w 2971357"/>
              <a:gd name="connsiteY3317" fmla="*/ 2746717 h 3024785"/>
              <a:gd name="connsiteX3318" fmla="*/ 830506 w 2971357"/>
              <a:gd name="connsiteY3318" fmla="*/ 2772340 h 3024785"/>
              <a:gd name="connsiteX3319" fmla="*/ 879464 w 2971357"/>
              <a:gd name="connsiteY3319" fmla="*/ 2795771 h 3024785"/>
              <a:gd name="connsiteX3320" fmla="*/ 932614 w 2971357"/>
              <a:gd name="connsiteY3320" fmla="*/ 2820631 h 3024785"/>
              <a:gd name="connsiteX3321" fmla="*/ 955664 w 2971357"/>
              <a:gd name="connsiteY3321" fmla="*/ 2833299 h 3024785"/>
              <a:gd name="connsiteX3322" fmla="*/ 986335 w 2971357"/>
              <a:gd name="connsiteY3322" fmla="*/ 2846349 h 3024785"/>
              <a:gd name="connsiteX3323" fmla="*/ 1021577 w 2971357"/>
              <a:gd name="connsiteY3323" fmla="*/ 2859969 h 3024785"/>
              <a:gd name="connsiteX3324" fmla="*/ 1058725 w 2971357"/>
              <a:gd name="connsiteY3324" fmla="*/ 2872542 h 3024785"/>
              <a:gd name="connsiteX3325" fmla="*/ 1079585 w 2971357"/>
              <a:gd name="connsiteY3325" fmla="*/ 2880353 h 3024785"/>
              <a:gd name="connsiteX3326" fmla="*/ 1102064 w 2971357"/>
              <a:gd name="connsiteY3326" fmla="*/ 2887306 h 3024785"/>
              <a:gd name="connsiteX3327" fmla="*/ 1149689 w 2971357"/>
              <a:gd name="connsiteY3327" fmla="*/ 2901117 h 3024785"/>
              <a:gd name="connsiteX3328" fmla="*/ 1197314 w 2971357"/>
              <a:gd name="connsiteY3328" fmla="*/ 2912643 h 3024785"/>
              <a:gd name="connsiteX3329" fmla="*/ 1220364 w 2971357"/>
              <a:gd name="connsiteY3329" fmla="*/ 2918167 h 3024785"/>
              <a:gd name="connsiteX3330" fmla="*/ 1242367 w 2971357"/>
              <a:gd name="connsiteY3330" fmla="*/ 2922835 h 3024785"/>
              <a:gd name="connsiteX3331" fmla="*/ 1289992 w 2971357"/>
              <a:gd name="connsiteY3331" fmla="*/ 2932360 h 3024785"/>
              <a:gd name="connsiteX3332" fmla="*/ 1339141 w 2971357"/>
              <a:gd name="connsiteY3332" fmla="*/ 2939217 h 3024785"/>
              <a:gd name="connsiteX3333" fmla="*/ 1364096 w 2971357"/>
              <a:gd name="connsiteY3333" fmla="*/ 2942075 h 3024785"/>
              <a:gd name="connsiteX3334" fmla="*/ 1389338 w 2971357"/>
              <a:gd name="connsiteY3334" fmla="*/ 2943884 h 3024785"/>
              <a:gd name="connsiteX3335" fmla="*/ 1440458 w 2971357"/>
              <a:gd name="connsiteY3335" fmla="*/ 2946646 h 3024785"/>
              <a:gd name="connsiteX3336" fmla="*/ 1440487 w 2971357"/>
              <a:gd name="connsiteY3336" fmla="*/ 2946647 h 3024785"/>
              <a:gd name="connsiteX3337" fmla="*/ 1500018 w 2971357"/>
              <a:gd name="connsiteY3337" fmla="*/ 2949504 h 3024785"/>
              <a:gd name="connsiteX3338" fmla="*/ 1514401 w 2971357"/>
              <a:gd name="connsiteY3338" fmla="*/ 2953029 h 3024785"/>
              <a:gd name="connsiteX3339" fmla="*/ 1586505 w 2971357"/>
              <a:gd name="connsiteY3339" fmla="*/ 2951600 h 3024785"/>
              <a:gd name="connsiteX3340" fmla="*/ 1658991 w 2971357"/>
              <a:gd name="connsiteY3340" fmla="*/ 2945313 h 3024785"/>
              <a:gd name="connsiteX3341" fmla="*/ 1676808 w 2971357"/>
              <a:gd name="connsiteY3341" fmla="*/ 2942025 h 3024785"/>
              <a:gd name="connsiteX3342" fmla="*/ 1677564 w 2971357"/>
              <a:gd name="connsiteY3342" fmla="*/ 2941885 h 3024785"/>
              <a:gd name="connsiteX3343" fmla="*/ 1750907 w 2971357"/>
              <a:gd name="connsiteY3343" fmla="*/ 2931597 h 3024785"/>
              <a:gd name="connsiteX3344" fmla="*/ 1815201 w 2971357"/>
              <a:gd name="connsiteY3344" fmla="*/ 2916929 h 3024785"/>
              <a:gd name="connsiteX3345" fmla="*/ 1867874 w 2971357"/>
              <a:gd name="connsiteY3345" fmla="*/ 2901403 h 3024785"/>
              <a:gd name="connsiteX3346" fmla="*/ 1833965 w 2971357"/>
              <a:gd name="connsiteY3346" fmla="*/ 2907118 h 3024785"/>
              <a:gd name="connsiteX3347" fmla="*/ 1807961 w 2971357"/>
              <a:gd name="connsiteY3347" fmla="*/ 2912738 h 3024785"/>
              <a:gd name="connsiteX3348" fmla="*/ 1794436 w 2971357"/>
              <a:gd name="connsiteY3348" fmla="*/ 2915786 h 3024785"/>
              <a:gd name="connsiteX3349" fmla="*/ 1781196 w 2971357"/>
              <a:gd name="connsiteY3349" fmla="*/ 2918072 h 3024785"/>
              <a:gd name="connsiteX3350" fmla="*/ 1771671 w 2971357"/>
              <a:gd name="connsiteY3350" fmla="*/ 2918072 h 3024785"/>
              <a:gd name="connsiteX3351" fmla="*/ 1863492 w 2971357"/>
              <a:gd name="connsiteY3351" fmla="*/ 2894640 h 3024785"/>
              <a:gd name="connsiteX3352" fmla="*/ 1899497 w 2971357"/>
              <a:gd name="connsiteY3352" fmla="*/ 2886068 h 3024785"/>
              <a:gd name="connsiteX3353" fmla="*/ 1936263 w 2971357"/>
              <a:gd name="connsiteY3353" fmla="*/ 2878352 h 3024785"/>
              <a:gd name="connsiteX3354" fmla="*/ 1978840 w 2971357"/>
              <a:gd name="connsiteY3354" fmla="*/ 2868827 h 3024785"/>
              <a:gd name="connsiteX3355" fmla="*/ 2003319 w 2971357"/>
              <a:gd name="connsiteY3355" fmla="*/ 2860160 h 3024785"/>
              <a:gd name="connsiteX3356" fmla="*/ 2028560 w 2971357"/>
              <a:gd name="connsiteY3356" fmla="*/ 2850063 h 3024785"/>
              <a:gd name="connsiteX3357" fmla="*/ 2069232 w 2971357"/>
              <a:gd name="connsiteY3357" fmla="*/ 2831585 h 3024785"/>
              <a:gd name="connsiteX3358" fmla="*/ 2099998 w 2971357"/>
              <a:gd name="connsiteY3358" fmla="*/ 2816821 h 3024785"/>
              <a:gd name="connsiteX3359" fmla="*/ 2159529 w 2971357"/>
              <a:gd name="connsiteY3359" fmla="*/ 2783960 h 3024785"/>
              <a:gd name="connsiteX3360" fmla="*/ 2162863 w 2971357"/>
              <a:gd name="connsiteY3360" fmla="*/ 2784055 h 3024785"/>
              <a:gd name="connsiteX3361" fmla="*/ 2172388 w 2971357"/>
              <a:gd name="connsiteY3361" fmla="*/ 2781769 h 3024785"/>
              <a:gd name="connsiteX3362" fmla="*/ 2175055 w 2971357"/>
              <a:gd name="connsiteY3362" fmla="*/ 2783008 h 3024785"/>
              <a:gd name="connsiteX3363" fmla="*/ 2203630 w 2971357"/>
              <a:gd name="connsiteY3363" fmla="*/ 2768434 h 3024785"/>
              <a:gd name="connsiteX3364" fmla="*/ 2251255 w 2971357"/>
              <a:gd name="connsiteY3364" fmla="*/ 2741574 h 3024785"/>
              <a:gd name="connsiteX3365" fmla="*/ 2295261 w 2971357"/>
              <a:gd name="connsiteY3365" fmla="*/ 2714523 h 3024785"/>
              <a:gd name="connsiteX3366" fmla="*/ 2309358 w 2971357"/>
              <a:gd name="connsiteY3366" fmla="*/ 2705569 h 3024785"/>
              <a:gd name="connsiteX3367" fmla="*/ 2322978 w 2971357"/>
              <a:gd name="connsiteY3367" fmla="*/ 2696044 h 3024785"/>
              <a:gd name="connsiteX3368" fmla="*/ 2365174 w 2971357"/>
              <a:gd name="connsiteY3368" fmla="*/ 2666803 h 3024785"/>
              <a:gd name="connsiteX3369" fmla="*/ 2379271 w 2971357"/>
              <a:gd name="connsiteY3369" fmla="*/ 2655658 h 3024785"/>
              <a:gd name="connsiteX3370" fmla="*/ 2421562 w 2971357"/>
              <a:gd name="connsiteY3370" fmla="*/ 2627083 h 3024785"/>
              <a:gd name="connsiteX3371" fmla="*/ 2473473 w 2971357"/>
              <a:gd name="connsiteY3371" fmla="*/ 2584983 h 3024785"/>
              <a:gd name="connsiteX3372" fmla="*/ 2509763 w 2971357"/>
              <a:gd name="connsiteY3372" fmla="*/ 2552598 h 3024785"/>
              <a:gd name="connsiteX3373" fmla="*/ 2525480 w 2971357"/>
              <a:gd name="connsiteY3373" fmla="*/ 2538787 h 3024785"/>
              <a:gd name="connsiteX3374" fmla="*/ 2573105 w 2971357"/>
              <a:gd name="connsiteY3374" fmla="*/ 2493257 h 3024785"/>
              <a:gd name="connsiteX3375" fmla="*/ 2577010 w 2971357"/>
              <a:gd name="connsiteY3375" fmla="*/ 2492495 h 3024785"/>
              <a:gd name="connsiteX3376" fmla="*/ 2591583 w 2971357"/>
              <a:gd name="connsiteY3376" fmla="*/ 2479065 h 3024785"/>
              <a:gd name="connsiteX3377" fmla="*/ 2625778 w 2971357"/>
              <a:gd name="connsiteY3377" fmla="*/ 2457348 h 3024785"/>
              <a:gd name="connsiteX3378" fmla="*/ 2638351 w 2971357"/>
              <a:gd name="connsiteY3378" fmla="*/ 2443632 h 3024785"/>
              <a:gd name="connsiteX3379" fmla="*/ 2649495 w 2971357"/>
              <a:gd name="connsiteY3379" fmla="*/ 2430678 h 3024785"/>
              <a:gd name="connsiteX3380" fmla="*/ 2674737 w 2971357"/>
              <a:gd name="connsiteY3380" fmla="*/ 2399721 h 3024785"/>
              <a:gd name="connsiteX3381" fmla="*/ 2690738 w 2971357"/>
              <a:gd name="connsiteY3381" fmla="*/ 2380671 h 3024785"/>
              <a:gd name="connsiteX3382" fmla="*/ 2707312 w 2971357"/>
              <a:gd name="connsiteY3382" fmla="*/ 2359526 h 3024785"/>
              <a:gd name="connsiteX3383" fmla="*/ 2724552 w 2971357"/>
              <a:gd name="connsiteY3383" fmla="*/ 2337142 h 3024785"/>
              <a:gd name="connsiteX3384" fmla="*/ 2741221 w 2971357"/>
              <a:gd name="connsiteY3384" fmla="*/ 2313234 h 3024785"/>
              <a:gd name="connsiteX3385" fmla="*/ 2804658 w 2971357"/>
              <a:gd name="connsiteY3385" fmla="*/ 2214460 h 3024785"/>
              <a:gd name="connsiteX3386" fmla="*/ 2838852 w 2971357"/>
              <a:gd name="connsiteY3386" fmla="*/ 2152262 h 3024785"/>
              <a:gd name="connsiteX3387" fmla="*/ 2871428 w 2971357"/>
              <a:gd name="connsiteY3387" fmla="*/ 2079491 h 3024785"/>
              <a:gd name="connsiteX3388" fmla="*/ 2877238 w 2971357"/>
              <a:gd name="connsiteY3388" fmla="*/ 2047582 h 3024785"/>
              <a:gd name="connsiteX3389" fmla="*/ 2867713 w 2971357"/>
              <a:gd name="connsiteY3389" fmla="*/ 2047011 h 3024785"/>
              <a:gd name="connsiteX3390" fmla="*/ 2877238 w 2971357"/>
              <a:gd name="connsiteY3390" fmla="*/ 1997481 h 3024785"/>
              <a:gd name="connsiteX3391" fmla="*/ 2878476 w 2971357"/>
              <a:gd name="connsiteY3391" fmla="*/ 1969953 h 3024785"/>
              <a:gd name="connsiteX3392" fmla="*/ 2841138 w 2971357"/>
              <a:gd name="connsiteY3392" fmla="*/ 2055107 h 3024785"/>
              <a:gd name="connsiteX3393" fmla="*/ 2841138 w 2971357"/>
              <a:gd name="connsiteY3393" fmla="*/ 2055964 h 3024785"/>
              <a:gd name="connsiteX3394" fmla="*/ 2825136 w 2971357"/>
              <a:gd name="connsiteY3394" fmla="*/ 2090159 h 3024785"/>
              <a:gd name="connsiteX3395" fmla="*/ 2807705 w 2971357"/>
              <a:gd name="connsiteY3395" fmla="*/ 2119877 h 3024785"/>
              <a:gd name="connsiteX3396" fmla="*/ 2805134 w 2971357"/>
              <a:gd name="connsiteY3396" fmla="*/ 2117496 h 3024785"/>
              <a:gd name="connsiteX3397" fmla="*/ 2812468 w 2971357"/>
              <a:gd name="connsiteY3397" fmla="*/ 2096541 h 3024785"/>
              <a:gd name="connsiteX3398" fmla="*/ 2821993 w 2971357"/>
              <a:gd name="connsiteY3398" fmla="*/ 2073966 h 3024785"/>
              <a:gd name="connsiteX3399" fmla="*/ 2829994 w 2971357"/>
              <a:gd name="connsiteY3399" fmla="*/ 2051106 h 3024785"/>
              <a:gd name="connsiteX3400" fmla="*/ 2839519 w 2971357"/>
              <a:gd name="connsiteY3400" fmla="*/ 2020150 h 3024785"/>
              <a:gd name="connsiteX3401" fmla="*/ 2849044 w 2971357"/>
              <a:gd name="connsiteY3401" fmla="*/ 1987861 h 3024785"/>
              <a:gd name="connsiteX3402" fmla="*/ 2857617 w 2971357"/>
              <a:gd name="connsiteY3402" fmla="*/ 1955856 h 3024785"/>
              <a:gd name="connsiteX3403" fmla="*/ 2850473 w 2971357"/>
              <a:gd name="connsiteY3403" fmla="*/ 1966048 h 3024785"/>
              <a:gd name="connsiteX3404" fmla="*/ 2842662 w 2971357"/>
              <a:gd name="connsiteY3404" fmla="*/ 1986432 h 3024785"/>
              <a:gd name="connsiteX3405" fmla="*/ 2837804 w 2971357"/>
              <a:gd name="connsiteY3405" fmla="*/ 2000053 h 3024785"/>
              <a:gd name="connsiteX3406" fmla="*/ 2831709 w 2971357"/>
              <a:gd name="connsiteY3406" fmla="*/ 2015578 h 3024785"/>
              <a:gd name="connsiteX3407" fmla="*/ 2826752 w 2971357"/>
              <a:gd name="connsiteY3407" fmla="*/ 2023789 h 3024785"/>
              <a:gd name="connsiteX3408" fmla="*/ 2819231 w 2971357"/>
              <a:gd name="connsiteY3408" fmla="*/ 2036247 h 3024785"/>
              <a:gd name="connsiteX3409" fmla="*/ 2799038 w 2971357"/>
              <a:gd name="connsiteY3409" fmla="*/ 2076729 h 3024785"/>
              <a:gd name="connsiteX3410" fmla="*/ 2777987 w 2971357"/>
              <a:gd name="connsiteY3410" fmla="*/ 2118448 h 3024785"/>
              <a:gd name="connsiteX3411" fmla="*/ 2755032 w 2971357"/>
              <a:gd name="connsiteY3411" fmla="*/ 2160168 h 3024785"/>
              <a:gd name="connsiteX3412" fmla="*/ 2743221 w 2971357"/>
              <a:gd name="connsiteY3412" fmla="*/ 2182170 h 3024785"/>
              <a:gd name="connsiteX3413" fmla="*/ 2730172 w 2971357"/>
              <a:gd name="connsiteY3413" fmla="*/ 2204935 h 3024785"/>
              <a:gd name="connsiteX3414" fmla="*/ 2716742 w 2971357"/>
              <a:gd name="connsiteY3414" fmla="*/ 2229319 h 3024785"/>
              <a:gd name="connsiteX3415" fmla="*/ 2709884 w 2971357"/>
              <a:gd name="connsiteY3415" fmla="*/ 2242178 h 3024785"/>
              <a:gd name="connsiteX3416" fmla="*/ 2702264 w 2971357"/>
              <a:gd name="connsiteY3416" fmla="*/ 2255227 h 3024785"/>
              <a:gd name="connsiteX3417" fmla="*/ 2685214 w 2971357"/>
              <a:gd name="connsiteY3417" fmla="*/ 2282754 h 3024785"/>
              <a:gd name="connsiteX3418" fmla="*/ 2675689 w 2971357"/>
              <a:gd name="connsiteY3418" fmla="*/ 2297137 h 3024785"/>
              <a:gd name="connsiteX3419" fmla="*/ 2667497 w 2971357"/>
              <a:gd name="connsiteY3419" fmla="*/ 2308853 h 3024785"/>
              <a:gd name="connsiteX3420" fmla="*/ 2628254 w 2971357"/>
              <a:gd name="connsiteY3420" fmla="*/ 2363146 h 3024785"/>
              <a:gd name="connsiteX3421" fmla="*/ 2636255 w 2971357"/>
              <a:gd name="connsiteY3421" fmla="*/ 2347715 h 3024785"/>
              <a:gd name="connsiteX3422" fmla="*/ 2663021 w 2971357"/>
              <a:gd name="connsiteY3422" fmla="*/ 2309044 h 3024785"/>
              <a:gd name="connsiteX3423" fmla="*/ 2672546 w 2971357"/>
              <a:gd name="connsiteY3423" fmla="*/ 2291517 h 3024785"/>
              <a:gd name="connsiteX3424" fmla="*/ 2648638 w 2971357"/>
              <a:gd name="connsiteY3424" fmla="*/ 2317711 h 3024785"/>
              <a:gd name="connsiteX3425" fmla="*/ 2650162 w 2971357"/>
              <a:gd name="connsiteY3425" fmla="*/ 2316187 h 3024785"/>
              <a:gd name="connsiteX3426" fmla="*/ 2635303 w 2971357"/>
              <a:gd name="connsiteY3426" fmla="*/ 2337619 h 3024785"/>
              <a:gd name="connsiteX3427" fmla="*/ 2620063 w 2971357"/>
              <a:gd name="connsiteY3427" fmla="*/ 2358669 h 3024785"/>
              <a:gd name="connsiteX3428" fmla="*/ 2601870 w 2971357"/>
              <a:gd name="connsiteY3428" fmla="*/ 2382005 h 3024785"/>
              <a:gd name="connsiteX3429" fmla="*/ 2582154 w 2971357"/>
              <a:gd name="connsiteY3429" fmla="*/ 2406389 h 3024785"/>
              <a:gd name="connsiteX3430" fmla="*/ 2580915 w 2971357"/>
              <a:gd name="connsiteY3430" fmla="*/ 2408865 h 3024785"/>
              <a:gd name="connsiteX3431" fmla="*/ 2542815 w 2971357"/>
              <a:gd name="connsiteY3431" fmla="*/ 2453538 h 3024785"/>
              <a:gd name="connsiteX3432" fmla="*/ 2505287 w 2971357"/>
              <a:gd name="connsiteY3432" fmla="*/ 2490495 h 3024785"/>
              <a:gd name="connsiteX3433" fmla="*/ 2502131 w 2971357"/>
              <a:gd name="connsiteY3433" fmla="*/ 2492625 h 3024785"/>
              <a:gd name="connsiteX3434" fmla="*/ 2486237 w 2971357"/>
              <a:gd name="connsiteY3434" fmla="*/ 2503353 h 3024785"/>
              <a:gd name="connsiteX3435" fmla="*/ 2487761 w 2971357"/>
              <a:gd name="connsiteY3435" fmla="*/ 2500496 h 3024785"/>
              <a:gd name="connsiteX3436" fmla="*/ 2522527 w 2971357"/>
              <a:gd name="connsiteY3436" fmla="*/ 2464777 h 3024785"/>
              <a:gd name="connsiteX3437" fmla="*/ 2539291 w 2971357"/>
              <a:gd name="connsiteY3437" fmla="*/ 2446870 h 3024785"/>
              <a:gd name="connsiteX3438" fmla="*/ 2555103 w 2971357"/>
              <a:gd name="connsiteY3438" fmla="*/ 2427820 h 3024785"/>
              <a:gd name="connsiteX3439" fmla="*/ 2570819 w 2971357"/>
              <a:gd name="connsiteY3439" fmla="*/ 2409246 h 3024785"/>
              <a:gd name="connsiteX3440" fmla="*/ 2586059 w 2971357"/>
              <a:gd name="connsiteY3440" fmla="*/ 2390196 h 3024785"/>
              <a:gd name="connsiteX3441" fmla="*/ 2616062 w 2971357"/>
              <a:gd name="connsiteY3441" fmla="*/ 2351525 h 3024785"/>
              <a:gd name="connsiteX3442" fmla="*/ 2642542 w 2971357"/>
              <a:gd name="connsiteY3442" fmla="*/ 2313425 h 3024785"/>
              <a:gd name="connsiteX3443" fmla="*/ 2668069 w 2971357"/>
              <a:gd name="connsiteY3443" fmla="*/ 2274563 h 3024785"/>
              <a:gd name="connsiteX3444" fmla="*/ 2691501 w 2971357"/>
              <a:gd name="connsiteY3444" fmla="*/ 2238844 h 3024785"/>
              <a:gd name="connsiteX3445" fmla="*/ 2710074 w 2971357"/>
              <a:gd name="connsiteY3445" fmla="*/ 2205697 h 3024785"/>
              <a:gd name="connsiteX3446" fmla="*/ 2726648 w 2971357"/>
              <a:gd name="connsiteY3446" fmla="*/ 2174074 h 3024785"/>
              <a:gd name="connsiteX3447" fmla="*/ 2742078 w 2971357"/>
              <a:gd name="connsiteY3447" fmla="*/ 2141403 h 3024785"/>
              <a:gd name="connsiteX3448" fmla="*/ 2748174 w 2971357"/>
              <a:gd name="connsiteY3448" fmla="*/ 2126925 h 3024785"/>
              <a:gd name="connsiteX3449" fmla="*/ 2721980 w 2971357"/>
              <a:gd name="connsiteY3449" fmla="*/ 2166073 h 3024785"/>
              <a:gd name="connsiteX3450" fmla="*/ 2680261 w 2971357"/>
              <a:gd name="connsiteY3450" fmla="*/ 2229129 h 3024785"/>
              <a:gd name="connsiteX3451" fmla="*/ 2655115 w 2971357"/>
              <a:gd name="connsiteY3451" fmla="*/ 2264752 h 3024785"/>
              <a:gd name="connsiteX3452" fmla="*/ 2641875 w 2971357"/>
              <a:gd name="connsiteY3452" fmla="*/ 2283802 h 3024785"/>
              <a:gd name="connsiteX3453" fmla="*/ 2627588 w 2971357"/>
              <a:gd name="connsiteY3453" fmla="*/ 2302852 h 3024785"/>
              <a:gd name="connsiteX3454" fmla="*/ 2608538 w 2971357"/>
              <a:gd name="connsiteY3454" fmla="*/ 2324855 h 3024785"/>
              <a:gd name="connsiteX3455" fmla="*/ 2582154 w 2971357"/>
              <a:gd name="connsiteY3455" fmla="*/ 2356478 h 3024785"/>
              <a:gd name="connsiteX3456" fmla="*/ 2581201 w 2971357"/>
              <a:gd name="connsiteY3456" fmla="*/ 2354763 h 3024785"/>
              <a:gd name="connsiteX3457" fmla="*/ 2556436 w 2971357"/>
              <a:gd name="connsiteY3457" fmla="*/ 2384196 h 3024785"/>
              <a:gd name="connsiteX3458" fmla="*/ 2538815 w 2971357"/>
              <a:gd name="connsiteY3458" fmla="*/ 2400864 h 3024785"/>
              <a:gd name="connsiteX3459" fmla="*/ 2551769 w 2971357"/>
              <a:gd name="connsiteY3459" fmla="*/ 2379814 h 3024785"/>
              <a:gd name="connsiteX3460" fmla="*/ 2588059 w 2971357"/>
              <a:gd name="connsiteY3460" fmla="*/ 2331427 h 3024785"/>
              <a:gd name="connsiteX3461" fmla="*/ 2727981 w 2971357"/>
              <a:gd name="connsiteY3461" fmla="*/ 2098541 h 3024785"/>
              <a:gd name="connsiteX3462" fmla="*/ 2744745 w 2971357"/>
              <a:gd name="connsiteY3462" fmla="*/ 2059584 h 3024785"/>
              <a:gd name="connsiteX3463" fmla="*/ 2752175 w 2971357"/>
              <a:gd name="connsiteY3463" fmla="*/ 2041581 h 3024785"/>
              <a:gd name="connsiteX3464" fmla="*/ 2757985 w 2971357"/>
              <a:gd name="connsiteY3464" fmla="*/ 2024532 h 3024785"/>
              <a:gd name="connsiteX3465" fmla="*/ 2777035 w 2971357"/>
              <a:gd name="connsiteY3465" fmla="*/ 1974430 h 3024785"/>
              <a:gd name="connsiteX3466" fmla="*/ 2792561 w 2971357"/>
              <a:gd name="connsiteY3466" fmla="*/ 1925091 h 3024785"/>
              <a:gd name="connsiteX3467" fmla="*/ 2797323 w 2971357"/>
              <a:gd name="connsiteY3467" fmla="*/ 1901278 h 3024785"/>
              <a:gd name="connsiteX3468" fmla="*/ 2796847 w 2971357"/>
              <a:gd name="connsiteY3468" fmla="*/ 1897849 h 3024785"/>
              <a:gd name="connsiteX3469" fmla="*/ 2790179 w 2971357"/>
              <a:gd name="connsiteY3469" fmla="*/ 1917852 h 3024785"/>
              <a:gd name="connsiteX3470" fmla="*/ 2774178 w 2971357"/>
              <a:gd name="connsiteY3470" fmla="*/ 1963381 h 3024785"/>
              <a:gd name="connsiteX3471" fmla="*/ 2772558 w 2971357"/>
              <a:gd name="connsiteY3471" fmla="*/ 1968620 h 3024785"/>
              <a:gd name="connsiteX3472" fmla="*/ 2770653 w 2971357"/>
              <a:gd name="connsiteY3472" fmla="*/ 1974144 h 3024785"/>
              <a:gd name="connsiteX3473" fmla="*/ 2753222 w 2971357"/>
              <a:gd name="connsiteY3473" fmla="*/ 2023579 h 3024785"/>
              <a:gd name="connsiteX3474" fmla="*/ 2734649 w 2971357"/>
              <a:gd name="connsiteY3474" fmla="*/ 2067680 h 3024785"/>
              <a:gd name="connsiteX3475" fmla="*/ 2734649 w 2971357"/>
              <a:gd name="connsiteY3475" fmla="*/ 2066537 h 3024785"/>
              <a:gd name="connsiteX3476" fmla="*/ 2717980 w 2971357"/>
              <a:gd name="connsiteY3476" fmla="*/ 2103113 h 3024785"/>
              <a:gd name="connsiteX3477" fmla="*/ 2699883 w 2971357"/>
              <a:gd name="connsiteY3477" fmla="*/ 2138927 h 3024785"/>
              <a:gd name="connsiteX3478" fmla="*/ 2691882 w 2971357"/>
              <a:gd name="connsiteY3478" fmla="*/ 2157977 h 3024785"/>
              <a:gd name="connsiteX3479" fmla="*/ 2681785 w 2971357"/>
              <a:gd name="connsiteY3479" fmla="*/ 2175407 h 3024785"/>
              <a:gd name="connsiteX3480" fmla="*/ 2660449 w 2971357"/>
              <a:gd name="connsiteY3480" fmla="*/ 2208936 h 3024785"/>
              <a:gd name="connsiteX3481" fmla="*/ 2659255 w 2971357"/>
              <a:gd name="connsiteY3481" fmla="*/ 2210097 h 3024785"/>
              <a:gd name="connsiteX3482" fmla="*/ 2652043 w 2971357"/>
              <a:gd name="connsiteY3482" fmla="*/ 2217103 h 3024785"/>
              <a:gd name="connsiteX3483" fmla="*/ 2639780 w 2971357"/>
              <a:gd name="connsiteY3483" fmla="*/ 2231415 h 3024785"/>
              <a:gd name="connsiteX3484" fmla="*/ 2632064 w 2971357"/>
              <a:gd name="connsiteY3484" fmla="*/ 2243226 h 3024785"/>
              <a:gd name="connsiteX3485" fmla="*/ 2617587 w 2971357"/>
              <a:gd name="connsiteY3485" fmla="*/ 2263609 h 3024785"/>
              <a:gd name="connsiteX3486" fmla="*/ 2602251 w 2971357"/>
              <a:gd name="connsiteY3486" fmla="*/ 2283326 h 3024785"/>
              <a:gd name="connsiteX3487" fmla="*/ 2627112 w 2971357"/>
              <a:gd name="connsiteY3487" fmla="*/ 2263323 h 3024785"/>
              <a:gd name="connsiteX3488" fmla="*/ 2628921 w 2971357"/>
              <a:gd name="connsiteY3488" fmla="*/ 2264276 h 3024785"/>
              <a:gd name="connsiteX3489" fmla="*/ 2603870 w 2971357"/>
              <a:gd name="connsiteY3489" fmla="*/ 2300090 h 3024785"/>
              <a:gd name="connsiteX3490" fmla="*/ 2581963 w 2971357"/>
              <a:gd name="connsiteY3490" fmla="*/ 2328665 h 3024785"/>
              <a:gd name="connsiteX3491" fmla="*/ 2546339 w 2971357"/>
              <a:gd name="connsiteY3491" fmla="*/ 2366765 h 3024785"/>
              <a:gd name="connsiteX3492" fmla="*/ 2508239 w 2971357"/>
              <a:gd name="connsiteY3492" fmla="*/ 2404865 h 3024785"/>
              <a:gd name="connsiteX3493" fmla="*/ 2497762 w 2971357"/>
              <a:gd name="connsiteY3493" fmla="*/ 2415533 h 3024785"/>
              <a:gd name="connsiteX3494" fmla="*/ 2488237 w 2971357"/>
              <a:gd name="connsiteY3494" fmla="*/ 2423629 h 3024785"/>
              <a:gd name="connsiteX3495" fmla="*/ 2479379 w 2971357"/>
              <a:gd name="connsiteY3495" fmla="*/ 2428678 h 3024785"/>
              <a:gd name="connsiteX3496" fmla="*/ 2468806 w 2971357"/>
              <a:gd name="connsiteY3496" fmla="*/ 2439631 h 3024785"/>
              <a:gd name="connsiteX3497" fmla="*/ 2456804 w 2971357"/>
              <a:gd name="connsiteY3497" fmla="*/ 2450775 h 3024785"/>
              <a:gd name="connsiteX3498" fmla="*/ 2461186 w 2971357"/>
              <a:gd name="connsiteY3498" fmla="*/ 2431725 h 3024785"/>
              <a:gd name="connsiteX3499" fmla="*/ 2459757 w 2971357"/>
              <a:gd name="connsiteY3499" fmla="*/ 2428868 h 3024785"/>
              <a:gd name="connsiteX3500" fmla="*/ 2485951 w 2971357"/>
              <a:gd name="connsiteY3500" fmla="*/ 2400293 h 3024785"/>
              <a:gd name="connsiteX3501" fmla="*/ 2510811 w 2971357"/>
              <a:gd name="connsiteY3501" fmla="*/ 2370670 h 3024785"/>
              <a:gd name="connsiteX3502" fmla="*/ 2526909 w 2971357"/>
              <a:gd name="connsiteY3502" fmla="*/ 2351620 h 3024785"/>
              <a:gd name="connsiteX3503" fmla="*/ 2541863 w 2971357"/>
              <a:gd name="connsiteY3503" fmla="*/ 2332570 h 3024785"/>
              <a:gd name="connsiteX3504" fmla="*/ 2567961 w 2971357"/>
              <a:gd name="connsiteY3504" fmla="*/ 2296375 h 3024785"/>
              <a:gd name="connsiteX3505" fmla="*/ 2612253 w 2971357"/>
              <a:gd name="connsiteY3505" fmla="*/ 2231510 h 3024785"/>
              <a:gd name="connsiteX3506" fmla="*/ 2632541 w 2971357"/>
              <a:gd name="connsiteY3506" fmla="*/ 2198553 h 3024785"/>
              <a:gd name="connsiteX3507" fmla="*/ 2650353 w 2971357"/>
              <a:gd name="connsiteY3507" fmla="*/ 2165787 h 3024785"/>
              <a:gd name="connsiteX3508" fmla="*/ 2648162 w 2971357"/>
              <a:gd name="connsiteY3508" fmla="*/ 2167216 h 3024785"/>
              <a:gd name="connsiteX3509" fmla="*/ 2657687 w 2971357"/>
              <a:gd name="connsiteY3509" fmla="*/ 2147404 h 3024785"/>
              <a:gd name="connsiteX3510" fmla="*/ 2669307 w 2971357"/>
              <a:gd name="connsiteY3510" fmla="*/ 2122734 h 3024785"/>
              <a:gd name="connsiteX3511" fmla="*/ 2687500 w 2971357"/>
              <a:gd name="connsiteY3511" fmla="*/ 2087492 h 3024785"/>
              <a:gd name="connsiteX3512" fmla="*/ 2703312 w 2971357"/>
              <a:gd name="connsiteY3512" fmla="*/ 2051964 h 3024785"/>
              <a:gd name="connsiteX3513" fmla="*/ 2718456 w 2971357"/>
              <a:gd name="connsiteY3513" fmla="*/ 2016245 h 3024785"/>
              <a:gd name="connsiteX3514" fmla="*/ 2732839 w 2971357"/>
              <a:gd name="connsiteY3514" fmla="*/ 1979574 h 3024785"/>
              <a:gd name="connsiteX3515" fmla="*/ 2747793 w 2971357"/>
              <a:gd name="connsiteY3515" fmla="*/ 1936425 h 3024785"/>
              <a:gd name="connsiteX3516" fmla="*/ 2759604 w 2971357"/>
              <a:gd name="connsiteY3516" fmla="*/ 1900897 h 3024785"/>
              <a:gd name="connsiteX3517" fmla="*/ 2768272 w 2971357"/>
              <a:gd name="connsiteY3517" fmla="*/ 1862797 h 3024785"/>
              <a:gd name="connsiteX3518" fmla="*/ 2773225 w 2971357"/>
              <a:gd name="connsiteY3518" fmla="*/ 1841652 h 3024785"/>
              <a:gd name="connsiteX3519" fmla="*/ 2777607 w 2971357"/>
              <a:gd name="connsiteY3519" fmla="*/ 1819649 h 3024785"/>
              <a:gd name="connsiteX3520" fmla="*/ 2779512 w 2971357"/>
              <a:gd name="connsiteY3520" fmla="*/ 1796884 h 3024785"/>
              <a:gd name="connsiteX3521" fmla="*/ 2778940 w 2971357"/>
              <a:gd name="connsiteY3521" fmla="*/ 1799646 h 3024785"/>
              <a:gd name="connsiteX3522" fmla="*/ 2766558 w 2971357"/>
              <a:gd name="connsiteY3522" fmla="*/ 1841366 h 3024785"/>
              <a:gd name="connsiteX3523" fmla="*/ 2776083 w 2971357"/>
              <a:gd name="connsiteY3523" fmla="*/ 1795932 h 3024785"/>
              <a:gd name="connsiteX3524" fmla="*/ 2786465 w 2971357"/>
              <a:gd name="connsiteY3524" fmla="*/ 1742496 h 3024785"/>
              <a:gd name="connsiteX3525" fmla="*/ 2791799 w 2971357"/>
              <a:gd name="connsiteY3525" fmla="*/ 1703539 h 3024785"/>
              <a:gd name="connsiteX3526" fmla="*/ 2788465 w 2971357"/>
              <a:gd name="connsiteY3526" fmla="*/ 1677155 h 3024785"/>
              <a:gd name="connsiteX3527" fmla="*/ 2788465 w 2971357"/>
              <a:gd name="connsiteY3527" fmla="*/ 1663153 h 3024785"/>
              <a:gd name="connsiteX3528" fmla="*/ 2783321 w 2971357"/>
              <a:gd name="connsiteY3528" fmla="*/ 1678584 h 3024785"/>
              <a:gd name="connsiteX3529" fmla="*/ 2778369 w 2971357"/>
              <a:gd name="connsiteY3529" fmla="*/ 1690585 h 3024785"/>
              <a:gd name="connsiteX3530" fmla="*/ 2781036 w 2971357"/>
              <a:gd name="connsiteY3530" fmla="*/ 1651152 h 3024785"/>
              <a:gd name="connsiteX3531" fmla="*/ 2781988 w 2971357"/>
              <a:gd name="connsiteY3531" fmla="*/ 1611623 h 3024785"/>
              <a:gd name="connsiteX3532" fmla="*/ 2781988 w 2971357"/>
              <a:gd name="connsiteY3532" fmla="*/ 1572761 h 3024785"/>
              <a:gd name="connsiteX3533" fmla="*/ 2780369 w 2971357"/>
              <a:gd name="connsiteY3533" fmla="*/ 1534661 h 3024785"/>
              <a:gd name="connsiteX3534" fmla="*/ 2776178 w 2971357"/>
              <a:gd name="connsiteY3534" fmla="*/ 1525136 h 3024785"/>
              <a:gd name="connsiteX3535" fmla="*/ 2771225 w 2971357"/>
              <a:gd name="connsiteY3535" fmla="*/ 1536947 h 3024785"/>
              <a:gd name="connsiteX3536" fmla="*/ 2767510 w 2971357"/>
              <a:gd name="connsiteY3536" fmla="*/ 1529041 h 3024785"/>
              <a:gd name="connsiteX3537" fmla="*/ 2762652 w 2971357"/>
              <a:gd name="connsiteY3537" fmla="*/ 1570189 h 3024785"/>
              <a:gd name="connsiteX3538" fmla="*/ 2756080 w 2971357"/>
              <a:gd name="connsiteY3538" fmla="*/ 1612956 h 3024785"/>
              <a:gd name="connsiteX3539" fmla="*/ 2757795 w 2971357"/>
              <a:gd name="connsiteY3539" fmla="*/ 1729352 h 3024785"/>
              <a:gd name="connsiteX3540" fmla="*/ 2757826 w 2971357"/>
              <a:gd name="connsiteY3540" fmla="*/ 1729724 h 3024785"/>
              <a:gd name="connsiteX3541" fmla="*/ 2757795 w 2971357"/>
              <a:gd name="connsiteY3541" fmla="*/ 1729447 h 3024785"/>
              <a:gd name="connsiteX3542" fmla="*/ 2754270 w 2971357"/>
              <a:gd name="connsiteY3542" fmla="*/ 1741925 h 3024785"/>
              <a:gd name="connsiteX3543" fmla="*/ 2752461 w 2971357"/>
              <a:gd name="connsiteY3543" fmla="*/ 1741163 h 3024785"/>
              <a:gd name="connsiteX3544" fmla="*/ 2756270 w 2971357"/>
              <a:gd name="connsiteY3544" fmla="*/ 1705635 h 3024785"/>
              <a:gd name="connsiteX3545" fmla="*/ 2757318 w 2971357"/>
              <a:gd name="connsiteY3545" fmla="*/ 1679822 h 3024785"/>
              <a:gd name="connsiteX3546" fmla="*/ 2756556 w 2971357"/>
              <a:gd name="connsiteY3546" fmla="*/ 1657819 h 3024785"/>
              <a:gd name="connsiteX3547" fmla="*/ 2751794 w 2971357"/>
              <a:gd name="connsiteY3547" fmla="*/ 1674774 h 3024785"/>
              <a:gd name="connsiteX3548" fmla="*/ 2747698 w 2971357"/>
              <a:gd name="connsiteY3548" fmla="*/ 1697729 h 3024785"/>
              <a:gd name="connsiteX3549" fmla="*/ 2741126 w 2971357"/>
              <a:gd name="connsiteY3549" fmla="*/ 1729923 h 3024785"/>
              <a:gd name="connsiteX3550" fmla="*/ 2735125 w 2971357"/>
              <a:gd name="connsiteY3550" fmla="*/ 1757641 h 3024785"/>
              <a:gd name="connsiteX3551" fmla="*/ 2728267 w 2971357"/>
              <a:gd name="connsiteY3551" fmla="*/ 1788788 h 3024785"/>
              <a:gd name="connsiteX3552" fmla="*/ 2718742 w 2971357"/>
              <a:gd name="connsiteY3552" fmla="*/ 1828412 h 3024785"/>
              <a:gd name="connsiteX3553" fmla="*/ 2713408 w 2971357"/>
              <a:gd name="connsiteY3553" fmla="*/ 1843652 h 3024785"/>
              <a:gd name="connsiteX3554" fmla="*/ 2711979 w 2971357"/>
              <a:gd name="connsiteY3554" fmla="*/ 1830031 h 3024785"/>
              <a:gd name="connsiteX3555" fmla="*/ 2695215 w 2971357"/>
              <a:gd name="connsiteY3555" fmla="*/ 1876323 h 3024785"/>
              <a:gd name="connsiteX3556" fmla="*/ 2690834 w 2971357"/>
              <a:gd name="connsiteY3556" fmla="*/ 1872417 h 3024785"/>
              <a:gd name="connsiteX3557" fmla="*/ 2665212 w 2971357"/>
              <a:gd name="connsiteY3557" fmla="*/ 1945093 h 3024785"/>
              <a:gd name="connsiteX3558" fmla="*/ 2690834 w 2971357"/>
              <a:gd name="connsiteY3558" fmla="*/ 1872322 h 3024785"/>
              <a:gd name="connsiteX3559" fmla="*/ 2692670 w 2971357"/>
              <a:gd name="connsiteY3559" fmla="*/ 1861835 h 3024785"/>
              <a:gd name="connsiteX3560" fmla="*/ 2694168 w 2971357"/>
              <a:gd name="connsiteY3560" fmla="*/ 1853272 h 3024785"/>
              <a:gd name="connsiteX3561" fmla="*/ 2697596 w 2971357"/>
              <a:gd name="connsiteY3561" fmla="*/ 1836889 h 3024785"/>
              <a:gd name="connsiteX3562" fmla="*/ 2701787 w 2971357"/>
              <a:gd name="connsiteY3562" fmla="*/ 1822316 h 3024785"/>
              <a:gd name="connsiteX3563" fmla="*/ 2705217 w 2971357"/>
              <a:gd name="connsiteY3563" fmla="*/ 1807266 h 3024785"/>
              <a:gd name="connsiteX3564" fmla="*/ 2708169 w 2971357"/>
              <a:gd name="connsiteY3564" fmla="*/ 1788788 h 3024785"/>
              <a:gd name="connsiteX3565" fmla="*/ 2697692 w 2971357"/>
              <a:gd name="connsiteY3565" fmla="*/ 1784882 h 3024785"/>
              <a:gd name="connsiteX3566" fmla="*/ 2692262 w 2971357"/>
              <a:gd name="connsiteY3566" fmla="*/ 1802313 h 3024785"/>
              <a:gd name="connsiteX3567" fmla="*/ 2689214 w 2971357"/>
              <a:gd name="connsiteY3567" fmla="*/ 1815363 h 3024785"/>
              <a:gd name="connsiteX3568" fmla="*/ 2684357 w 2971357"/>
              <a:gd name="connsiteY3568" fmla="*/ 1834413 h 3024785"/>
              <a:gd name="connsiteX3569" fmla="*/ 2672451 w 2971357"/>
              <a:gd name="connsiteY3569" fmla="*/ 1881371 h 3024785"/>
              <a:gd name="connsiteX3570" fmla="*/ 2659878 w 2971357"/>
              <a:gd name="connsiteY3570" fmla="*/ 1925472 h 3024785"/>
              <a:gd name="connsiteX3571" fmla="*/ 2655305 w 2971357"/>
              <a:gd name="connsiteY3571" fmla="*/ 1941093 h 3024785"/>
              <a:gd name="connsiteX3572" fmla="*/ 2652924 w 2971357"/>
              <a:gd name="connsiteY3572" fmla="*/ 1949475 h 3024785"/>
              <a:gd name="connsiteX3573" fmla="*/ 2638256 w 2971357"/>
              <a:gd name="connsiteY3573" fmla="*/ 1988051 h 3024785"/>
              <a:gd name="connsiteX3574" fmla="*/ 2615015 w 2971357"/>
              <a:gd name="connsiteY3574" fmla="*/ 2034723 h 3024785"/>
              <a:gd name="connsiteX3575" fmla="*/ 2603680 w 2971357"/>
              <a:gd name="connsiteY3575" fmla="*/ 2055297 h 3024785"/>
              <a:gd name="connsiteX3576" fmla="*/ 2592821 w 2971357"/>
              <a:gd name="connsiteY3576" fmla="*/ 2073395 h 3024785"/>
              <a:gd name="connsiteX3577" fmla="*/ 2562151 w 2971357"/>
              <a:gd name="connsiteY3577" fmla="*/ 2113781 h 3024785"/>
              <a:gd name="connsiteX3578" fmla="*/ 2549007 w 2971357"/>
              <a:gd name="connsiteY3578" fmla="*/ 2142832 h 3024785"/>
              <a:gd name="connsiteX3579" fmla="*/ 2529957 w 2971357"/>
              <a:gd name="connsiteY3579" fmla="*/ 2175217 h 3024785"/>
              <a:gd name="connsiteX3580" fmla="*/ 2518908 w 2971357"/>
              <a:gd name="connsiteY3580" fmla="*/ 2192743 h 3024785"/>
              <a:gd name="connsiteX3581" fmla="*/ 2506144 w 2971357"/>
              <a:gd name="connsiteY3581" fmla="*/ 2210555 h 3024785"/>
              <a:gd name="connsiteX3582" fmla="*/ 2477569 w 2971357"/>
              <a:gd name="connsiteY3582" fmla="*/ 2247988 h 3024785"/>
              <a:gd name="connsiteX3583" fmla="*/ 2494809 w 2971357"/>
              <a:gd name="connsiteY3583" fmla="*/ 2215317 h 3024785"/>
              <a:gd name="connsiteX3584" fmla="*/ 2483665 w 2971357"/>
              <a:gd name="connsiteY3584" fmla="*/ 2225414 h 3024785"/>
              <a:gd name="connsiteX3585" fmla="*/ 2473283 w 2971357"/>
              <a:gd name="connsiteY3585" fmla="*/ 2236939 h 3024785"/>
              <a:gd name="connsiteX3586" fmla="*/ 2458900 w 2971357"/>
              <a:gd name="connsiteY3586" fmla="*/ 2252274 h 3024785"/>
              <a:gd name="connsiteX3587" fmla="*/ 2456424 w 2971357"/>
              <a:gd name="connsiteY3587" fmla="*/ 2250274 h 3024785"/>
              <a:gd name="connsiteX3588" fmla="*/ 2494524 w 2971357"/>
              <a:gd name="connsiteY3588" fmla="*/ 2189886 h 3024785"/>
              <a:gd name="connsiteX3589" fmla="*/ 2494524 w 2971357"/>
              <a:gd name="connsiteY3589" fmla="*/ 2189409 h 3024785"/>
              <a:gd name="connsiteX3590" fmla="*/ 2484522 w 2971357"/>
              <a:gd name="connsiteY3590" fmla="*/ 2198934 h 3024785"/>
              <a:gd name="connsiteX3591" fmla="*/ 2396416 w 2971357"/>
              <a:gd name="connsiteY3591" fmla="*/ 2297137 h 3024785"/>
              <a:gd name="connsiteX3592" fmla="*/ 2340980 w 2971357"/>
              <a:gd name="connsiteY3592" fmla="*/ 2355430 h 3024785"/>
              <a:gd name="connsiteX3593" fmla="*/ 2320978 w 2971357"/>
              <a:gd name="connsiteY3593" fmla="*/ 2396673 h 3024785"/>
              <a:gd name="connsiteX3594" fmla="*/ 2304309 w 2971357"/>
              <a:gd name="connsiteY3594" fmla="*/ 2412104 h 3024785"/>
              <a:gd name="connsiteX3595" fmla="*/ 2290117 w 2971357"/>
              <a:gd name="connsiteY3595" fmla="*/ 2425629 h 3024785"/>
              <a:gd name="connsiteX3596" fmla="*/ 2270495 w 2971357"/>
              <a:gd name="connsiteY3596" fmla="*/ 2446680 h 3024785"/>
              <a:gd name="connsiteX3597" fmla="*/ 2275258 w 2971357"/>
              <a:gd name="connsiteY3597" fmla="*/ 2449823 h 3024785"/>
              <a:gd name="connsiteX3598" fmla="*/ 2280020 w 2971357"/>
              <a:gd name="connsiteY3598" fmla="*/ 2449823 h 3024785"/>
              <a:gd name="connsiteX3599" fmla="*/ 2237825 w 2971357"/>
              <a:gd name="connsiteY3599" fmla="*/ 2483732 h 3024785"/>
              <a:gd name="connsiteX3600" fmla="*/ 2196391 w 2971357"/>
              <a:gd name="connsiteY3600" fmla="*/ 2511545 h 3024785"/>
              <a:gd name="connsiteX3601" fmla="*/ 2181913 w 2971357"/>
              <a:gd name="connsiteY3601" fmla="*/ 2519451 h 3024785"/>
              <a:gd name="connsiteX3602" fmla="*/ 2167054 w 2971357"/>
              <a:gd name="connsiteY3602" fmla="*/ 2526690 h 3024785"/>
              <a:gd name="connsiteX3603" fmla="*/ 2169816 w 2971357"/>
              <a:gd name="connsiteY3603" fmla="*/ 2520499 h 3024785"/>
              <a:gd name="connsiteX3604" fmla="*/ 2163720 w 2971357"/>
              <a:gd name="connsiteY3604" fmla="*/ 2517260 h 3024785"/>
              <a:gd name="connsiteX3605" fmla="*/ 2142575 w 2971357"/>
              <a:gd name="connsiteY3605" fmla="*/ 2528023 h 3024785"/>
              <a:gd name="connsiteX3606" fmla="*/ 2118000 w 2971357"/>
              <a:gd name="connsiteY3606" fmla="*/ 2540596 h 3024785"/>
              <a:gd name="connsiteX3607" fmla="*/ 2077519 w 2971357"/>
              <a:gd name="connsiteY3607" fmla="*/ 2564790 h 3024785"/>
              <a:gd name="connsiteX3608" fmla="*/ 2038943 w 2971357"/>
              <a:gd name="connsiteY3608" fmla="*/ 2586792 h 3024785"/>
              <a:gd name="connsiteX3609" fmla="*/ 2038085 w 2971357"/>
              <a:gd name="connsiteY3609" fmla="*/ 2582601 h 3024785"/>
              <a:gd name="connsiteX3610" fmla="*/ 2052849 w 2971357"/>
              <a:gd name="connsiteY3610" fmla="*/ 2571267 h 3024785"/>
              <a:gd name="connsiteX3611" fmla="*/ 2010844 w 2971357"/>
              <a:gd name="connsiteY3611" fmla="*/ 2593269 h 3024785"/>
              <a:gd name="connsiteX3612" fmla="*/ 1976268 w 2971357"/>
              <a:gd name="connsiteY3612" fmla="*/ 2611081 h 3024785"/>
              <a:gd name="connsiteX3613" fmla="*/ 1952075 w 2971357"/>
              <a:gd name="connsiteY3613" fmla="*/ 2621368 h 3024785"/>
              <a:gd name="connsiteX3614" fmla="*/ 1919499 w 2971357"/>
              <a:gd name="connsiteY3614" fmla="*/ 2628798 h 3024785"/>
              <a:gd name="connsiteX3615" fmla="*/ 1868731 w 2971357"/>
              <a:gd name="connsiteY3615" fmla="*/ 2643371 h 3024785"/>
              <a:gd name="connsiteX3616" fmla="*/ 1841775 w 2971357"/>
              <a:gd name="connsiteY3616" fmla="*/ 2653467 h 3024785"/>
              <a:gd name="connsiteX3617" fmla="*/ 1846252 w 2971357"/>
              <a:gd name="connsiteY3617" fmla="*/ 2655182 h 3024785"/>
              <a:gd name="connsiteX3618" fmla="*/ 1861016 w 2971357"/>
              <a:gd name="connsiteY3618" fmla="*/ 2653658 h 3024785"/>
              <a:gd name="connsiteX3619" fmla="*/ 1880542 w 2971357"/>
              <a:gd name="connsiteY3619" fmla="*/ 2649086 h 3024785"/>
              <a:gd name="connsiteX3620" fmla="*/ 1916356 w 2971357"/>
              <a:gd name="connsiteY3620" fmla="*/ 2640894 h 3024785"/>
              <a:gd name="connsiteX3621" fmla="*/ 1926929 w 2971357"/>
              <a:gd name="connsiteY3621" fmla="*/ 2641466 h 3024785"/>
              <a:gd name="connsiteX3622" fmla="*/ 1930916 w 2971357"/>
              <a:gd name="connsiteY3622" fmla="*/ 2642178 h 3024785"/>
              <a:gd name="connsiteX3623" fmla="*/ 1933465 w 2971357"/>
              <a:gd name="connsiteY3623" fmla="*/ 2642633 h 3024785"/>
              <a:gd name="connsiteX3624" fmla="*/ 1927500 w 2971357"/>
              <a:gd name="connsiteY3624" fmla="*/ 2648800 h 3024785"/>
              <a:gd name="connsiteX3625" fmla="*/ 1899687 w 2971357"/>
              <a:gd name="connsiteY3625" fmla="*/ 2658325 h 3024785"/>
              <a:gd name="connsiteX3626" fmla="*/ 1871112 w 2971357"/>
              <a:gd name="connsiteY3626" fmla="*/ 2661087 h 3024785"/>
              <a:gd name="connsiteX3627" fmla="*/ 1829774 w 2971357"/>
              <a:gd name="connsiteY3627" fmla="*/ 2666612 h 3024785"/>
              <a:gd name="connsiteX3628" fmla="*/ 1806914 w 2971357"/>
              <a:gd name="connsiteY3628" fmla="*/ 2672041 h 3024785"/>
              <a:gd name="connsiteX3629" fmla="*/ 1782625 w 2971357"/>
              <a:gd name="connsiteY3629" fmla="*/ 2679090 h 3024785"/>
              <a:gd name="connsiteX3630" fmla="*/ 1778148 w 2971357"/>
              <a:gd name="connsiteY3630" fmla="*/ 2688615 h 3024785"/>
              <a:gd name="connsiteX3631" fmla="*/ 1810343 w 2971357"/>
              <a:gd name="connsiteY3631" fmla="*/ 2686519 h 3024785"/>
              <a:gd name="connsiteX3632" fmla="*/ 1819868 w 2971357"/>
              <a:gd name="connsiteY3632" fmla="*/ 2689567 h 3024785"/>
              <a:gd name="connsiteX3633" fmla="*/ 1802913 w 2971357"/>
              <a:gd name="connsiteY3633" fmla="*/ 2694806 h 3024785"/>
              <a:gd name="connsiteX3634" fmla="*/ 1795388 w 2971357"/>
              <a:gd name="connsiteY3634" fmla="*/ 2697377 h 3024785"/>
              <a:gd name="connsiteX3635" fmla="*/ 1798722 w 2971357"/>
              <a:gd name="connsiteY3635" fmla="*/ 2698616 h 3024785"/>
              <a:gd name="connsiteX3636" fmla="*/ 1807485 w 2971357"/>
              <a:gd name="connsiteY3636" fmla="*/ 2700616 h 3024785"/>
              <a:gd name="connsiteX3637" fmla="*/ 1768623 w 2971357"/>
              <a:gd name="connsiteY3637" fmla="*/ 2710141 h 3024785"/>
              <a:gd name="connsiteX3638" fmla="*/ 1751764 w 2971357"/>
              <a:gd name="connsiteY3638" fmla="*/ 2714808 h 3024785"/>
              <a:gd name="connsiteX3639" fmla="*/ 1737095 w 2971357"/>
              <a:gd name="connsiteY3639" fmla="*/ 2718523 h 3024785"/>
              <a:gd name="connsiteX3640" fmla="*/ 1689470 w 2971357"/>
              <a:gd name="connsiteY3640" fmla="*/ 2725762 h 3024785"/>
              <a:gd name="connsiteX3641" fmla="*/ 1649466 w 2971357"/>
              <a:gd name="connsiteY3641" fmla="*/ 2728715 h 3024785"/>
              <a:gd name="connsiteX3642" fmla="*/ 1630416 w 2971357"/>
              <a:gd name="connsiteY3642" fmla="*/ 2730049 h 3024785"/>
              <a:gd name="connsiteX3643" fmla="*/ 1611366 w 2971357"/>
              <a:gd name="connsiteY3643" fmla="*/ 2730049 h 3024785"/>
              <a:gd name="connsiteX3644" fmla="*/ 1568408 w 2971357"/>
              <a:gd name="connsiteY3644" fmla="*/ 2731668 h 3024785"/>
              <a:gd name="connsiteX3645" fmla="*/ 1530308 w 2971357"/>
              <a:gd name="connsiteY3645" fmla="*/ 2729287 h 3024785"/>
              <a:gd name="connsiteX3646" fmla="*/ 1509448 w 2971357"/>
              <a:gd name="connsiteY3646" fmla="*/ 2728334 h 3024785"/>
              <a:gd name="connsiteX3647" fmla="*/ 1477063 w 2971357"/>
              <a:gd name="connsiteY3647" fmla="*/ 2727381 h 3024785"/>
              <a:gd name="connsiteX3648" fmla="*/ 1448488 w 2971357"/>
              <a:gd name="connsiteY3648" fmla="*/ 2726143 h 3024785"/>
              <a:gd name="connsiteX3649" fmla="*/ 1419913 w 2971357"/>
              <a:gd name="connsiteY3649" fmla="*/ 2724048 h 3024785"/>
              <a:gd name="connsiteX3650" fmla="*/ 1362096 w 2971357"/>
              <a:gd name="connsiteY3650" fmla="*/ 2718904 h 3024785"/>
              <a:gd name="connsiteX3651" fmla="*/ 1318186 w 2971357"/>
              <a:gd name="connsiteY3651" fmla="*/ 2711093 h 3024785"/>
              <a:gd name="connsiteX3652" fmla="*/ 1267037 w 2971357"/>
              <a:gd name="connsiteY3652" fmla="*/ 2701568 h 3024785"/>
              <a:gd name="connsiteX3653" fmla="*/ 1277895 w 2971357"/>
              <a:gd name="connsiteY3653" fmla="*/ 2696997 h 3024785"/>
              <a:gd name="connsiteX3654" fmla="*/ 1277895 w 2971357"/>
              <a:gd name="connsiteY3654" fmla="*/ 2692901 h 3024785"/>
              <a:gd name="connsiteX3655" fmla="*/ 1238557 w 2971357"/>
              <a:gd name="connsiteY3655" fmla="*/ 2684138 h 3024785"/>
              <a:gd name="connsiteX3656" fmla="*/ 1211220 w 2971357"/>
              <a:gd name="connsiteY3656" fmla="*/ 2678042 h 3024785"/>
              <a:gd name="connsiteX3657" fmla="*/ 1169786 w 2971357"/>
              <a:gd name="connsiteY3657" fmla="*/ 2666231 h 3024785"/>
              <a:gd name="connsiteX3658" fmla="*/ 1149212 w 2971357"/>
              <a:gd name="connsiteY3658" fmla="*/ 2661278 h 3024785"/>
              <a:gd name="connsiteX3659" fmla="*/ 1128924 w 2971357"/>
              <a:gd name="connsiteY3659" fmla="*/ 2655277 h 3024785"/>
              <a:gd name="connsiteX3660" fmla="*/ 1096444 w 2971357"/>
              <a:gd name="connsiteY3660" fmla="*/ 2651944 h 3024785"/>
              <a:gd name="connsiteX3661" fmla="*/ 1083204 w 2971357"/>
              <a:gd name="connsiteY3661" fmla="*/ 2650896 h 3024785"/>
              <a:gd name="connsiteX3662" fmla="*/ 1071203 w 2971357"/>
              <a:gd name="connsiteY3662" fmla="*/ 2646228 h 3024785"/>
              <a:gd name="connsiteX3663" fmla="*/ 1044914 w 2971357"/>
              <a:gd name="connsiteY3663" fmla="*/ 2638418 h 3024785"/>
              <a:gd name="connsiteX3664" fmla="*/ 1030341 w 2971357"/>
              <a:gd name="connsiteY3664" fmla="*/ 2633751 h 3024785"/>
              <a:gd name="connsiteX3665" fmla="*/ 1016148 w 2971357"/>
              <a:gd name="connsiteY3665" fmla="*/ 2628321 h 3024785"/>
              <a:gd name="connsiteX3666" fmla="*/ 1116827 w 2971357"/>
              <a:gd name="connsiteY3666" fmla="*/ 2675946 h 3024785"/>
              <a:gd name="connsiteX3667" fmla="*/ 1145974 w 2971357"/>
              <a:gd name="connsiteY3667" fmla="*/ 2686709 h 3024785"/>
              <a:gd name="connsiteX3668" fmla="*/ 1129210 w 2971357"/>
              <a:gd name="connsiteY3668" fmla="*/ 2685471 h 3024785"/>
              <a:gd name="connsiteX3669" fmla="*/ 1142640 w 2971357"/>
              <a:gd name="connsiteY3669" fmla="*/ 2691187 h 3024785"/>
              <a:gd name="connsiteX3670" fmla="*/ 1149212 w 2971357"/>
              <a:gd name="connsiteY3670" fmla="*/ 2695092 h 3024785"/>
              <a:gd name="connsiteX3671" fmla="*/ 1103493 w 2971357"/>
              <a:gd name="connsiteY3671" fmla="*/ 2682328 h 3024785"/>
              <a:gd name="connsiteX3672" fmla="*/ 1078156 w 2971357"/>
              <a:gd name="connsiteY3672" fmla="*/ 2675851 h 3024785"/>
              <a:gd name="connsiteX3673" fmla="*/ 1059773 w 2971357"/>
              <a:gd name="connsiteY3673" fmla="*/ 2671279 h 3024785"/>
              <a:gd name="connsiteX3674" fmla="*/ 1076156 w 2971357"/>
              <a:gd name="connsiteY3674" fmla="*/ 2678137 h 3024785"/>
              <a:gd name="connsiteX3675" fmla="*/ 1114922 w 2971357"/>
              <a:gd name="connsiteY3675" fmla="*/ 2690996 h 3024785"/>
              <a:gd name="connsiteX3676" fmla="*/ 1113970 w 2971357"/>
              <a:gd name="connsiteY3676" fmla="*/ 2696330 h 3024785"/>
              <a:gd name="connsiteX3677" fmla="*/ 1118352 w 2971357"/>
              <a:gd name="connsiteY3677" fmla="*/ 2698806 h 3024785"/>
              <a:gd name="connsiteX3678" fmla="*/ 1093110 w 2971357"/>
              <a:gd name="connsiteY3678" fmla="*/ 2693949 h 3024785"/>
              <a:gd name="connsiteX3679" fmla="*/ 1072441 w 2971357"/>
              <a:gd name="connsiteY3679" fmla="*/ 2689091 h 3024785"/>
              <a:gd name="connsiteX3680" fmla="*/ 1060725 w 2971357"/>
              <a:gd name="connsiteY3680" fmla="*/ 2689091 h 3024785"/>
              <a:gd name="connsiteX3681" fmla="*/ 1078156 w 2971357"/>
              <a:gd name="connsiteY3681" fmla="*/ 2697187 h 3024785"/>
              <a:gd name="connsiteX3682" fmla="*/ 1115494 w 2971357"/>
              <a:gd name="connsiteY3682" fmla="*/ 2710427 h 3024785"/>
              <a:gd name="connsiteX3683" fmla="*/ 1139021 w 2971357"/>
              <a:gd name="connsiteY3683" fmla="*/ 2718904 h 3024785"/>
              <a:gd name="connsiteX3684" fmla="*/ 1182931 w 2971357"/>
              <a:gd name="connsiteY3684" fmla="*/ 2733478 h 3024785"/>
              <a:gd name="connsiteX3685" fmla="*/ 1179788 w 2971357"/>
              <a:gd name="connsiteY3685" fmla="*/ 2737097 h 3024785"/>
              <a:gd name="connsiteX3686" fmla="*/ 1207505 w 2971357"/>
              <a:gd name="connsiteY3686" fmla="*/ 2744717 h 3024785"/>
              <a:gd name="connsiteX3687" fmla="*/ 1237604 w 2971357"/>
              <a:gd name="connsiteY3687" fmla="*/ 2751765 h 3024785"/>
              <a:gd name="connsiteX3688" fmla="*/ 1266179 w 2971357"/>
              <a:gd name="connsiteY3688" fmla="*/ 2758147 h 3024785"/>
              <a:gd name="connsiteX3689" fmla="*/ 1294183 w 2971357"/>
              <a:gd name="connsiteY3689" fmla="*/ 2763291 h 3024785"/>
              <a:gd name="connsiteX3690" fmla="*/ 1347142 w 2971357"/>
              <a:gd name="connsiteY3690" fmla="*/ 2769386 h 3024785"/>
              <a:gd name="connsiteX3691" fmla="*/ 1372764 w 2971357"/>
              <a:gd name="connsiteY3691" fmla="*/ 2771482 h 3024785"/>
              <a:gd name="connsiteX3692" fmla="*/ 1398863 w 2971357"/>
              <a:gd name="connsiteY3692" fmla="*/ 2773101 h 3024785"/>
              <a:gd name="connsiteX3693" fmla="*/ 1426485 w 2971357"/>
              <a:gd name="connsiteY3693" fmla="*/ 2775102 h 3024785"/>
              <a:gd name="connsiteX3694" fmla="*/ 1441249 w 2971357"/>
              <a:gd name="connsiteY3694" fmla="*/ 2776340 h 3024785"/>
              <a:gd name="connsiteX3695" fmla="*/ 1456679 w 2971357"/>
              <a:gd name="connsiteY3695" fmla="*/ 2776912 h 3024785"/>
              <a:gd name="connsiteX3696" fmla="*/ 1673850 w 2971357"/>
              <a:gd name="connsiteY3696" fmla="*/ 2768910 h 3024785"/>
              <a:gd name="connsiteX3697" fmla="*/ 1698900 w 2971357"/>
              <a:gd name="connsiteY3697" fmla="*/ 2766053 h 3024785"/>
              <a:gd name="connsiteX3698" fmla="*/ 1723760 w 2971357"/>
              <a:gd name="connsiteY3698" fmla="*/ 2761957 h 3024785"/>
              <a:gd name="connsiteX3699" fmla="*/ 1748621 w 2971357"/>
              <a:gd name="connsiteY3699" fmla="*/ 2757862 h 3024785"/>
              <a:gd name="connsiteX3700" fmla="*/ 1761099 w 2971357"/>
              <a:gd name="connsiteY3700" fmla="*/ 2755861 h 3024785"/>
              <a:gd name="connsiteX3701" fmla="*/ 1773386 w 2971357"/>
              <a:gd name="connsiteY3701" fmla="*/ 2753194 h 3024785"/>
              <a:gd name="connsiteX3702" fmla="*/ 1773386 w 2971357"/>
              <a:gd name="connsiteY3702" fmla="*/ 2755480 h 3024785"/>
              <a:gd name="connsiteX3703" fmla="*/ 1749859 w 2971357"/>
              <a:gd name="connsiteY3703" fmla="*/ 2761290 h 3024785"/>
              <a:gd name="connsiteX3704" fmla="*/ 1727952 w 2971357"/>
              <a:gd name="connsiteY3704" fmla="*/ 2767482 h 3024785"/>
              <a:gd name="connsiteX3705" fmla="*/ 1768052 w 2971357"/>
              <a:gd name="connsiteY3705" fmla="*/ 2765101 h 3024785"/>
              <a:gd name="connsiteX3706" fmla="*/ 1787102 w 2971357"/>
              <a:gd name="connsiteY3706" fmla="*/ 2766244 h 3024785"/>
              <a:gd name="connsiteX3707" fmla="*/ 1830250 w 2971357"/>
              <a:gd name="connsiteY3707" fmla="*/ 2757862 h 3024785"/>
              <a:gd name="connsiteX3708" fmla="*/ 1850729 w 2971357"/>
              <a:gd name="connsiteY3708" fmla="*/ 2755004 h 3024785"/>
              <a:gd name="connsiteX3709" fmla="*/ 1825583 w 2971357"/>
              <a:gd name="connsiteY3709" fmla="*/ 2765577 h 3024785"/>
              <a:gd name="connsiteX3710" fmla="*/ 1876256 w 2971357"/>
              <a:gd name="connsiteY3710" fmla="*/ 2766529 h 3024785"/>
              <a:gd name="connsiteX3711" fmla="*/ 1899497 w 2971357"/>
              <a:gd name="connsiteY3711" fmla="*/ 2761671 h 3024785"/>
              <a:gd name="connsiteX3712" fmla="*/ 1905497 w 2971357"/>
              <a:gd name="connsiteY3712" fmla="*/ 2760433 h 3024785"/>
              <a:gd name="connsiteX3713" fmla="*/ 1912972 w 2971357"/>
              <a:gd name="connsiteY3713" fmla="*/ 2759546 h 3024785"/>
              <a:gd name="connsiteX3714" fmla="*/ 1915522 w 2971357"/>
              <a:gd name="connsiteY3714" fmla="*/ 2759289 h 3024785"/>
              <a:gd name="connsiteX3715" fmla="*/ 1919999 w 2971357"/>
              <a:gd name="connsiteY3715" fmla="*/ 2758838 h 3024785"/>
              <a:gd name="connsiteX3716" fmla="*/ 1890067 w 2971357"/>
              <a:gd name="connsiteY3716" fmla="*/ 2771387 h 3024785"/>
              <a:gd name="connsiteX3717" fmla="*/ 1852919 w 2971357"/>
              <a:gd name="connsiteY3717" fmla="*/ 2780912 h 3024785"/>
              <a:gd name="connsiteX3718" fmla="*/ 1834441 w 2971357"/>
              <a:gd name="connsiteY3718" fmla="*/ 2785484 h 3024785"/>
              <a:gd name="connsiteX3719" fmla="*/ 1815391 w 2971357"/>
              <a:gd name="connsiteY3719" fmla="*/ 2789103 h 3024785"/>
              <a:gd name="connsiteX3720" fmla="*/ 1770528 w 2971357"/>
              <a:gd name="connsiteY3720" fmla="*/ 2797390 h 3024785"/>
              <a:gd name="connsiteX3721" fmla="*/ 1721475 w 2971357"/>
              <a:gd name="connsiteY3721" fmla="*/ 2805010 h 3024785"/>
              <a:gd name="connsiteX3722" fmla="*/ 1669944 w 2971357"/>
              <a:gd name="connsiteY3722" fmla="*/ 2811773 h 3024785"/>
              <a:gd name="connsiteX3723" fmla="*/ 1643751 w 2971357"/>
              <a:gd name="connsiteY3723" fmla="*/ 2815012 h 3024785"/>
              <a:gd name="connsiteX3724" fmla="*/ 1617366 w 2971357"/>
              <a:gd name="connsiteY3724" fmla="*/ 2817011 h 3024785"/>
              <a:gd name="connsiteX3725" fmla="*/ 1616604 w 2971357"/>
              <a:gd name="connsiteY3725" fmla="*/ 2822346 h 3024785"/>
              <a:gd name="connsiteX3726" fmla="*/ 1572122 w 2971357"/>
              <a:gd name="connsiteY3726" fmla="*/ 2828728 h 3024785"/>
              <a:gd name="connsiteX3727" fmla="*/ 1569836 w 2971357"/>
              <a:gd name="connsiteY3727" fmla="*/ 2831204 h 3024785"/>
              <a:gd name="connsiteX3728" fmla="*/ 1572027 w 2971357"/>
              <a:gd name="connsiteY3728" fmla="*/ 2828728 h 3024785"/>
              <a:gd name="connsiteX3729" fmla="*/ 1556025 w 2971357"/>
              <a:gd name="connsiteY3729" fmla="*/ 2827108 h 3024785"/>
              <a:gd name="connsiteX3730" fmla="*/ 1576123 w 2971357"/>
              <a:gd name="connsiteY3730" fmla="*/ 2820536 h 3024785"/>
              <a:gd name="connsiteX3731" fmla="*/ 1576123 w 2971357"/>
              <a:gd name="connsiteY3731" fmla="*/ 2819583 h 3024785"/>
              <a:gd name="connsiteX3732" fmla="*/ 1555168 w 2971357"/>
              <a:gd name="connsiteY3732" fmla="*/ 2819583 h 3024785"/>
              <a:gd name="connsiteX3733" fmla="*/ 1535546 w 2971357"/>
              <a:gd name="connsiteY3733" fmla="*/ 2814726 h 3024785"/>
              <a:gd name="connsiteX3734" fmla="*/ 1579838 w 2971357"/>
              <a:gd name="connsiteY3734" fmla="*/ 2806820 h 3024785"/>
              <a:gd name="connsiteX3735" fmla="*/ 1608413 w 2971357"/>
              <a:gd name="connsiteY3735" fmla="*/ 2802058 h 3024785"/>
              <a:gd name="connsiteX3736" fmla="*/ 1589934 w 2971357"/>
              <a:gd name="connsiteY3736" fmla="*/ 2802058 h 3024785"/>
              <a:gd name="connsiteX3737" fmla="*/ 1560407 w 2971357"/>
              <a:gd name="connsiteY3737" fmla="*/ 2803296 h 3024785"/>
              <a:gd name="connsiteX3738" fmla="*/ 1504019 w 2971357"/>
              <a:gd name="connsiteY3738" fmla="*/ 2804534 h 3024785"/>
              <a:gd name="connsiteX3739" fmla="*/ 1447535 w 2971357"/>
              <a:gd name="connsiteY3739" fmla="*/ 2803105 h 3024785"/>
              <a:gd name="connsiteX3740" fmla="*/ 1431534 w 2971357"/>
              <a:gd name="connsiteY3740" fmla="*/ 2803105 h 3024785"/>
              <a:gd name="connsiteX3741" fmla="*/ 1415341 w 2971357"/>
              <a:gd name="connsiteY3741" fmla="*/ 2800724 h 3024785"/>
              <a:gd name="connsiteX3742" fmla="*/ 1416579 w 2971357"/>
              <a:gd name="connsiteY3742" fmla="*/ 2799676 h 3024785"/>
              <a:gd name="connsiteX3743" fmla="*/ 1386385 w 2971357"/>
              <a:gd name="connsiteY3743" fmla="*/ 2791961 h 3024785"/>
              <a:gd name="connsiteX3744" fmla="*/ 1354952 w 2971357"/>
              <a:gd name="connsiteY3744" fmla="*/ 2788722 h 3024785"/>
              <a:gd name="connsiteX3745" fmla="*/ 1316852 w 2971357"/>
              <a:gd name="connsiteY3745" fmla="*/ 2784627 h 3024785"/>
              <a:gd name="connsiteX3746" fmla="*/ 1278752 w 2971357"/>
              <a:gd name="connsiteY3746" fmla="*/ 2778435 h 3024785"/>
              <a:gd name="connsiteX3747" fmla="*/ 1240652 w 2971357"/>
              <a:gd name="connsiteY3747" fmla="*/ 2771387 h 3024785"/>
              <a:gd name="connsiteX3748" fmla="*/ 1202552 w 2971357"/>
              <a:gd name="connsiteY3748" fmla="*/ 2762815 h 3024785"/>
              <a:gd name="connsiteX3749" fmla="*/ 1154261 w 2971357"/>
              <a:gd name="connsiteY3749" fmla="*/ 2749003 h 3024785"/>
              <a:gd name="connsiteX3750" fmla="*/ 1104921 w 2971357"/>
              <a:gd name="connsiteY3750" fmla="*/ 2733478 h 3024785"/>
              <a:gd name="connsiteX3751" fmla="*/ 1076346 w 2971357"/>
              <a:gd name="connsiteY3751" fmla="*/ 2719476 h 3024785"/>
              <a:gd name="connsiteX3752" fmla="*/ 1048628 w 2971357"/>
              <a:gd name="connsiteY3752" fmla="*/ 2707760 h 3024785"/>
              <a:gd name="connsiteX3753" fmla="*/ 987573 w 2971357"/>
              <a:gd name="connsiteY3753" fmla="*/ 2681280 h 3024785"/>
              <a:gd name="connsiteX3754" fmla="*/ 1013005 w 2971357"/>
              <a:gd name="connsiteY3754" fmla="*/ 2696711 h 3024785"/>
              <a:gd name="connsiteX3755" fmla="*/ 1044437 w 2971357"/>
              <a:gd name="connsiteY3755" fmla="*/ 2716427 h 3024785"/>
              <a:gd name="connsiteX3756" fmla="*/ 1009004 w 2971357"/>
              <a:gd name="connsiteY3756" fmla="*/ 2705474 h 3024785"/>
              <a:gd name="connsiteX3757" fmla="*/ 970905 w 2971357"/>
              <a:gd name="connsiteY3757" fmla="*/ 2690329 h 3024785"/>
              <a:gd name="connsiteX3758" fmla="*/ 928232 w 2971357"/>
              <a:gd name="connsiteY3758" fmla="*/ 2670517 h 3024785"/>
              <a:gd name="connsiteX3759" fmla="*/ 905182 w 2971357"/>
              <a:gd name="connsiteY3759" fmla="*/ 2658325 h 3024785"/>
              <a:gd name="connsiteX3760" fmla="*/ 880893 w 2971357"/>
              <a:gd name="connsiteY3760" fmla="*/ 2644418 h 3024785"/>
              <a:gd name="connsiteX3761" fmla="*/ 838602 w 2971357"/>
              <a:gd name="connsiteY3761" fmla="*/ 2621177 h 3024785"/>
              <a:gd name="connsiteX3762" fmla="*/ 805360 w 2971357"/>
              <a:gd name="connsiteY3762" fmla="*/ 2595746 h 3024785"/>
              <a:gd name="connsiteX3763" fmla="*/ 808408 w 2971357"/>
              <a:gd name="connsiteY3763" fmla="*/ 2592984 h 3024785"/>
              <a:gd name="connsiteX3764" fmla="*/ 785834 w 2971357"/>
              <a:gd name="connsiteY3764" fmla="*/ 2576315 h 3024785"/>
              <a:gd name="connsiteX3765" fmla="*/ 755830 w 2971357"/>
              <a:gd name="connsiteY3765" fmla="*/ 2554312 h 3024785"/>
              <a:gd name="connsiteX3766" fmla="*/ 733541 w 2971357"/>
              <a:gd name="connsiteY3766" fmla="*/ 2535262 h 3024785"/>
              <a:gd name="connsiteX3767" fmla="*/ 725445 w 2971357"/>
              <a:gd name="connsiteY3767" fmla="*/ 2524975 h 3024785"/>
              <a:gd name="connsiteX3768" fmla="*/ 727374 w 2971357"/>
              <a:gd name="connsiteY3768" fmla="*/ 2519013 h 3024785"/>
              <a:gd name="connsiteX3769" fmla="*/ 727541 w 2971357"/>
              <a:gd name="connsiteY3769" fmla="*/ 2518498 h 3024785"/>
              <a:gd name="connsiteX3770" fmla="*/ 752020 w 2971357"/>
              <a:gd name="connsiteY3770" fmla="*/ 2534786 h 3024785"/>
              <a:gd name="connsiteX3771" fmla="*/ 800502 w 2971357"/>
              <a:gd name="connsiteY3771" fmla="*/ 2567266 h 3024785"/>
              <a:gd name="connsiteX3772" fmla="*/ 849556 w 2971357"/>
              <a:gd name="connsiteY3772" fmla="*/ 2596889 h 3024785"/>
              <a:gd name="connsiteX3773" fmla="*/ 902229 w 2971357"/>
              <a:gd name="connsiteY3773" fmla="*/ 2626511 h 3024785"/>
              <a:gd name="connsiteX3774" fmla="*/ 879560 w 2971357"/>
              <a:gd name="connsiteY3774" fmla="*/ 2609367 h 3024785"/>
              <a:gd name="connsiteX3775" fmla="*/ 832887 w 2971357"/>
              <a:gd name="connsiteY3775" fmla="*/ 2580792 h 3024785"/>
              <a:gd name="connsiteX3776" fmla="*/ 799550 w 2971357"/>
              <a:gd name="connsiteY3776" fmla="*/ 2559456 h 3024785"/>
              <a:gd name="connsiteX3777" fmla="*/ 767260 w 2971357"/>
              <a:gd name="connsiteY3777" fmla="*/ 2536501 h 3024785"/>
              <a:gd name="connsiteX3778" fmla="*/ 747353 w 2971357"/>
              <a:gd name="connsiteY3778" fmla="*/ 2522403 h 3024785"/>
              <a:gd name="connsiteX3779" fmla="*/ 718016 w 2971357"/>
              <a:gd name="connsiteY3779" fmla="*/ 2502020 h 3024785"/>
              <a:gd name="connsiteX3780" fmla="*/ 700013 w 2971357"/>
              <a:gd name="connsiteY3780" fmla="*/ 2488399 h 3024785"/>
              <a:gd name="connsiteX3781" fmla="*/ 682773 w 2971357"/>
              <a:gd name="connsiteY3781" fmla="*/ 2473921 h 3024785"/>
              <a:gd name="connsiteX3782" fmla="*/ 682106 w 2971357"/>
              <a:gd name="connsiteY3782" fmla="*/ 2474493 h 3024785"/>
              <a:gd name="connsiteX3783" fmla="*/ 650864 w 2971357"/>
              <a:gd name="connsiteY3783" fmla="*/ 2449156 h 3024785"/>
              <a:gd name="connsiteX3784" fmla="*/ 618670 w 2971357"/>
              <a:gd name="connsiteY3784" fmla="*/ 2418105 h 3024785"/>
              <a:gd name="connsiteX3785" fmla="*/ 608002 w 2971357"/>
              <a:gd name="connsiteY3785" fmla="*/ 2401722 h 3024785"/>
              <a:gd name="connsiteX3786" fmla="*/ 607240 w 2971357"/>
              <a:gd name="connsiteY3786" fmla="*/ 2397531 h 3024785"/>
              <a:gd name="connsiteX3787" fmla="*/ 621337 w 2971357"/>
              <a:gd name="connsiteY3787" fmla="*/ 2410675 h 3024785"/>
              <a:gd name="connsiteX3788" fmla="*/ 628576 w 2971357"/>
              <a:gd name="connsiteY3788" fmla="*/ 2414580 h 3024785"/>
              <a:gd name="connsiteX3789" fmla="*/ 645340 w 2971357"/>
              <a:gd name="connsiteY3789" fmla="*/ 2426963 h 3024785"/>
              <a:gd name="connsiteX3790" fmla="*/ 645479 w 2971357"/>
              <a:gd name="connsiteY3790" fmla="*/ 2427102 h 3024785"/>
              <a:gd name="connsiteX3791" fmla="*/ 654865 w 2971357"/>
              <a:gd name="connsiteY3791" fmla="*/ 2436488 h 3024785"/>
              <a:gd name="connsiteX3792" fmla="*/ 698870 w 2971357"/>
              <a:gd name="connsiteY3792" fmla="*/ 2464491 h 3024785"/>
              <a:gd name="connsiteX3793" fmla="*/ 777642 w 2971357"/>
              <a:gd name="connsiteY3793" fmla="*/ 2514498 h 3024785"/>
              <a:gd name="connsiteX3794" fmla="*/ 818505 w 2971357"/>
              <a:gd name="connsiteY3794" fmla="*/ 2541263 h 3024785"/>
              <a:gd name="connsiteX3795" fmla="*/ 862129 w 2971357"/>
              <a:gd name="connsiteY3795" fmla="*/ 2568504 h 3024785"/>
              <a:gd name="connsiteX3796" fmla="*/ 897086 w 2971357"/>
              <a:gd name="connsiteY3796" fmla="*/ 2585840 h 3024785"/>
              <a:gd name="connsiteX3797" fmla="*/ 913183 w 2971357"/>
              <a:gd name="connsiteY3797" fmla="*/ 2585840 h 3024785"/>
              <a:gd name="connsiteX3798" fmla="*/ 890037 w 2971357"/>
              <a:gd name="connsiteY3798" fmla="*/ 2564980 h 3024785"/>
              <a:gd name="connsiteX3799" fmla="*/ 847080 w 2971357"/>
              <a:gd name="connsiteY3799" fmla="*/ 2536405 h 3024785"/>
              <a:gd name="connsiteX3800" fmla="*/ 823172 w 2971357"/>
              <a:gd name="connsiteY3800" fmla="*/ 2520879 h 3024785"/>
              <a:gd name="connsiteX3801" fmla="*/ 799264 w 2971357"/>
              <a:gd name="connsiteY3801" fmla="*/ 2504401 h 3024785"/>
              <a:gd name="connsiteX3802" fmla="*/ 735447 w 2971357"/>
              <a:gd name="connsiteY3802" fmla="*/ 2457919 h 3024785"/>
              <a:gd name="connsiteX3803" fmla="*/ 723731 w 2971357"/>
              <a:gd name="connsiteY3803" fmla="*/ 2449823 h 3024785"/>
              <a:gd name="connsiteX3804" fmla="*/ 671438 w 2971357"/>
              <a:gd name="connsiteY3804" fmla="*/ 2404960 h 3024785"/>
              <a:gd name="connsiteX3805" fmla="*/ 630386 w 2971357"/>
              <a:gd name="connsiteY3805" fmla="*/ 2362288 h 3024785"/>
              <a:gd name="connsiteX3806" fmla="*/ 588380 w 2971357"/>
              <a:gd name="connsiteY3806" fmla="*/ 2319521 h 3024785"/>
              <a:gd name="connsiteX3807" fmla="*/ 557901 w 2971357"/>
              <a:gd name="connsiteY3807" fmla="*/ 2287993 h 3024785"/>
              <a:gd name="connsiteX3808" fmla="*/ 542089 w 2971357"/>
              <a:gd name="connsiteY3808" fmla="*/ 2269598 h 3024785"/>
              <a:gd name="connsiteX3809" fmla="*/ 523740 w 2971357"/>
              <a:gd name="connsiteY3809" fmla="*/ 2246393 h 3024785"/>
              <a:gd name="connsiteX3810" fmla="*/ 530087 w 2971357"/>
              <a:gd name="connsiteY3810" fmla="*/ 2257799 h 3024785"/>
              <a:gd name="connsiteX3811" fmla="*/ 547613 w 2971357"/>
              <a:gd name="connsiteY3811" fmla="*/ 2281707 h 3024785"/>
              <a:gd name="connsiteX3812" fmla="*/ 530087 w 2971357"/>
              <a:gd name="connsiteY3812" fmla="*/ 2257895 h 3024785"/>
              <a:gd name="connsiteX3813" fmla="*/ 523734 w 2971357"/>
              <a:gd name="connsiteY3813" fmla="*/ 2246386 h 3024785"/>
              <a:gd name="connsiteX3814" fmla="*/ 523420 w 2971357"/>
              <a:gd name="connsiteY3814" fmla="*/ 2245988 h 3024785"/>
              <a:gd name="connsiteX3815" fmla="*/ 468365 w 2971357"/>
              <a:gd name="connsiteY3815" fmla="*/ 2161692 h 3024785"/>
              <a:gd name="connsiteX3816" fmla="*/ 461031 w 2971357"/>
              <a:gd name="connsiteY3816" fmla="*/ 2148452 h 3024785"/>
              <a:gd name="connsiteX3817" fmla="*/ 455983 w 2971357"/>
              <a:gd name="connsiteY3817" fmla="*/ 2137403 h 3024785"/>
              <a:gd name="connsiteX3818" fmla="*/ 450554 w 2971357"/>
              <a:gd name="connsiteY3818" fmla="*/ 2123115 h 3024785"/>
              <a:gd name="connsiteX3819" fmla="*/ 458269 w 2971357"/>
              <a:gd name="connsiteY3819" fmla="*/ 2125687 h 3024785"/>
              <a:gd name="connsiteX3820" fmla="*/ 469127 w 2971357"/>
              <a:gd name="connsiteY3820" fmla="*/ 2141118 h 3024785"/>
              <a:gd name="connsiteX3821" fmla="*/ 483129 w 2971357"/>
              <a:gd name="connsiteY3821" fmla="*/ 2162073 h 3024785"/>
              <a:gd name="connsiteX3822" fmla="*/ 497798 w 2971357"/>
              <a:gd name="connsiteY3822" fmla="*/ 2185885 h 3024785"/>
              <a:gd name="connsiteX3823" fmla="*/ 513705 w 2971357"/>
              <a:gd name="connsiteY3823" fmla="*/ 2209317 h 3024785"/>
              <a:gd name="connsiteX3824" fmla="*/ 538469 w 2971357"/>
              <a:gd name="connsiteY3824" fmla="*/ 2242464 h 3024785"/>
              <a:gd name="connsiteX3825" fmla="*/ 536564 w 2971357"/>
              <a:gd name="connsiteY3825" fmla="*/ 2236844 h 3024785"/>
              <a:gd name="connsiteX3826" fmla="*/ 522182 w 2971357"/>
              <a:gd name="connsiteY3826" fmla="*/ 2215127 h 3024785"/>
              <a:gd name="connsiteX3827" fmla="*/ 502465 w 2971357"/>
              <a:gd name="connsiteY3827" fmla="*/ 2186552 h 3024785"/>
              <a:gd name="connsiteX3828" fmla="*/ 483986 w 2971357"/>
              <a:gd name="connsiteY3828" fmla="*/ 2157501 h 3024785"/>
              <a:gd name="connsiteX3829" fmla="*/ 448839 w 2971357"/>
              <a:gd name="connsiteY3829" fmla="*/ 2102256 h 3024785"/>
              <a:gd name="connsiteX3830" fmla="*/ 428075 w 2971357"/>
              <a:gd name="connsiteY3830" fmla="*/ 2066632 h 3024785"/>
              <a:gd name="connsiteX3831" fmla="*/ 407310 w 2971357"/>
              <a:gd name="connsiteY3831" fmla="*/ 2025294 h 3024785"/>
              <a:gd name="connsiteX3832" fmla="*/ 411406 w 2971357"/>
              <a:gd name="connsiteY3832" fmla="*/ 2023294 h 3024785"/>
              <a:gd name="connsiteX3833" fmla="*/ 419216 w 2971357"/>
              <a:gd name="connsiteY3833" fmla="*/ 2035676 h 3024785"/>
              <a:gd name="connsiteX3834" fmla="*/ 440457 w 2971357"/>
              <a:gd name="connsiteY3834" fmla="*/ 2070919 h 3024785"/>
              <a:gd name="connsiteX3835" fmla="*/ 424836 w 2971357"/>
              <a:gd name="connsiteY3835" fmla="*/ 2032819 h 3024785"/>
              <a:gd name="connsiteX3836" fmla="*/ 420740 w 2971357"/>
              <a:gd name="connsiteY3836" fmla="*/ 2018531 h 3024785"/>
              <a:gd name="connsiteX3837" fmla="*/ 404453 w 2971357"/>
              <a:gd name="connsiteY3837" fmla="*/ 1970334 h 3024785"/>
              <a:gd name="connsiteX3838" fmla="*/ 396642 w 2971357"/>
              <a:gd name="connsiteY3838" fmla="*/ 1944236 h 3024785"/>
              <a:gd name="connsiteX3839" fmla="*/ 392261 w 2971357"/>
              <a:gd name="connsiteY3839" fmla="*/ 1930234 h 3024785"/>
              <a:gd name="connsiteX3840" fmla="*/ 389498 w 2971357"/>
              <a:gd name="connsiteY3840" fmla="*/ 1922233 h 3024785"/>
              <a:gd name="connsiteX3841" fmla="*/ 386831 w 2971357"/>
              <a:gd name="connsiteY3841" fmla="*/ 1912708 h 3024785"/>
              <a:gd name="connsiteX3842" fmla="*/ 371496 w 2971357"/>
              <a:gd name="connsiteY3842" fmla="*/ 1862702 h 3024785"/>
              <a:gd name="connsiteX3843" fmla="*/ 366638 w 2971357"/>
              <a:gd name="connsiteY3843" fmla="*/ 1855653 h 3024785"/>
              <a:gd name="connsiteX3844" fmla="*/ 371496 w 2971357"/>
              <a:gd name="connsiteY3844" fmla="*/ 1862607 h 3024785"/>
              <a:gd name="connsiteX3845" fmla="*/ 374068 w 2971357"/>
              <a:gd name="connsiteY3845" fmla="*/ 1861369 h 3024785"/>
              <a:gd name="connsiteX3846" fmla="*/ 380831 w 2971357"/>
              <a:gd name="connsiteY3846" fmla="*/ 1857368 h 3024785"/>
              <a:gd name="connsiteX3847" fmla="*/ 381974 w 2971357"/>
              <a:gd name="connsiteY3847" fmla="*/ 1853558 h 3024785"/>
              <a:gd name="connsiteX3848" fmla="*/ 380069 w 2971357"/>
              <a:gd name="connsiteY3848" fmla="*/ 1844033 h 3024785"/>
              <a:gd name="connsiteX3849" fmla="*/ 359304 w 2971357"/>
              <a:gd name="connsiteY3849" fmla="*/ 1732590 h 3024785"/>
              <a:gd name="connsiteX3850" fmla="*/ 354065 w 2971357"/>
              <a:gd name="connsiteY3850" fmla="*/ 1750021 h 3024785"/>
              <a:gd name="connsiteX3851" fmla="*/ 352637 w 2971357"/>
              <a:gd name="connsiteY3851" fmla="*/ 1758117 h 3024785"/>
              <a:gd name="connsiteX3852" fmla="*/ 346826 w 2971357"/>
              <a:gd name="connsiteY3852" fmla="*/ 1744116 h 3024785"/>
              <a:gd name="connsiteX3853" fmla="*/ 340730 w 2971357"/>
              <a:gd name="connsiteY3853" fmla="*/ 1713540 h 3024785"/>
              <a:gd name="connsiteX3854" fmla="*/ 336539 w 2971357"/>
              <a:gd name="connsiteY3854" fmla="*/ 1681155 h 3024785"/>
              <a:gd name="connsiteX3855" fmla="*/ 337206 w 2971357"/>
              <a:gd name="connsiteY3855" fmla="*/ 1653723 h 3024785"/>
              <a:gd name="connsiteX3856" fmla="*/ 337206 w 2971357"/>
              <a:gd name="connsiteY3856" fmla="*/ 1636864 h 3024785"/>
              <a:gd name="connsiteX3857" fmla="*/ 337206 w 2971357"/>
              <a:gd name="connsiteY3857" fmla="*/ 1616957 h 3024785"/>
              <a:gd name="connsiteX3858" fmla="*/ 340159 w 2971357"/>
              <a:gd name="connsiteY3858" fmla="*/ 1600860 h 3024785"/>
              <a:gd name="connsiteX3859" fmla="*/ 340159 w 2971357"/>
              <a:gd name="connsiteY3859" fmla="*/ 1572761 h 3024785"/>
              <a:gd name="connsiteX3860" fmla="*/ 342255 w 2971357"/>
              <a:gd name="connsiteY3860" fmla="*/ 1534661 h 3024785"/>
              <a:gd name="connsiteX3861" fmla="*/ 342921 w 2971357"/>
              <a:gd name="connsiteY3861" fmla="*/ 1512849 h 3024785"/>
              <a:gd name="connsiteX3862" fmla="*/ 344540 w 2971357"/>
              <a:gd name="connsiteY3862" fmla="*/ 1488560 h 3024785"/>
              <a:gd name="connsiteX3863" fmla="*/ 347874 w 2971357"/>
              <a:gd name="connsiteY3863" fmla="*/ 1459413 h 3024785"/>
              <a:gd name="connsiteX3864" fmla="*/ 352351 w 2971357"/>
              <a:gd name="connsiteY3864" fmla="*/ 1421313 h 3024785"/>
              <a:gd name="connsiteX3865" fmla="*/ 353684 w 2971357"/>
              <a:gd name="connsiteY3865" fmla="*/ 1418742 h 3024785"/>
              <a:gd name="connsiteX3866" fmla="*/ 355209 w 2971357"/>
              <a:gd name="connsiteY3866" fmla="*/ 1396167 h 3024785"/>
              <a:gd name="connsiteX3867" fmla="*/ 357876 w 2971357"/>
              <a:gd name="connsiteY3867" fmla="*/ 1373688 h 3024785"/>
              <a:gd name="connsiteX3868" fmla="*/ 355304 w 2971357"/>
              <a:gd name="connsiteY3868" fmla="*/ 1377498 h 3024785"/>
              <a:gd name="connsiteX3869" fmla="*/ 352922 w 2971357"/>
              <a:gd name="connsiteY3869" fmla="*/ 1386261 h 3024785"/>
              <a:gd name="connsiteX3870" fmla="*/ 350255 w 2971357"/>
              <a:gd name="connsiteY3870" fmla="*/ 1390548 h 3024785"/>
              <a:gd name="connsiteX3871" fmla="*/ 347874 w 2971357"/>
              <a:gd name="connsiteY3871" fmla="*/ 1405692 h 3024785"/>
              <a:gd name="connsiteX3872" fmla="*/ 345302 w 2971357"/>
              <a:gd name="connsiteY3872" fmla="*/ 1396167 h 3024785"/>
              <a:gd name="connsiteX3873" fmla="*/ 345302 w 2971357"/>
              <a:gd name="connsiteY3873" fmla="*/ 1396072 h 3024785"/>
              <a:gd name="connsiteX3874" fmla="*/ 338254 w 2971357"/>
              <a:gd name="connsiteY3874" fmla="*/ 1453794 h 3024785"/>
              <a:gd name="connsiteX3875" fmla="*/ 332825 w 2971357"/>
              <a:gd name="connsiteY3875" fmla="*/ 1472844 h 3024785"/>
              <a:gd name="connsiteX3876" fmla="*/ 329967 w 2971357"/>
              <a:gd name="connsiteY3876" fmla="*/ 1502181 h 3024785"/>
              <a:gd name="connsiteX3877" fmla="*/ 329967 w 2971357"/>
              <a:gd name="connsiteY3877" fmla="*/ 1528089 h 3024785"/>
              <a:gd name="connsiteX3878" fmla="*/ 328443 w 2971357"/>
              <a:gd name="connsiteY3878" fmla="*/ 1538566 h 3024785"/>
              <a:gd name="connsiteX3879" fmla="*/ 327872 w 2971357"/>
              <a:gd name="connsiteY3879" fmla="*/ 1510944 h 3024785"/>
              <a:gd name="connsiteX3880" fmla="*/ 329015 w 2971357"/>
              <a:gd name="connsiteY3880" fmla="*/ 1448841 h 3024785"/>
              <a:gd name="connsiteX3881" fmla="*/ 324633 w 2971357"/>
              <a:gd name="connsiteY3881" fmla="*/ 1441602 h 3024785"/>
              <a:gd name="connsiteX3882" fmla="*/ 321395 w 2971357"/>
              <a:gd name="connsiteY3882" fmla="*/ 1414932 h 3024785"/>
              <a:gd name="connsiteX3883" fmla="*/ 315965 w 2971357"/>
              <a:gd name="connsiteY3883" fmla="*/ 1414932 h 3024785"/>
              <a:gd name="connsiteX3884" fmla="*/ 314918 w 2971357"/>
              <a:gd name="connsiteY3884" fmla="*/ 1454937 h 3024785"/>
              <a:gd name="connsiteX3885" fmla="*/ 314918 w 2971357"/>
              <a:gd name="connsiteY3885" fmla="*/ 1497704 h 3024785"/>
              <a:gd name="connsiteX3886" fmla="*/ 311965 w 2971357"/>
              <a:gd name="connsiteY3886" fmla="*/ 1510753 h 3024785"/>
              <a:gd name="connsiteX3887" fmla="*/ 314060 w 2971357"/>
              <a:gd name="connsiteY3887" fmla="*/ 1541805 h 3024785"/>
              <a:gd name="connsiteX3888" fmla="*/ 314822 w 2971357"/>
              <a:gd name="connsiteY3888" fmla="*/ 1579905 h 3024785"/>
              <a:gd name="connsiteX3889" fmla="*/ 315489 w 2971357"/>
              <a:gd name="connsiteY3889" fmla="*/ 1611337 h 3024785"/>
              <a:gd name="connsiteX3890" fmla="*/ 313489 w 2971357"/>
              <a:gd name="connsiteY3890" fmla="*/ 1611337 h 3024785"/>
              <a:gd name="connsiteX3891" fmla="*/ 312441 w 2971357"/>
              <a:gd name="connsiteY3891" fmla="*/ 1598478 h 3024785"/>
              <a:gd name="connsiteX3892" fmla="*/ 308536 w 2971357"/>
              <a:gd name="connsiteY3892" fmla="*/ 1540757 h 3024785"/>
              <a:gd name="connsiteX3893" fmla="*/ 303678 w 2971357"/>
              <a:gd name="connsiteY3893" fmla="*/ 1513039 h 3024785"/>
              <a:gd name="connsiteX3894" fmla="*/ 304631 w 2971357"/>
              <a:gd name="connsiteY3894" fmla="*/ 1473034 h 3024785"/>
              <a:gd name="connsiteX3895" fmla="*/ 308917 w 2971357"/>
              <a:gd name="connsiteY3895" fmla="*/ 1429886 h 3024785"/>
              <a:gd name="connsiteX3896" fmla="*/ 307869 w 2971357"/>
              <a:gd name="connsiteY3896" fmla="*/ 1387500 h 3024785"/>
              <a:gd name="connsiteX3897" fmla="*/ 315108 w 2971357"/>
              <a:gd name="connsiteY3897" fmla="*/ 1329207 h 3024785"/>
              <a:gd name="connsiteX3898" fmla="*/ 324633 w 2971357"/>
              <a:gd name="connsiteY3898" fmla="*/ 1272057 h 3024785"/>
              <a:gd name="connsiteX3899" fmla="*/ 334158 w 2971357"/>
              <a:gd name="connsiteY3899" fmla="*/ 1231861 h 3024785"/>
              <a:gd name="connsiteX3900" fmla="*/ 338063 w 2971357"/>
              <a:gd name="connsiteY3900" fmla="*/ 1228908 h 3024785"/>
              <a:gd name="connsiteX3901" fmla="*/ 346064 w 2971357"/>
              <a:gd name="connsiteY3901" fmla="*/ 1214430 h 3024785"/>
              <a:gd name="connsiteX3902" fmla="*/ 363590 w 2971357"/>
              <a:gd name="connsiteY3902" fmla="*/ 1161090 h 3024785"/>
              <a:gd name="connsiteX3903" fmla="*/ 379211 w 2971357"/>
              <a:gd name="connsiteY3903" fmla="*/ 1126610 h 3024785"/>
              <a:gd name="connsiteX3904" fmla="*/ 361685 w 2971357"/>
              <a:gd name="connsiteY3904" fmla="*/ 1193285 h 3024785"/>
              <a:gd name="connsiteX3905" fmla="*/ 373401 w 2971357"/>
              <a:gd name="connsiteY3905" fmla="*/ 1172425 h 3024785"/>
              <a:gd name="connsiteX3906" fmla="*/ 377687 w 2971357"/>
              <a:gd name="connsiteY3906" fmla="*/ 1160995 h 3024785"/>
              <a:gd name="connsiteX3907" fmla="*/ 383212 w 2971357"/>
              <a:gd name="connsiteY3907" fmla="*/ 1147660 h 3024785"/>
              <a:gd name="connsiteX3908" fmla="*/ 395499 w 2971357"/>
              <a:gd name="connsiteY3908" fmla="*/ 1115942 h 3024785"/>
              <a:gd name="connsiteX3909" fmla="*/ 402548 w 2971357"/>
              <a:gd name="connsiteY3909" fmla="*/ 1096035 h 3024785"/>
              <a:gd name="connsiteX3910" fmla="*/ 410072 w 2971357"/>
              <a:gd name="connsiteY3910" fmla="*/ 1076318 h 3024785"/>
              <a:gd name="connsiteX3911" fmla="*/ 437409 w 2971357"/>
              <a:gd name="connsiteY3911" fmla="*/ 1013357 h 3024785"/>
              <a:gd name="connsiteX3912" fmla="*/ 549423 w 2971357"/>
              <a:gd name="connsiteY3912" fmla="*/ 838288 h 3024785"/>
              <a:gd name="connsiteX3913" fmla="*/ 568473 w 2971357"/>
              <a:gd name="connsiteY3913" fmla="*/ 815428 h 3024785"/>
              <a:gd name="connsiteX3914" fmla="*/ 570664 w 2971357"/>
              <a:gd name="connsiteY3914" fmla="*/ 823810 h 3024785"/>
              <a:gd name="connsiteX3915" fmla="*/ 592572 w 2971357"/>
              <a:gd name="connsiteY3915" fmla="*/ 788663 h 3024785"/>
              <a:gd name="connsiteX3916" fmla="*/ 595429 w 2971357"/>
              <a:gd name="connsiteY3916" fmla="*/ 784377 h 3024785"/>
              <a:gd name="connsiteX3917" fmla="*/ 602954 w 2971357"/>
              <a:gd name="connsiteY3917" fmla="*/ 774852 h 3024785"/>
              <a:gd name="connsiteX3918" fmla="*/ 639053 w 2971357"/>
              <a:gd name="connsiteY3918" fmla="*/ 732846 h 3024785"/>
              <a:gd name="connsiteX3919" fmla="*/ 677153 w 2971357"/>
              <a:gd name="connsiteY3919" fmla="*/ 692651 h 3024785"/>
              <a:gd name="connsiteX3920" fmla="*/ 721349 w 2971357"/>
              <a:gd name="connsiteY3920" fmla="*/ 654551 h 3024785"/>
              <a:gd name="connsiteX3921" fmla="*/ 771546 w 2971357"/>
              <a:gd name="connsiteY3921" fmla="*/ 614451 h 3024785"/>
              <a:gd name="connsiteX3922" fmla="*/ 799073 w 2971357"/>
              <a:gd name="connsiteY3922" fmla="*/ 592448 h 3024785"/>
              <a:gd name="connsiteX3923" fmla="*/ 787358 w 2971357"/>
              <a:gd name="connsiteY3923" fmla="*/ 598734 h 3024785"/>
              <a:gd name="connsiteX3924" fmla="*/ 716015 w 2971357"/>
              <a:gd name="connsiteY3924" fmla="*/ 653503 h 3024785"/>
              <a:gd name="connsiteX3925" fmla="*/ 676868 w 2971357"/>
              <a:gd name="connsiteY3925" fmla="*/ 691603 h 3024785"/>
              <a:gd name="connsiteX3926" fmla="*/ 664485 w 2971357"/>
              <a:gd name="connsiteY3926" fmla="*/ 701795 h 3024785"/>
              <a:gd name="connsiteX3927" fmla="*/ 642578 w 2971357"/>
              <a:gd name="connsiteY3927" fmla="*/ 723417 h 3024785"/>
              <a:gd name="connsiteX3928" fmla="*/ 621718 w 2971357"/>
              <a:gd name="connsiteY3928" fmla="*/ 745991 h 3024785"/>
              <a:gd name="connsiteX3929" fmla="*/ 600858 w 2971357"/>
              <a:gd name="connsiteY3929" fmla="*/ 768756 h 3024785"/>
              <a:gd name="connsiteX3930" fmla="*/ 581141 w 2971357"/>
              <a:gd name="connsiteY3930" fmla="*/ 792473 h 3024785"/>
              <a:gd name="connsiteX3931" fmla="*/ 564949 w 2971357"/>
              <a:gd name="connsiteY3931" fmla="*/ 812761 h 3024785"/>
              <a:gd name="connsiteX3932" fmla="*/ 557043 w 2971357"/>
              <a:gd name="connsiteY3932" fmla="*/ 822286 h 3024785"/>
              <a:gd name="connsiteX3933" fmla="*/ 550471 w 2971357"/>
              <a:gd name="connsiteY3933" fmla="*/ 826191 h 3024785"/>
              <a:gd name="connsiteX3934" fmla="*/ 560948 w 2971357"/>
              <a:gd name="connsiteY3934" fmla="*/ 809332 h 3024785"/>
              <a:gd name="connsiteX3935" fmla="*/ 573426 w 2971357"/>
              <a:gd name="connsiteY3935" fmla="*/ 792092 h 3024785"/>
              <a:gd name="connsiteX3936" fmla="*/ 586856 w 2971357"/>
              <a:gd name="connsiteY3936" fmla="*/ 773994 h 3024785"/>
              <a:gd name="connsiteX3937" fmla="*/ 601334 w 2971357"/>
              <a:gd name="connsiteY3937" fmla="*/ 755516 h 3024785"/>
              <a:gd name="connsiteX3938" fmla="*/ 628005 w 2971357"/>
              <a:gd name="connsiteY3938" fmla="*/ 721702 h 3024785"/>
              <a:gd name="connsiteX3939" fmla="*/ 663247 w 2971357"/>
              <a:gd name="connsiteY3939" fmla="*/ 683031 h 3024785"/>
              <a:gd name="connsiteX3940" fmla="*/ 675725 w 2971357"/>
              <a:gd name="connsiteY3940" fmla="*/ 668743 h 3024785"/>
              <a:gd name="connsiteX3941" fmla="*/ 680868 w 2971357"/>
              <a:gd name="connsiteY3941" fmla="*/ 660742 h 3024785"/>
              <a:gd name="connsiteX3942" fmla="*/ 714872 w 2971357"/>
              <a:gd name="connsiteY3942" fmla="*/ 624071 h 3024785"/>
              <a:gd name="connsiteX3943" fmla="*/ 733922 w 2971357"/>
              <a:gd name="connsiteY3943" fmla="*/ 605688 h 3024785"/>
              <a:gd name="connsiteX3944" fmla="*/ 746781 w 2971357"/>
              <a:gd name="connsiteY3944" fmla="*/ 594067 h 3024785"/>
              <a:gd name="connsiteX3945" fmla="*/ 764022 w 2971357"/>
              <a:gd name="connsiteY3945" fmla="*/ 580923 h 3024785"/>
              <a:gd name="connsiteX3946" fmla="*/ 786024 w 2971357"/>
              <a:gd name="connsiteY3946" fmla="*/ 563492 h 3024785"/>
              <a:gd name="connsiteX3947" fmla="*/ 770308 w 2971357"/>
              <a:gd name="connsiteY3947" fmla="*/ 570636 h 3024785"/>
              <a:gd name="connsiteX3948" fmla="*/ 727350 w 2971357"/>
              <a:gd name="connsiteY3948" fmla="*/ 604259 h 3024785"/>
              <a:gd name="connsiteX3949" fmla="*/ 705633 w 2971357"/>
              <a:gd name="connsiteY3949" fmla="*/ 621499 h 3024785"/>
              <a:gd name="connsiteX3950" fmla="*/ 661913 w 2971357"/>
              <a:gd name="connsiteY3950" fmla="*/ 658265 h 3024785"/>
              <a:gd name="connsiteX3951" fmla="*/ 655627 w 2971357"/>
              <a:gd name="connsiteY3951" fmla="*/ 661409 h 3024785"/>
              <a:gd name="connsiteX3952" fmla="*/ 657818 w 2971357"/>
              <a:gd name="connsiteY3952" fmla="*/ 656075 h 3024785"/>
              <a:gd name="connsiteX3953" fmla="*/ 696870 w 2971357"/>
              <a:gd name="connsiteY3953" fmla="*/ 615975 h 3024785"/>
              <a:gd name="connsiteX3954" fmla="*/ 689917 w 2971357"/>
              <a:gd name="connsiteY3954" fmla="*/ 619308 h 3024785"/>
              <a:gd name="connsiteX3955" fmla="*/ 672486 w 2971357"/>
              <a:gd name="connsiteY3955" fmla="*/ 633786 h 3024785"/>
              <a:gd name="connsiteX3956" fmla="*/ 641339 w 2971357"/>
              <a:gd name="connsiteY3956" fmla="*/ 659028 h 3024785"/>
              <a:gd name="connsiteX3957" fmla="*/ 628481 w 2971357"/>
              <a:gd name="connsiteY3957" fmla="*/ 665981 h 3024785"/>
              <a:gd name="connsiteX3958" fmla="*/ 643340 w 2971357"/>
              <a:gd name="connsiteY3958" fmla="*/ 650360 h 3024785"/>
              <a:gd name="connsiteX3959" fmla="*/ 659437 w 2971357"/>
              <a:gd name="connsiteY3959" fmla="*/ 636644 h 3024785"/>
              <a:gd name="connsiteX3960" fmla="*/ 690869 w 2971357"/>
              <a:gd name="connsiteY3960" fmla="*/ 607116 h 3024785"/>
              <a:gd name="connsiteX3961" fmla="*/ 718397 w 2971357"/>
              <a:gd name="connsiteY3961" fmla="*/ 583685 h 3024785"/>
              <a:gd name="connsiteX3962" fmla="*/ 800026 w 2971357"/>
              <a:gd name="connsiteY3962" fmla="*/ 534060 h 3024785"/>
              <a:gd name="connsiteX3963" fmla="*/ 821457 w 2971357"/>
              <a:gd name="connsiteY3963" fmla="*/ 512914 h 3024785"/>
              <a:gd name="connsiteX3964" fmla="*/ 844127 w 2971357"/>
              <a:gd name="connsiteY3964" fmla="*/ 494531 h 3024785"/>
              <a:gd name="connsiteX3965" fmla="*/ 874511 w 2971357"/>
              <a:gd name="connsiteY3965" fmla="*/ 474814 h 3024785"/>
              <a:gd name="connsiteX3966" fmla="*/ 903563 w 2971357"/>
              <a:gd name="connsiteY3966" fmla="*/ 459384 h 3024785"/>
              <a:gd name="connsiteX3967" fmla="*/ 933566 w 2971357"/>
              <a:gd name="connsiteY3967" fmla="*/ 446239 h 3024785"/>
              <a:gd name="connsiteX3968" fmla="*/ 981192 w 2971357"/>
              <a:gd name="connsiteY3968" fmla="*/ 421093 h 3024785"/>
              <a:gd name="connsiteX3969" fmla="*/ 1006909 w 2971357"/>
              <a:gd name="connsiteY3969" fmla="*/ 412044 h 3024785"/>
              <a:gd name="connsiteX3970" fmla="*/ 1008147 w 2971357"/>
              <a:gd name="connsiteY3970" fmla="*/ 413759 h 3024785"/>
              <a:gd name="connsiteX3971" fmla="*/ 1023006 w 2971357"/>
              <a:gd name="connsiteY3971" fmla="*/ 409473 h 3024785"/>
              <a:gd name="connsiteX3972" fmla="*/ 1047200 w 2971357"/>
              <a:gd name="connsiteY3972" fmla="*/ 399281 h 3024785"/>
              <a:gd name="connsiteX3973" fmla="*/ 1091491 w 2971357"/>
              <a:gd name="connsiteY3973" fmla="*/ 384041 h 3024785"/>
              <a:gd name="connsiteX3974" fmla="*/ 1136449 w 2971357"/>
              <a:gd name="connsiteY3974" fmla="*/ 371087 h 3024785"/>
              <a:gd name="connsiteX3975" fmla="*/ 1181788 w 2971357"/>
              <a:gd name="connsiteY3975" fmla="*/ 359752 h 3024785"/>
              <a:gd name="connsiteX3976" fmla="*/ 1204458 w 2971357"/>
              <a:gd name="connsiteY3976" fmla="*/ 354323 h 3024785"/>
              <a:gd name="connsiteX3977" fmla="*/ 1227318 w 2971357"/>
              <a:gd name="connsiteY3977" fmla="*/ 350037 h 3024785"/>
              <a:gd name="connsiteX3978" fmla="*/ 1254750 w 2971357"/>
              <a:gd name="connsiteY3978" fmla="*/ 343750 h 3024785"/>
              <a:gd name="connsiteX3979" fmla="*/ 1280086 w 2971357"/>
              <a:gd name="connsiteY3979" fmla="*/ 336416 h 3024785"/>
              <a:gd name="connsiteX3980" fmla="*/ 1279610 w 2971357"/>
              <a:gd name="connsiteY3980" fmla="*/ 334415 h 3024785"/>
              <a:gd name="connsiteX3981" fmla="*/ 1262465 w 2971357"/>
              <a:gd name="connsiteY3981" fmla="*/ 334415 h 3024785"/>
              <a:gd name="connsiteX3982" fmla="*/ 1266751 w 2971357"/>
              <a:gd name="connsiteY3982" fmla="*/ 331463 h 3024785"/>
              <a:gd name="connsiteX3983" fmla="*/ 1252368 w 2971357"/>
              <a:gd name="connsiteY3983" fmla="*/ 332796 h 3024785"/>
              <a:gd name="connsiteX3984" fmla="*/ 1254940 w 2971357"/>
              <a:gd name="connsiteY3984" fmla="*/ 329844 h 3024785"/>
              <a:gd name="connsiteX3985" fmla="*/ 1219507 w 2971357"/>
              <a:gd name="connsiteY3985" fmla="*/ 328891 h 3024785"/>
              <a:gd name="connsiteX3986" fmla="*/ 1209982 w 2971357"/>
              <a:gd name="connsiteY3986" fmla="*/ 321652 h 3024785"/>
              <a:gd name="connsiteX3987" fmla="*/ 1199124 w 2971357"/>
              <a:gd name="connsiteY3987" fmla="*/ 319556 h 3024785"/>
              <a:gd name="connsiteX3988" fmla="*/ 1174835 w 2971357"/>
              <a:gd name="connsiteY3988" fmla="*/ 321938 h 3024785"/>
              <a:gd name="connsiteX3989" fmla="*/ 1179693 w 2971357"/>
              <a:gd name="connsiteY3989" fmla="*/ 316413 h 3024785"/>
              <a:gd name="connsiteX3990" fmla="*/ 1190932 w 2971357"/>
              <a:gd name="connsiteY3990" fmla="*/ 307364 h 3024785"/>
              <a:gd name="connsiteX3991" fmla="*/ 1212554 w 2971357"/>
              <a:gd name="connsiteY3991" fmla="*/ 296697 h 3024785"/>
              <a:gd name="connsiteX3992" fmla="*/ 1203029 w 2971357"/>
              <a:gd name="connsiteY3992" fmla="*/ 292220 h 3024785"/>
              <a:gd name="connsiteX3993" fmla="*/ 1234842 w 2971357"/>
              <a:gd name="connsiteY3993" fmla="*/ 284314 h 3024785"/>
              <a:gd name="connsiteX3994" fmla="*/ 1262084 w 2971357"/>
              <a:gd name="connsiteY3994" fmla="*/ 278789 h 3024785"/>
              <a:gd name="connsiteX3995" fmla="*/ 1299231 w 2971357"/>
              <a:gd name="connsiteY3995" fmla="*/ 275646 h 3024785"/>
              <a:gd name="connsiteX3996" fmla="*/ 1301517 w 2971357"/>
              <a:gd name="connsiteY3996" fmla="*/ 277837 h 3024785"/>
              <a:gd name="connsiteX3997" fmla="*/ 1345999 w 2971357"/>
              <a:gd name="connsiteY3997" fmla="*/ 271170 h 3024785"/>
              <a:gd name="connsiteX3998" fmla="*/ 1360953 w 2971357"/>
              <a:gd name="connsiteY3998" fmla="*/ 268312 h 3024785"/>
              <a:gd name="connsiteX3999" fmla="*/ 1381908 w 2971357"/>
              <a:gd name="connsiteY3999" fmla="*/ 265836 h 3024785"/>
              <a:gd name="connsiteX4000" fmla="*/ 1402959 w 2971357"/>
              <a:gd name="connsiteY4000" fmla="*/ 264216 h 3024785"/>
              <a:gd name="connsiteX4001" fmla="*/ 1429628 w 2971357"/>
              <a:gd name="connsiteY4001" fmla="*/ 261454 h 3024785"/>
              <a:gd name="connsiteX4002" fmla="*/ 1451345 w 2971357"/>
              <a:gd name="connsiteY4002" fmla="*/ 259263 h 3024785"/>
              <a:gd name="connsiteX4003" fmla="*/ 1482587 w 2971357"/>
              <a:gd name="connsiteY4003" fmla="*/ 255739 h 3024785"/>
              <a:gd name="connsiteX4004" fmla="*/ 1513163 w 2971357"/>
              <a:gd name="connsiteY4004" fmla="*/ 248405 h 3024785"/>
              <a:gd name="connsiteX4005" fmla="*/ 1563931 w 2971357"/>
              <a:gd name="connsiteY4005" fmla="*/ 245833 h 3024785"/>
              <a:gd name="connsiteX4006" fmla="*/ 1614604 w 2971357"/>
              <a:gd name="connsiteY4006" fmla="*/ 247071 h 3024785"/>
              <a:gd name="connsiteX4007" fmla="*/ 1634511 w 2971357"/>
              <a:gd name="connsiteY4007" fmla="*/ 246595 h 3024785"/>
              <a:gd name="connsiteX4008" fmla="*/ 1658324 w 2971357"/>
              <a:gd name="connsiteY4008" fmla="*/ 247929 h 3024785"/>
              <a:gd name="connsiteX4009" fmla="*/ 1686422 w 2971357"/>
              <a:gd name="connsiteY4009" fmla="*/ 250310 h 3024785"/>
              <a:gd name="connsiteX4010" fmla="*/ 1702044 w 2971357"/>
              <a:gd name="connsiteY4010" fmla="*/ 251929 h 3024785"/>
              <a:gd name="connsiteX4011" fmla="*/ 1718808 w 2971357"/>
              <a:gd name="connsiteY4011" fmla="*/ 254596 h 3024785"/>
              <a:gd name="connsiteX4012" fmla="*/ 1748907 w 2971357"/>
              <a:gd name="connsiteY4012" fmla="*/ 263264 h 3024785"/>
              <a:gd name="connsiteX4013" fmla="*/ 1717760 w 2971357"/>
              <a:gd name="connsiteY4013" fmla="*/ 260025 h 3024785"/>
              <a:gd name="connsiteX4014" fmla="*/ 1690137 w 2971357"/>
              <a:gd name="connsiteY4014" fmla="*/ 258120 h 3024785"/>
              <a:gd name="connsiteX4015" fmla="*/ 1642512 w 2971357"/>
              <a:gd name="connsiteY4015" fmla="*/ 263550 h 3024785"/>
              <a:gd name="connsiteX4016" fmla="*/ 1703091 w 2971357"/>
              <a:gd name="connsiteY4016" fmla="*/ 270312 h 3024785"/>
              <a:gd name="connsiteX4017" fmla="*/ 1722141 w 2971357"/>
              <a:gd name="connsiteY4017" fmla="*/ 278218 h 3024785"/>
              <a:gd name="connsiteX4018" fmla="*/ 1738524 w 2971357"/>
              <a:gd name="connsiteY4018" fmla="*/ 283266 h 3024785"/>
              <a:gd name="connsiteX4019" fmla="*/ 1756241 w 2971357"/>
              <a:gd name="connsiteY4019" fmla="*/ 286314 h 3024785"/>
              <a:gd name="connsiteX4020" fmla="*/ 1772147 w 2971357"/>
              <a:gd name="connsiteY4020" fmla="*/ 290029 h 3024785"/>
              <a:gd name="connsiteX4021" fmla="*/ 1781101 w 2971357"/>
              <a:gd name="connsiteY4021" fmla="*/ 295268 h 3024785"/>
              <a:gd name="connsiteX4022" fmla="*/ 1772719 w 2971357"/>
              <a:gd name="connsiteY4022" fmla="*/ 297839 h 3024785"/>
              <a:gd name="connsiteX4023" fmla="*/ 1806914 w 2971357"/>
              <a:gd name="connsiteY4023" fmla="*/ 308222 h 3024785"/>
              <a:gd name="connsiteX4024" fmla="*/ 1819010 w 2971357"/>
              <a:gd name="connsiteY4024" fmla="*/ 316318 h 3024785"/>
              <a:gd name="connsiteX4025" fmla="*/ 1821201 w 2971357"/>
              <a:gd name="connsiteY4025" fmla="*/ 319366 h 3024785"/>
              <a:gd name="connsiteX4026" fmla="*/ 1775862 w 2971357"/>
              <a:gd name="connsiteY4026" fmla="*/ 312127 h 3024785"/>
              <a:gd name="connsiteX4027" fmla="*/ 1753669 w 2971357"/>
              <a:gd name="connsiteY4027" fmla="*/ 308793 h 3024785"/>
              <a:gd name="connsiteX4028" fmla="*/ 1741001 w 2971357"/>
              <a:gd name="connsiteY4028" fmla="*/ 308793 h 3024785"/>
              <a:gd name="connsiteX4029" fmla="*/ 1741572 w 2971357"/>
              <a:gd name="connsiteY4029" fmla="*/ 310698 h 3024785"/>
              <a:gd name="connsiteX4030" fmla="*/ 1775386 w 2971357"/>
              <a:gd name="connsiteY4030" fmla="*/ 317271 h 3024785"/>
              <a:gd name="connsiteX4031" fmla="*/ 1808533 w 2971357"/>
              <a:gd name="connsiteY4031" fmla="*/ 324414 h 3024785"/>
              <a:gd name="connsiteX4032" fmla="*/ 1833012 w 2971357"/>
              <a:gd name="connsiteY4032" fmla="*/ 330701 h 3024785"/>
              <a:gd name="connsiteX4033" fmla="*/ 1862159 w 2971357"/>
              <a:gd name="connsiteY4033" fmla="*/ 337749 h 3024785"/>
              <a:gd name="connsiteX4034" fmla="*/ 1872827 w 2971357"/>
              <a:gd name="connsiteY4034" fmla="*/ 334130 h 3024785"/>
              <a:gd name="connsiteX4035" fmla="*/ 1882352 w 2971357"/>
              <a:gd name="connsiteY4035" fmla="*/ 336035 h 3024785"/>
              <a:gd name="connsiteX4036" fmla="*/ 2036847 w 2971357"/>
              <a:gd name="connsiteY4036" fmla="*/ 398233 h 3024785"/>
              <a:gd name="connsiteX4037" fmla="*/ 2065422 w 2971357"/>
              <a:gd name="connsiteY4037" fmla="*/ 415473 h 3024785"/>
              <a:gd name="connsiteX4038" fmla="*/ 2090283 w 2971357"/>
              <a:gd name="connsiteY4038" fmla="*/ 432523 h 3024785"/>
              <a:gd name="connsiteX4039" fmla="*/ 2139812 w 2971357"/>
              <a:gd name="connsiteY4039" fmla="*/ 459384 h 3024785"/>
              <a:gd name="connsiteX4040" fmla="*/ 2156005 w 2971357"/>
              <a:gd name="connsiteY4040" fmla="*/ 464622 h 3024785"/>
              <a:gd name="connsiteX4041" fmla="*/ 2159910 w 2971357"/>
              <a:gd name="connsiteY4041" fmla="*/ 460050 h 3024785"/>
              <a:gd name="connsiteX4042" fmla="*/ 2161720 w 2971357"/>
              <a:gd name="connsiteY4042" fmla="*/ 460050 h 3024785"/>
              <a:gd name="connsiteX4043" fmla="*/ 2184104 w 2971357"/>
              <a:gd name="connsiteY4043" fmla="*/ 474147 h 3024785"/>
              <a:gd name="connsiteX4044" fmla="*/ 2206964 w 2971357"/>
              <a:gd name="connsiteY4044" fmla="*/ 488816 h 3024785"/>
              <a:gd name="connsiteX4045" fmla="*/ 2222299 w 2971357"/>
              <a:gd name="connsiteY4045" fmla="*/ 497769 h 3024785"/>
              <a:gd name="connsiteX4046" fmla="*/ 2223347 w 2971357"/>
              <a:gd name="connsiteY4046" fmla="*/ 495864 h 3024785"/>
              <a:gd name="connsiteX4047" fmla="*/ 2198296 w 2971357"/>
              <a:gd name="connsiteY4047" fmla="*/ 478148 h 3024785"/>
              <a:gd name="connsiteX4048" fmla="*/ 2173531 w 2971357"/>
              <a:gd name="connsiteY4048" fmla="*/ 463289 h 3024785"/>
              <a:gd name="connsiteX4049" fmla="*/ 2164006 w 2971357"/>
              <a:gd name="connsiteY4049" fmla="*/ 457098 h 3024785"/>
              <a:gd name="connsiteX4050" fmla="*/ 2161339 w 2971357"/>
              <a:gd name="connsiteY4050" fmla="*/ 454335 h 3024785"/>
              <a:gd name="connsiteX4051" fmla="*/ 2203059 w 2971357"/>
              <a:gd name="connsiteY4051" fmla="*/ 473385 h 3024785"/>
              <a:gd name="connsiteX4052" fmla="*/ 2238301 w 2971357"/>
              <a:gd name="connsiteY4052" fmla="*/ 495769 h 3024785"/>
              <a:gd name="connsiteX4053" fmla="*/ 2262590 w 2971357"/>
              <a:gd name="connsiteY4053" fmla="*/ 511485 h 3024785"/>
              <a:gd name="connsiteX4054" fmla="*/ 2265733 w 2971357"/>
              <a:gd name="connsiteY4054" fmla="*/ 513962 h 3024785"/>
              <a:gd name="connsiteX4055" fmla="*/ 2299547 w 2971357"/>
              <a:gd name="connsiteY4055" fmla="*/ 539965 h 3024785"/>
              <a:gd name="connsiteX4056" fmla="*/ 2332027 w 2971357"/>
              <a:gd name="connsiteY4056" fmla="*/ 567016 h 3024785"/>
              <a:gd name="connsiteX4057" fmla="*/ 2350125 w 2971357"/>
              <a:gd name="connsiteY4057" fmla="*/ 581685 h 3024785"/>
              <a:gd name="connsiteX4058" fmla="*/ 2356602 w 2971357"/>
              <a:gd name="connsiteY4058" fmla="*/ 585590 h 3024785"/>
              <a:gd name="connsiteX4059" fmla="*/ 2321454 w 2971357"/>
              <a:gd name="connsiteY4059" fmla="*/ 553300 h 3024785"/>
              <a:gd name="connsiteX4060" fmla="*/ 2267638 w 2971357"/>
              <a:gd name="connsiteY4060" fmla="*/ 511866 h 3024785"/>
              <a:gd name="connsiteX4061" fmla="*/ 2256018 w 2971357"/>
              <a:gd name="connsiteY4061" fmla="*/ 503008 h 3024785"/>
              <a:gd name="connsiteX4062" fmla="*/ 2231634 w 2971357"/>
              <a:gd name="connsiteY4062" fmla="*/ 481672 h 3024785"/>
              <a:gd name="connsiteX4063" fmla="*/ 2250684 w 2971357"/>
              <a:gd name="connsiteY4063" fmla="*/ 494531 h 3024785"/>
              <a:gd name="connsiteX4064" fmla="*/ 2260209 w 2971357"/>
              <a:gd name="connsiteY4064" fmla="*/ 500913 h 3024785"/>
              <a:gd name="connsiteX4065" fmla="*/ 2269734 w 2971357"/>
              <a:gd name="connsiteY4065" fmla="*/ 507866 h 3024785"/>
              <a:gd name="connsiteX4066" fmla="*/ 2283640 w 2971357"/>
              <a:gd name="connsiteY4066" fmla="*/ 517391 h 3024785"/>
              <a:gd name="connsiteX4067" fmla="*/ 2295165 w 2971357"/>
              <a:gd name="connsiteY4067" fmla="*/ 525582 h 3024785"/>
              <a:gd name="connsiteX4068" fmla="*/ 2295165 w 2971357"/>
              <a:gd name="connsiteY4068" fmla="*/ 524725 h 3024785"/>
              <a:gd name="connsiteX4069" fmla="*/ 2309929 w 2971357"/>
              <a:gd name="connsiteY4069" fmla="*/ 535584 h 3024785"/>
              <a:gd name="connsiteX4070" fmla="*/ 2321645 w 2971357"/>
              <a:gd name="connsiteY4070" fmla="*/ 545109 h 3024785"/>
              <a:gd name="connsiteX4071" fmla="*/ 2340123 w 2971357"/>
              <a:gd name="connsiteY4071" fmla="*/ 558539 h 3024785"/>
              <a:gd name="connsiteX4072" fmla="*/ 2369746 w 2971357"/>
              <a:gd name="connsiteY4072" fmla="*/ 579208 h 3024785"/>
              <a:gd name="connsiteX4073" fmla="*/ 2405084 w 2971357"/>
              <a:gd name="connsiteY4073" fmla="*/ 605497 h 3024785"/>
              <a:gd name="connsiteX4074" fmla="*/ 2430706 w 2971357"/>
              <a:gd name="connsiteY4074" fmla="*/ 628738 h 3024785"/>
              <a:gd name="connsiteX4075" fmla="*/ 2391177 w 2971357"/>
              <a:gd name="connsiteY4075" fmla="*/ 577208 h 3024785"/>
              <a:gd name="connsiteX4076" fmla="*/ 2375652 w 2971357"/>
              <a:gd name="connsiteY4076" fmla="*/ 561015 h 3024785"/>
              <a:gd name="connsiteX4077" fmla="*/ 2391368 w 2971357"/>
              <a:gd name="connsiteY4077" fmla="*/ 571493 h 3024785"/>
              <a:gd name="connsiteX4078" fmla="*/ 2400226 w 2971357"/>
              <a:gd name="connsiteY4078" fmla="*/ 578541 h 3024785"/>
              <a:gd name="connsiteX4079" fmla="*/ 2360221 w 2971357"/>
              <a:gd name="connsiteY4079" fmla="*/ 540441 h 3024785"/>
              <a:gd name="connsiteX4080" fmla="*/ 2350696 w 2971357"/>
              <a:gd name="connsiteY4080" fmla="*/ 529202 h 3024785"/>
              <a:gd name="connsiteX4081" fmla="*/ 2366888 w 2971357"/>
              <a:gd name="connsiteY4081" fmla="*/ 542346 h 3024785"/>
              <a:gd name="connsiteX4082" fmla="*/ 2385081 w 2971357"/>
              <a:gd name="connsiteY4082" fmla="*/ 558444 h 3024785"/>
              <a:gd name="connsiteX4083" fmla="*/ 2407560 w 2971357"/>
              <a:gd name="connsiteY4083" fmla="*/ 576636 h 3024785"/>
              <a:gd name="connsiteX4084" fmla="*/ 2358507 w 2971357"/>
              <a:gd name="connsiteY4084" fmla="*/ 528249 h 3024785"/>
              <a:gd name="connsiteX4085" fmla="*/ 2354411 w 2971357"/>
              <a:gd name="connsiteY4085" fmla="*/ 514343 h 3024785"/>
              <a:gd name="connsiteX4086" fmla="*/ 2302785 w 2971357"/>
              <a:gd name="connsiteY4086" fmla="*/ 471766 h 3024785"/>
              <a:gd name="connsiteX4087" fmla="*/ 2262495 w 2971357"/>
              <a:gd name="connsiteY4087" fmla="*/ 440810 h 3024785"/>
              <a:gd name="connsiteX4088" fmla="*/ 2239730 w 2971357"/>
              <a:gd name="connsiteY4088" fmla="*/ 424331 h 3024785"/>
              <a:gd name="connsiteX4089" fmla="*/ 2216489 w 2971357"/>
              <a:gd name="connsiteY4089" fmla="*/ 409092 h 3024785"/>
              <a:gd name="connsiteX4090" fmla="*/ 2154386 w 2971357"/>
              <a:gd name="connsiteY4090" fmla="*/ 365181 h 3024785"/>
              <a:gd name="connsiteX4091" fmla="*/ 2131145 w 2971357"/>
              <a:gd name="connsiteY4091" fmla="*/ 351751 h 3024785"/>
              <a:gd name="connsiteX4092" fmla="*/ 2154386 w 2971357"/>
              <a:gd name="connsiteY4092" fmla="*/ 365086 h 3024785"/>
              <a:gd name="connsiteX4093" fmla="*/ 2149433 w 2971357"/>
              <a:gd name="connsiteY4093" fmla="*/ 359562 h 3024785"/>
              <a:gd name="connsiteX4094" fmla="*/ 2124382 w 2971357"/>
              <a:gd name="connsiteY4094" fmla="*/ 344322 h 3024785"/>
              <a:gd name="connsiteX4095" fmla="*/ 2106094 w 2971357"/>
              <a:gd name="connsiteY4095" fmla="*/ 331844 h 3024785"/>
              <a:gd name="connsiteX4096" fmla="*/ 2093045 w 2971357"/>
              <a:gd name="connsiteY4096" fmla="*/ 323938 h 3024785"/>
              <a:gd name="connsiteX4097" fmla="*/ 2071328 w 2971357"/>
              <a:gd name="connsiteY4097" fmla="*/ 312698 h 3024785"/>
              <a:gd name="connsiteX4098" fmla="*/ 2045229 w 2971357"/>
              <a:gd name="connsiteY4098" fmla="*/ 295649 h 3024785"/>
              <a:gd name="connsiteX4099" fmla="*/ 2015511 w 2971357"/>
              <a:gd name="connsiteY4099" fmla="*/ 281552 h 3024785"/>
              <a:gd name="connsiteX4100" fmla="*/ 1980840 w 2971357"/>
              <a:gd name="connsiteY4100" fmla="*/ 267264 h 3024785"/>
              <a:gd name="connsiteX4101" fmla="*/ 1961028 w 2971357"/>
              <a:gd name="connsiteY4101" fmla="*/ 259263 h 3024785"/>
              <a:gd name="connsiteX4102" fmla="*/ 1941407 w 2971357"/>
              <a:gd name="connsiteY4102" fmla="*/ 252310 h 3024785"/>
              <a:gd name="connsiteX4103" fmla="*/ 1903307 w 2971357"/>
              <a:gd name="connsiteY4103" fmla="*/ 238689 h 3024785"/>
              <a:gd name="connsiteX4104" fmla="*/ 1866540 w 2971357"/>
              <a:gd name="connsiteY4104" fmla="*/ 226973 h 3024785"/>
              <a:gd name="connsiteX4105" fmla="*/ 1831488 w 2971357"/>
              <a:gd name="connsiteY4105" fmla="*/ 215925 h 3024785"/>
              <a:gd name="connsiteX4106" fmla="*/ 1802151 w 2971357"/>
              <a:gd name="connsiteY4106" fmla="*/ 207828 h 3024785"/>
              <a:gd name="connsiteX4107" fmla="*/ 1772910 w 2971357"/>
              <a:gd name="connsiteY4107" fmla="*/ 198303 h 3024785"/>
              <a:gd name="connsiteX4108" fmla="*/ 1730258 w 2971357"/>
              <a:gd name="connsiteY4108" fmla="*/ 189940 h 3024785"/>
              <a:gd name="connsiteX4109" fmla="*/ 1721236 w 2971357"/>
              <a:gd name="connsiteY4109" fmla="*/ 190196 h 3024785"/>
              <a:gd name="connsiteX4110" fmla="*/ 1721229 w 2971357"/>
              <a:gd name="connsiteY4110" fmla="*/ 190195 h 3024785"/>
              <a:gd name="connsiteX4111" fmla="*/ 1730258 w 2971357"/>
              <a:gd name="connsiteY4111" fmla="*/ 189940 h 3024785"/>
              <a:gd name="connsiteX4112" fmla="*/ 1729190 w 2971357"/>
              <a:gd name="connsiteY4112" fmla="*/ 189731 h 3024785"/>
              <a:gd name="connsiteX4113" fmla="*/ 1695947 w 2971357"/>
              <a:gd name="connsiteY4113" fmla="*/ 182873 h 3024785"/>
              <a:gd name="connsiteX4114" fmla="*/ 1682422 w 2971357"/>
              <a:gd name="connsiteY4114" fmla="*/ 181063 h 3024785"/>
              <a:gd name="connsiteX4115" fmla="*/ 1695662 w 2971357"/>
              <a:gd name="connsiteY4115" fmla="*/ 176301 h 3024785"/>
              <a:gd name="connsiteX4116" fmla="*/ 1650037 w 2971357"/>
              <a:gd name="connsiteY4116" fmla="*/ 165156 h 3024785"/>
              <a:gd name="connsiteX4117" fmla="*/ 1601174 w 2971357"/>
              <a:gd name="connsiteY4117" fmla="*/ 162489 h 3024785"/>
              <a:gd name="connsiteX4118" fmla="*/ 1576980 w 2971357"/>
              <a:gd name="connsiteY4118" fmla="*/ 161346 h 3024785"/>
              <a:gd name="connsiteX4119" fmla="*/ 1557359 w 2971357"/>
              <a:gd name="connsiteY4119" fmla="*/ 162108 h 3024785"/>
              <a:gd name="connsiteX4120" fmla="*/ 1505733 w 2971357"/>
              <a:gd name="connsiteY4120" fmla="*/ 163347 h 3024785"/>
              <a:gd name="connsiteX4121" fmla="*/ 1442202 w 2971357"/>
              <a:gd name="connsiteY4121" fmla="*/ 164204 h 3024785"/>
              <a:gd name="connsiteX4122" fmla="*/ 1473920 w 2971357"/>
              <a:gd name="connsiteY4122" fmla="*/ 159060 h 3024785"/>
              <a:gd name="connsiteX4123" fmla="*/ 1491255 w 2971357"/>
              <a:gd name="connsiteY4123" fmla="*/ 155917 h 3024785"/>
              <a:gd name="connsiteX4124" fmla="*/ 1443154 w 2971357"/>
              <a:gd name="connsiteY4124" fmla="*/ 157631 h 3024785"/>
              <a:gd name="connsiteX4125" fmla="*/ 1410293 w 2971357"/>
              <a:gd name="connsiteY4125" fmla="*/ 161918 h 3024785"/>
              <a:gd name="connsiteX4126" fmla="*/ 1382385 w 2971357"/>
              <a:gd name="connsiteY4126" fmla="*/ 163918 h 3024785"/>
              <a:gd name="connsiteX4127" fmla="*/ 1354571 w 2971357"/>
              <a:gd name="connsiteY4127" fmla="*/ 166490 h 3024785"/>
              <a:gd name="connsiteX4128" fmla="*/ 1299136 w 2971357"/>
              <a:gd name="connsiteY4128" fmla="*/ 173253 h 3024785"/>
              <a:gd name="connsiteX4129" fmla="*/ 1281801 w 2971357"/>
              <a:gd name="connsiteY4129" fmla="*/ 169157 h 3024785"/>
              <a:gd name="connsiteX4130" fmla="*/ 1226841 w 2971357"/>
              <a:gd name="connsiteY4130" fmla="*/ 178682 h 3024785"/>
              <a:gd name="connsiteX4131" fmla="*/ 1171215 w 2971357"/>
              <a:gd name="connsiteY4131" fmla="*/ 191255 h 3024785"/>
              <a:gd name="connsiteX4132" fmla="*/ 1108064 w 2971357"/>
              <a:gd name="connsiteY4132" fmla="*/ 211734 h 3024785"/>
              <a:gd name="connsiteX4133" fmla="*/ 1062440 w 2971357"/>
              <a:gd name="connsiteY4133" fmla="*/ 221259 h 3024785"/>
              <a:gd name="connsiteX4134" fmla="*/ 1101207 w 2971357"/>
              <a:gd name="connsiteY4134" fmla="*/ 209257 h 3024785"/>
              <a:gd name="connsiteX4135" fmla="*/ 1139783 w 2971357"/>
              <a:gd name="connsiteY4135" fmla="*/ 197351 h 3024785"/>
              <a:gd name="connsiteX4136" fmla="*/ 1124067 w 2971357"/>
              <a:gd name="connsiteY4136" fmla="*/ 198494 h 3024785"/>
              <a:gd name="connsiteX4137" fmla="*/ 1100444 w 2971357"/>
              <a:gd name="connsiteY4137" fmla="*/ 200875 h 3024785"/>
              <a:gd name="connsiteX4138" fmla="*/ 1057772 w 2971357"/>
              <a:gd name="connsiteY4138" fmla="*/ 211543 h 3024785"/>
              <a:gd name="connsiteX4139" fmla="*/ 1002051 w 2971357"/>
              <a:gd name="connsiteY4139" fmla="*/ 230593 h 3024785"/>
              <a:gd name="connsiteX4140" fmla="*/ 966142 w 2971357"/>
              <a:gd name="connsiteY4140" fmla="*/ 241356 h 3024785"/>
              <a:gd name="connsiteX4141" fmla="*/ 965475 w 2971357"/>
              <a:gd name="connsiteY4141" fmla="*/ 238118 h 3024785"/>
              <a:gd name="connsiteX4142" fmla="*/ 1007861 w 2971357"/>
              <a:gd name="connsiteY4142" fmla="*/ 218306 h 3024785"/>
              <a:gd name="connsiteX4143" fmla="*/ 1016243 w 2971357"/>
              <a:gd name="connsiteY4143" fmla="*/ 212591 h 3024785"/>
              <a:gd name="connsiteX4144" fmla="*/ 1038627 w 2971357"/>
              <a:gd name="connsiteY4144" fmla="*/ 203066 h 3024785"/>
              <a:gd name="connsiteX4145" fmla="*/ 1118637 w 2971357"/>
              <a:gd name="connsiteY4145" fmla="*/ 169633 h 3024785"/>
              <a:gd name="connsiteX4146" fmla="*/ 1333426 w 2971357"/>
              <a:gd name="connsiteY4146" fmla="*/ 120579 h 3024785"/>
              <a:gd name="connsiteX4147" fmla="*/ 1489731 w 2971357"/>
              <a:gd name="connsiteY4147" fmla="*/ 108006 h 3024785"/>
              <a:gd name="connsiteX4148" fmla="*/ 1730523 w 2971357"/>
              <a:gd name="connsiteY4148" fmla="*/ 91719 h 3024785"/>
              <a:gd name="connsiteX4149" fmla="*/ 1730523 w 2971357"/>
              <a:gd name="connsiteY4149" fmla="*/ 95529 h 3024785"/>
              <a:gd name="connsiteX4150" fmla="*/ 1730523 w 2971357"/>
              <a:gd name="connsiteY4150" fmla="*/ 91719 h 3024785"/>
              <a:gd name="connsiteX4151" fmla="*/ 1510971 w 2971357"/>
              <a:gd name="connsiteY4151" fmla="*/ 91148 h 3024785"/>
              <a:gd name="connsiteX4152" fmla="*/ 1527735 w 2971357"/>
              <a:gd name="connsiteY4152" fmla="*/ 91814 h 3024785"/>
              <a:gd name="connsiteX4153" fmla="*/ 1480872 w 2971357"/>
              <a:gd name="connsiteY4153" fmla="*/ 94291 h 3024785"/>
              <a:gd name="connsiteX4154" fmla="*/ 1486682 w 2971357"/>
              <a:gd name="connsiteY4154" fmla="*/ 92386 h 3024785"/>
              <a:gd name="connsiteX4155" fmla="*/ 1510971 w 2971357"/>
              <a:gd name="connsiteY4155" fmla="*/ 91148 h 3024785"/>
              <a:gd name="connsiteX4156" fmla="*/ 1007004 w 2971357"/>
              <a:gd name="connsiteY4156" fmla="*/ 88385 h 3024785"/>
              <a:gd name="connsiteX4157" fmla="*/ 998336 w 2971357"/>
              <a:gd name="connsiteY4157" fmla="*/ 91814 h 3024785"/>
              <a:gd name="connsiteX4158" fmla="*/ 994050 w 2971357"/>
              <a:gd name="connsiteY4158" fmla="*/ 93529 h 3024785"/>
              <a:gd name="connsiteX4159" fmla="*/ 936900 w 2971357"/>
              <a:gd name="connsiteY4159" fmla="*/ 122104 h 3024785"/>
              <a:gd name="connsiteX4160" fmla="*/ 936138 w 2971357"/>
              <a:gd name="connsiteY4160" fmla="*/ 123914 h 3024785"/>
              <a:gd name="connsiteX4161" fmla="*/ 937186 w 2971357"/>
              <a:gd name="connsiteY4161" fmla="*/ 122104 h 3024785"/>
              <a:gd name="connsiteX4162" fmla="*/ 937090 w 2971357"/>
              <a:gd name="connsiteY4162" fmla="*/ 122104 h 3024785"/>
              <a:gd name="connsiteX4163" fmla="*/ 994240 w 2971357"/>
              <a:gd name="connsiteY4163" fmla="*/ 93529 h 3024785"/>
              <a:gd name="connsiteX4164" fmla="*/ 998526 w 2971357"/>
              <a:gd name="connsiteY4164" fmla="*/ 91814 h 3024785"/>
              <a:gd name="connsiteX4165" fmla="*/ 1828440 w 2971357"/>
              <a:gd name="connsiteY4165" fmla="*/ 34759 h 3024785"/>
              <a:gd name="connsiteX4166" fmla="*/ 1939597 w 2971357"/>
              <a:gd name="connsiteY4166" fmla="*/ 71145 h 3024785"/>
              <a:gd name="connsiteX4167" fmla="*/ 1861111 w 2971357"/>
              <a:gd name="connsiteY4167" fmla="*/ 47523 h 3024785"/>
              <a:gd name="connsiteX4168" fmla="*/ 1828440 w 2971357"/>
              <a:gd name="connsiteY4168" fmla="*/ 34759 h 3024785"/>
              <a:gd name="connsiteX4169" fmla="*/ 1480575 w 2971357"/>
              <a:gd name="connsiteY4169" fmla="*/ 5 h 3024785"/>
              <a:gd name="connsiteX4170" fmla="*/ 1502018 w 2971357"/>
              <a:gd name="connsiteY4170" fmla="*/ 1708 h 3024785"/>
              <a:gd name="connsiteX4171" fmla="*/ 1434772 w 2971357"/>
              <a:gd name="connsiteY4171" fmla="*/ 5232 h 3024785"/>
              <a:gd name="connsiteX4172" fmla="*/ 1384670 w 2971357"/>
              <a:gd name="connsiteY4172" fmla="*/ 8947 h 3024785"/>
              <a:gd name="connsiteX4173" fmla="*/ 1347047 w 2971357"/>
              <a:gd name="connsiteY4173" fmla="*/ 9899 h 3024785"/>
              <a:gd name="connsiteX4174" fmla="*/ 1276085 w 2971357"/>
              <a:gd name="connsiteY4174" fmla="*/ 18853 h 3024785"/>
              <a:gd name="connsiteX4175" fmla="*/ 1273760 w 2971357"/>
              <a:gd name="connsiteY4175" fmla="*/ 19290 h 3024785"/>
              <a:gd name="connsiteX4176" fmla="*/ 1276181 w 2971357"/>
              <a:gd name="connsiteY4176" fmla="*/ 18758 h 3024785"/>
              <a:gd name="connsiteX4177" fmla="*/ 1057106 w 2971357"/>
              <a:gd name="connsiteY4177" fmla="*/ 70478 h 3024785"/>
              <a:gd name="connsiteX4178" fmla="*/ 1057348 w 2971357"/>
              <a:gd name="connsiteY4178" fmla="*/ 70477 h 3024785"/>
              <a:gd name="connsiteX4179" fmla="*/ 1057010 w 2971357"/>
              <a:gd name="connsiteY4179" fmla="*/ 70574 h 3024785"/>
              <a:gd name="connsiteX4180" fmla="*/ 1062435 w 2971357"/>
              <a:gd name="connsiteY4180" fmla="*/ 70574 h 3024785"/>
              <a:gd name="connsiteX4181" fmla="*/ 1059010 w 2971357"/>
              <a:gd name="connsiteY4181" fmla="*/ 73145 h 3024785"/>
              <a:gd name="connsiteX4182" fmla="*/ 1062547 w 2971357"/>
              <a:gd name="connsiteY4182" fmla="*/ 70574 h 3024785"/>
              <a:gd name="connsiteX4183" fmla="*/ 1062435 w 2971357"/>
              <a:gd name="connsiteY4183" fmla="*/ 70574 h 3024785"/>
              <a:gd name="connsiteX4184" fmla="*/ 1062594 w 2971357"/>
              <a:gd name="connsiteY4184" fmla="*/ 70454 h 3024785"/>
              <a:gd name="connsiteX4185" fmla="*/ 1057348 w 2971357"/>
              <a:gd name="connsiteY4185" fmla="*/ 70477 h 3024785"/>
              <a:gd name="connsiteX4186" fmla="*/ 1163333 w 2971357"/>
              <a:gd name="connsiteY4186" fmla="*/ 40034 h 3024785"/>
              <a:gd name="connsiteX4187" fmla="*/ 1273760 w 2971357"/>
              <a:gd name="connsiteY4187" fmla="*/ 19290 h 3024785"/>
              <a:gd name="connsiteX4188" fmla="*/ 1226746 w 2971357"/>
              <a:gd name="connsiteY4188" fmla="*/ 29616 h 3024785"/>
              <a:gd name="connsiteX4189" fmla="*/ 1196266 w 2971357"/>
              <a:gd name="connsiteY4189" fmla="*/ 35045 h 3024785"/>
              <a:gd name="connsiteX4190" fmla="*/ 1163785 w 2971357"/>
              <a:gd name="connsiteY4190" fmla="*/ 41999 h 3024785"/>
              <a:gd name="connsiteX4191" fmla="*/ 1192932 w 2971357"/>
              <a:gd name="connsiteY4191" fmla="*/ 53809 h 3024785"/>
              <a:gd name="connsiteX4192" fmla="*/ 1152927 w 2971357"/>
              <a:gd name="connsiteY4192" fmla="*/ 61334 h 3024785"/>
              <a:gd name="connsiteX4193" fmla="*/ 1133877 w 2971357"/>
              <a:gd name="connsiteY4193" fmla="*/ 64668 h 3024785"/>
              <a:gd name="connsiteX4194" fmla="*/ 1105302 w 2971357"/>
              <a:gd name="connsiteY4194" fmla="*/ 73336 h 3024785"/>
              <a:gd name="connsiteX4195" fmla="*/ 1053962 w 2971357"/>
              <a:gd name="connsiteY4195" fmla="*/ 87623 h 3024785"/>
              <a:gd name="connsiteX4196" fmla="*/ 1004242 w 2971357"/>
              <a:gd name="connsiteY4196" fmla="*/ 105340 h 3024785"/>
              <a:gd name="connsiteX4197" fmla="*/ 1013195 w 2971357"/>
              <a:gd name="connsiteY4197" fmla="*/ 104768 h 3024785"/>
              <a:gd name="connsiteX4198" fmla="*/ 977476 w 2971357"/>
              <a:gd name="connsiteY4198" fmla="*/ 118580 h 3024785"/>
              <a:gd name="connsiteX4199" fmla="*/ 934328 w 2971357"/>
              <a:gd name="connsiteY4199" fmla="*/ 135534 h 3024785"/>
              <a:gd name="connsiteX4200" fmla="*/ 891847 w 2971357"/>
              <a:gd name="connsiteY4200" fmla="*/ 154108 h 3024785"/>
              <a:gd name="connsiteX4201" fmla="*/ 878131 w 2971357"/>
              <a:gd name="connsiteY4201" fmla="*/ 160775 h 3024785"/>
              <a:gd name="connsiteX4202" fmla="*/ 860414 w 2971357"/>
              <a:gd name="connsiteY4202" fmla="*/ 171919 h 3024785"/>
              <a:gd name="connsiteX4203" fmla="*/ 863367 w 2971357"/>
              <a:gd name="connsiteY4203" fmla="*/ 171919 h 3024785"/>
              <a:gd name="connsiteX4204" fmla="*/ 789643 w 2971357"/>
              <a:gd name="connsiteY4204" fmla="*/ 213544 h 3024785"/>
              <a:gd name="connsiteX4205" fmla="*/ 752496 w 2971357"/>
              <a:gd name="connsiteY4205" fmla="*/ 234403 h 3024785"/>
              <a:gd name="connsiteX4206" fmla="*/ 733446 w 2971357"/>
              <a:gd name="connsiteY4206" fmla="*/ 244405 h 3024785"/>
              <a:gd name="connsiteX4207" fmla="*/ 714396 w 2971357"/>
              <a:gd name="connsiteY4207" fmla="*/ 254692 h 3024785"/>
              <a:gd name="connsiteX4208" fmla="*/ 691250 w 2971357"/>
              <a:gd name="connsiteY4208" fmla="*/ 268503 h 3024785"/>
              <a:gd name="connsiteX4209" fmla="*/ 675820 w 2971357"/>
              <a:gd name="connsiteY4209" fmla="*/ 278028 h 3024785"/>
              <a:gd name="connsiteX4210" fmla="*/ 661342 w 2971357"/>
              <a:gd name="connsiteY4210" fmla="*/ 287553 h 3024785"/>
              <a:gd name="connsiteX4211" fmla="*/ 593333 w 2971357"/>
              <a:gd name="connsiteY4211" fmla="*/ 338226 h 3024785"/>
              <a:gd name="connsiteX4212" fmla="*/ 561329 w 2971357"/>
              <a:gd name="connsiteY4212" fmla="*/ 366801 h 3024785"/>
              <a:gd name="connsiteX4213" fmla="*/ 515704 w 2971357"/>
              <a:gd name="connsiteY4213" fmla="*/ 407663 h 3024785"/>
              <a:gd name="connsiteX4214" fmla="*/ 421883 w 2971357"/>
              <a:gd name="connsiteY4214" fmla="*/ 502913 h 3024785"/>
              <a:gd name="connsiteX4215" fmla="*/ 409977 w 2971357"/>
              <a:gd name="connsiteY4215" fmla="*/ 515582 h 3024785"/>
              <a:gd name="connsiteX4216" fmla="*/ 398642 w 2971357"/>
              <a:gd name="connsiteY4216" fmla="*/ 528631 h 3024785"/>
              <a:gd name="connsiteX4217" fmla="*/ 376639 w 2971357"/>
              <a:gd name="connsiteY4217" fmla="*/ 554634 h 3024785"/>
              <a:gd name="connsiteX4218" fmla="*/ 337587 w 2971357"/>
              <a:gd name="connsiteY4218" fmla="*/ 605593 h 3024785"/>
              <a:gd name="connsiteX4219" fmla="*/ 282342 w 2971357"/>
              <a:gd name="connsiteY4219" fmla="*/ 679792 h 3024785"/>
              <a:gd name="connsiteX4220" fmla="*/ 240908 w 2971357"/>
              <a:gd name="connsiteY4220" fmla="*/ 744372 h 3024785"/>
              <a:gd name="connsiteX4221" fmla="*/ 215381 w 2971357"/>
              <a:gd name="connsiteY4221" fmla="*/ 792950 h 3024785"/>
              <a:gd name="connsiteX4222" fmla="*/ 208237 w 2971357"/>
              <a:gd name="connsiteY4222" fmla="*/ 808666 h 3024785"/>
              <a:gd name="connsiteX4223" fmla="*/ 205666 w 2971357"/>
              <a:gd name="connsiteY4223" fmla="*/ 817715 h 3024785"/>
              <a:gd name="connsiteX4224" fmla="*/ 213571 w 2971357"/>
              <a:gd name="connsiteY4224" fmla="*/ 811904 h 3024785"/>
              <a:gd name="connsiteX4225" fmla="*/ 250528 w 2971357"/>
              <a:gd name="connsiteY4225" fmla="*/ 752754 h 3024785"/>
              <a:gd name="connsiteX4226" fmla="*/ 281866 w 2971357"/>
              <a:gd name="connsiteY4226" fmla="*/ 710844 h 3024785"/>
              <a:gd name="connsiteX4227" fmla="*/ 292629 w 2971357"/>
              <a:gd name="connsiteY4227" fmla="*/ 694747 h 3024785"/>
              <a:gd name="connsiteX4228" fmla="*/ 303106 w 2971357"/>
              <a:gd name="connsiteY4228" fmla="*/ 681507 h 3024785"/>
              <a:gd name="connsiteX4229" fmla="*/ 321585 w 2971357"/>
              <a:gd name="connsiteY4229" fmla="*/ 657885 h 3024785"/>
              <a:gd name="connsiteX4230" fmla="*/ 336063 w 2971357"/>
              <a:gd name="connsiteY4230" fmla="*/ 640645 h 3024785"/>
              <a:gd name="connsiteX4231" fmla="*/ 346636 w 2971357"/>
              <a:gd name="connsiteY4231" fmla="*/ 630548 h 3024785"/>
              <a:gd name="connsiteX4232" fmla="*/ 351684 w 2971357"/>
              <a:gd name="connsiteY4232" fmla="*/ 631501 h 3024785"/>
              <a:gd name="connsiteX4233" fmla="*/ 333301 w 2971357"/>
              <a:gd name="connsiteY4233" fmla="*/ 663124 h 3024785"/>
              <a:gd name="connsiteX4234" fmla="*/ 345969 w 2971357"/>
              <a:gd name="connsiteY4234" fmla="*/ 652742 h 3024785"/>
              <a:gd name="connsiteX4235" fmla="*/ 392546 w 2971357"/>
              <a:gd name="connsiteY4235" fmla="*/ 592448 h 3024785"/>
              <a:gd name="connsiteX4236" fmla="*/ 443410 w 2971357"/>
              <a:gd name="connsiteY4236" fmla="*/ 534727 h 3024785"/>
              <a:gd name="connsiteX4237" fmla="*/ 501036 w 2971357"/>
              <a:gd name="connsiteY4237" fmla="*/ 472719 h 3024785"/>
              <a:gd name="connsiteX4238" fmla="*/ 531802 w 2971357"/>
              <a:gd name="connsiteY4238" fmla="*/ 440429 h 3024785"/>
              <a:gd name="connsiteX4239" fmla="*/ 571807 w 2971357"/>
              <a:gd name="connsiteY4239" fmla="*/ 404044 h 3024785"/>
              <a:gd name="connsiteX4240" fmla="*/ 581332 w 2971357"/>
              <a:gd name="connsiteY4240" fmla="*/ 394519 h 3024785"/>
              <a:gd name="connsiteX4241" fmla="*/ 591809 w 2971357"/>
              <a:gd name="connsiteY4241" fmla="*/ 384994 h 3024785"/>
              <a:gd name="connsiteX4242" fmla="*/ 612669 w 2971357"/>
              <a:gd name="connsiteY4242" fmla="*/ 366515 h 3024785"/>
              <a:gd name="connsiteX4243" fmla="*/ 623051 w 2971357"/>
              <a:gd name="connsiteY4243" fmla="*/ 352037 h 3024785"/>
              <a:gd name="connsiteX4244" fmla="*/ 628671 w 2971357"/>
              <a:gd name="connsiteY4244" fmla="*/ 344036 h 3024785"/>
              <a:gd name="connsiteX4245" fmla="*/ 650578 w 2971357"/>
              <a:gd name="connsiteY4245" fmla="*/ 327558 h 3024785"/>
              <a:gd name="connsiteX4246" fmla="*/ 705442 w 2971357"/>
              <a:gd name="connsiteY4246" fmla="*/ 289458 h 3024785"/>
              <a:gd name="connsiteX4247" fmla="*/ 859843 w 2971357"/>
              <a:gd name="connsiteY4247" fmla="*/ 208210 h 3024785"/>
              <a:gd name="connsiteX4248" fmla="*/ 873654 w 2971357"/>
              <a:gd name="connsiteY4248" fmla="*/ 201638 h 3024785"/>
              <a:gd name="connsiteX4249" fmla="*/ 887751 w 2971357"/>
              <a:gd name="connsiteY4249" fmla="*/ 195542 h 3024785"/>
              <a:gd name="connsiteX4250" fmla="*/ 916326 w 2971357"/>
              <a:gd name="connsiteY4250" fmla="*/ 183635 h 3024785"/>
              <a:gd name="connsiteX4251" fmla="*/ 937281 w 2971357"/>
              <a:gd name="connsiteY4251" fmla="*/ 174015 h 3024785"/>
              <a:gd name="connsiteX4252" fmla="*/ 954045 w 2971357"/>
              <a:gd name="connsiteY4252" fmla="*/ 167824 h 3024785"/>
              <a:gd name="connsiteX4253" fmla="*/ 970523 w 2971357"/>
              <a:gd name="connsiteY4253" fmla="*/ 164014 h 3024785"/>
              <a:gd name="connsiteX4254" fmla="*/ 994526 w 2971357"/>
              <a:gd name="connsiteY4254" fmla="*/ 154489 h 3024785"/>
              <a:gd name="connsiteX4255" fmla="*/ 1006528 w 2971357"/>
              <a:gd name="connsiteY4255" fmla="*/ 149822 h 3024785"/>
              <a:gd name="connsiteX4256" fmla="*/ 1018720 w 2971357"/>
              <a:gd name="connsiteY4256" fmla="*/ 145726 h 3024785"/>
              <a:gd name="connsiteX4257" fmla="*/ 1052724 w 2971357"/>
              <a:gd name="connsiteY4257" fmla="*/ 134677 h 3024785"/>
              <a:gd name="connsiteX4258" fmla="*/ 1076917 w 2971357"/>
              <a:gd name="connsiteY4258" fmla="*/ 127628 h 3024785"/>
              <a:gd name="connsiteX4259" fmla="*/ 1101397 w 2971357"/>
              <a:gd name="connsiteY4259" fmla="*/ 121532 h 3024785"/>
              <a:gd name="connsiteX4260" fmla="*/ 1139497 w 2971357"/>
              <a:gd name="connsiteY4260" fmla="*/ 111531 h 3024785"/>
              <a:gd name="connsiteX4261" fmla="*/ 1177597 w 2971357"/>
              <a:gd name="connsiteY4261" fmla="*/ 103149 h 3024785"/>
              <a:gd name="connsiteX4262" fmla="*/ 1215697 w 2971357"/>
              <a:gd name="connsiteY4262" fmla="*/ 95148 h 3024785"/>
              <a:gd name="connsiteX4263" fmla="*/ 1253225 w 2971357"/>
              <a:gd name="connsiteY4263" fmla="*/ 89242 h 3024785"/>
              <a:gd name="connsiteX4264" fmla="*/ 1292944 w 2971357"/>
              <a:gd name="connsiteY4264" fmla="*/ 83147 h 3024785"/>
              <a:gd name="connsiteX4265" fmla="*/ 1331044 w 2971357"/>
              <a:gd name="connsiteY4265" fmla="*/ 78384 h 3024785"/>
              <a:gd name="connsiteX4266" fmla="*/ 1404101 w 2971357"/>
              <a:gd name="connsiteY4266" fmla="*/ 69716 h 3024785"/>
              <a:gd name="connsiteX4267" fmla="*/ 1426675 w 2971357"/>
              <a:gd name="connsiteY4267" fmla="*/ 66478 h 3024785"/>
              <a:gd name="connsiteX4268" fmla="*/ 1453536 w 2971357"/>
              <a:gd name="connsiteY4268" fmla="*/ 65049 h 3024785"/>
              <a:gd name="connsiteX4269" fmla="*/ 1510686 w 2971357"/>
              <a:gd name="connsiteY4269" fmla="*/ 64382 h 3024785"/>
              <a:gd name="connsiteX4270" fmla="*/ 1551643 w 2971357"/>
              <a:gd name="connsiteY4270" fmla="*/ 65906 h 3024785"/>
              <a:gd name="connsiteX4271" fmla="*/ 1593553 w 2971357"/>
              <a:gd name="connsiteY4271" fmla="*/ 67907 h 3024785"/>
              <a:gd name="connsiteX4272" fmla="*/ 1615747 w 2971357"/>
              <a:gd name="connsiteY4272" fmla="*/ 74479 h 3024785"/>
              <a:gd name="connsiteX4273" fmla="*/ 1691947 w 2971357"/>
              <a:gd name="connsiteY4273" fmla="*/ 84004 h 3024785"/>
              <a:gd name="connsiteX4274" fmla="*/ 1760717 w 2971357"/>
              <a:gd name="connsiteY4274" fmla="*/ 91624 h 3024785"/>
              <a:gd name="connsiteX4275" fmla="*/ 1781101 w 2971357"/>
              <a:gd name="connsiteY4275" fmla="*/ 97243 h 3024785"/>
              <a:gd name="connsiteX4276" fmla="*/ 1819201 w 2971357"/>
              <a:gd name="connsiteY4276" fmla="*/ 104197 h 3024785"/>
              <a:gd name="connsiteX4277" fmla="*/ 1845490 w 2971357"/>
              <a:gd name="connsiteY4277" fmla="*/ 108197 h 3024785"/>
              <a:gd name="connsiteX4278" fmla="*/ 1868635 w 2971357"/>
              <a:gd name="connsiteY4278" fmla="*/ 112483 h 3024785"/>
              <a:gd name="connsiteX4279" fmla="*/ 1894829 w 2971357"/>
              <a:gd name="connsiteY4279" fmla="*/ 120484 h 3024785"/>
              <a:gd name="connsiteX4280" fmla="*/ 1906640 w 2971357"/>
              <a:gd name="connsiteY4280" fmla="*/ 126676 h 3024785"/>
              <a:gd name="connsiteX4281" fmla="*/ 1860349 w 2971357"/>
              <a:gd name="connsiteY4281" fmla="*/ 122485 h 3024785"/>
              <a:gd name="connsiteX4282" fmla="*/ 1842918 w 2971357"/>
              <a:gd name="connsiteY4282" fmla="*/ 121818 h 3024785"/>
              <a:gd name="connsiteX4283" fmla="*/ 1841108 w 2971357"/>
              <a:gd name="connsiteY4283" fmla="*/ 124675 h 3024785"/>
              <a:gd name="connsiteX4284" fmla="*/ 1808533 w 2971357"/>
              <a:gd name="connsiteY4284" fmla="*/ 117722 h 3024785"/>
              <a:gd name="connsiteX4285" fmla="*/ 1792150 w 2971357"/>
              <a:gd name="connsiteY4285" fmla="*/ 114389 h 3024785"/>
              <a:gd name="connsiteX4286" fmla="*/ 1775767 w 2971357"/>
              <a:gd name="connsiteY4286" fmla="*/ 111722 h 3024785"/>
              <a:gd name="connsiteX4287" fmla="*/ 1767194 w 2971357"/>
              <a:gd name="connsiteY4287" fmla="*/ 105530 h 3024785"/>
              <a:gd name="connsiteX4288" fmla="*/ 1775672 w 2971357"/>
              <a:gd name="connsiteY4288" fmla="*/ 111722 h 3024785"/>
              <a:gd name="connsiteX4289" fmla="*/ 1716426 w 2971357"/>
              <a:gd name="connsiteY4289" fmla="*/ 102197 h 3024785"/>
              <a:gd name="connsiteX4290" fmla="*/ 1655847 w 2971357"/>
              <a:gd name="connsiteY4290" fmla="*/ 95243 h 3024785"/>
              <a:gd name="connsiteX4291" fmla="*/ 1628986 w 2971357"/>
              <a:gd name="connsiteY4291" fmla="*/ 93529 h 3024785"/>
              <a:gd name="connsiteX4292" fmla="*/ 1626742 w 2971357"/>
              <a:gd name="connsiteY4292" fmla="*/ 93435 h 3024785"/>
              <a:gd name="connsiteX4293" fmla="*/ 1628415 w 2971357"/>
              <a:gd name="connsiteY4293" fmla="*/ 93529 h 3024785"/>
              <a:gd name="connsiteX4294" fmla="*/ 2076090 w 2971357"/>
              <a:gd name="connsiteY4294" fmla="*/ 203448 h 3024785"/>
              <a:gd name="connsiteX4295" fmla="*/ 2062565 w 2971357"/>
              <a:gd name="connsiteY4295" fmla="*/ 199638 h 3024785"/>
              <a:gd name="connsiteX4296" fmla="*/ 2025989 w 2971357"/>
              <a:gd name="connsiteY4296" fmla="*/ 190113 h 3024785"/>
              <a:gd name="connsiteX4297" fmla="*/ 1980430 w 2971357"/>
              <a:gd name="connsiteY4297" fmla="*/ 177542 h 3024785"/>
              <a:gd name="connsiteX4298" fmla="*/ 1980173 w 2971357"/>
              <a:gd name="connsiteY4298" fmla="*/ 177445 h 3024785"/>
              <a:gd name="connsiteX4299" fmla="*/ 1937216 w 2971357"/>
              <a:gd name="connsiteY4299" fmla="*/ 163538 h 3024785"/>
              <a:gd name="connsiteX4300" fmla="*/ 1937120 w 2971357"/>
              <a:gd name="connsiteY4300" fmla="*/ 163538 h 3024785"/>
              <a:gd name="connsiteX4301" fmla="*/ 1917213 w 2971357"/>
              <a:gd name="connsiteY4301" fmla="*/ 156680 h 3024785"/>
              <a:gd name="connsiteX4302" fmla="*/ 1897020 w 2971357"/>
              <a:gd name="connsiteY4302" fmla="*/ 150298 h 3024785"/>
              <a:gd name="connsiteX4303" fmla="*/ 1856539 w 2971357"/>
              <a:gd name="connsiteY4303" fmla="*/ 137821 h 3024785"/>
              <a:gd name="connsiteX4304" fmla="*/ 1826249 w 2971357"/>
              <a:gd name="connsiteY4304" fmla="*/ 133725 h 3024785"/>
              <a:gd name="connsiteX4305" fmla="*/ 1773671 w 2971357"/>
              <a:gd name="connsiteY4305" fmla="*/ 122771 h 3024785"/>
              <a:gd name="connsiteX4306" fmla="*/ 1768192 w 2971357"/>
              <a:gd name="connsiteY4306" fmla="*/ 121675 h 3024785"/>
              <a:gd name="connsiteX4307" fmla="*/ 1726046 w 2971357"/>
              <a:gd name="connsiteY4307" fmla="*/ 113246 h 3024785"/>
              <a:gd name="connsiteX4308" fmla="*/ 1681374 w 2971357"/>
              <a:gd name="connsiteY4308" fmla="*/ 106102 h 3024785"/>
              <a:gd name="connsiteX4309" fmla="*/ 1590791 w 2971357"/>
              <a:gd name="connsiteY4309" fmla="*/ 95339 h 3024785"/>
              <a:gd name="connsiteX4310" fmla="*/ 1575075 w 2971357"/>
              <a:gd name="connsiteY4310" fmla="*/ 92291 h 3024785"/>
              <a:gd name="connsiteX4311" fmla="*/ 1574581 w 2971357"/>
              <a:gd name="connsiteY4311" fmla="*/ 91248 h 3024785"/>
              <a:gd name="connsiteX4312" fmla="*/ 1506305 w 2971357"/>
              <a:gd name="connsiteY4312" fmla="*/ 88385 h 3024785"/>
              <a:gd name="connsiteX4313" fmla="*/ 273579 w 2971357"/>
              <a:gd name="connsiteY4313" fmla="*/ 761231 h 3024785"/>
              <a:gd name="connsiteX4314" fmla="*/ 98319 w 2971357"/>
              <a:gd name="connsiteY4314" fmla="*/ 1148232 h 3024785"/>
              <a:gd name="connsiteX4315" fmla="*/ 51932 w 2971357"/>
              <a:gd name="connsiteY4315" fmla="*/ 1381309 h 3024785"/>
              <a:gd name="connsiteX4316" fmla="*/ 54790 w 2971357"/>
              <a:gd name="connsiteY4316" fmla="*/ 1344161 h 3024785"/>
              <a:gd name="connsiteX4317" fmla="*/ 58790 w 2971357"/>
              <a:gd name="connsiteY4317" fmla="*/ 1292155 h 3024785"/>
              <a:gd name="connsiteX4318" fmla="*/ 64505 w 2971357"/>
              <a:gd name="connsiteY4318" fmla="*/ 1242244 h 3024785"/>
              <a:gd name="connsiteX4319" fmla="*/ 70601 w 2971357"/>
              <a:gd name="connsiteY4319" fmla="*/ 1196524 h 3024785"/>
              <a:gd name="connsiteX4320" fmla="*/ 62410 w 2971357"/>
              <a:gd name="connsiteY4320" fmla="*/ 1225099 h 3024785"/>
              <a:gd name="connsiteX4321" fmla="*/ 53932 w 2971357"/>
              <a:gd name="connsiteY4321" fmla="*/ 1272724 h 3024785"/>
              <a:gd name="connsiteX4322" fmla="*/ 47170 w 2971357"/>
              <a:gd name="connsiteY4322" fmla="*/ 1323016 h 3024785"/>
              <a:gd name="connsiteX4323" fmla="*/ 36311 w 2971357"/>
              <a:gd name="connsiteY4323" fmla="*/ 1443412 h 3024785"/>
              <a:gd name="connsiteX4324" fmla="*/ 34597 w 2971357"/>
              <a:gd name="connsiteY4324" fmla="*/ 1506372 h 3024785"/>
              <a:gd name="connsiteX4325" fmla="*/ 36311 w 2971357"/>
              <a:gd name="connsiteY4325" fmla="*/ 1563522 h 3024785"/>
              <a:gd name="connsiteX4326" fmla="*/ 37740 w 2971357"/>
              <a:gd name="connsiteY4326" fmla="*/ 1587906 h 3024785"/>
              <a:gd name="connsiteX4327" fmla="*/ 40407 w 2971357"/>
              <a:gd name="connsiteY4327" fmla="*/ 1608480 h 3024785"/>
              <a:gd name="connsiteX4328" fmla="*/ 44026 w 2971357"/>
              <a:gd name="connsiteY4328" fmla="*/ 1627340 h 3024785"/>
              <a:gd name="connsiteX4329" fmla="*/ 49551 w 2971357"/>
              <a:gd name="connsiteY4329" fmla="*/ 1699920 h 3024785"/>
              <a:gd name="connsiteX4330" fmla="*/ 41455 w 2971357"/>
              <a:gd name="connsiteY4330" fmla="*/ 1646485 h 3024785"/>
              <a:gd name="connsiteX4331" fmla="*/ 35168 w 2971357"/>
              <a:gd name="connsiteY4331" fmla="*/ 1591240 h 3024785"/>
              <a:gd name="connsiteX4332" fmla="*/ 32025 w 2971357"/>
              <a:gd name="connsiteY4332" fmla="*/ 1530280 h 3024785"/>
              <a:gd name="connsiteX4333" fmla="*/ 30596 w 2971357"/>
              <a:gd name="connsiteY4333" fmla="*/ 1491703 h 3024785"/>
              <a:gd name="connsiteX4334" fmla="*/ 29358 w 2971357"/>
              <a:gd name="connsiteY4334" fmla="*/ 1470653 h 3024785"/>
              <a:gd name="connsiteX4335" fmla="*/ 25738 w 2971357"/>
              <a:gd name="connsiteY4335" fmla="*/ 1465986 h 3024785"/>
              <a:gd name="connsiteX4336" fmla="*/ 19068 w 2971357"/>
              <a:gd name="connsiteY4336" fmla="*/ 1495226 h 3024785"/>
              <a:gd name="connsiteX4337" fmla="*/ 17115 w 2971357"/>
              <a:gd name="connsiteY4337" fmla="*/ 1499139 h 3024785"/>
              <a:gd name="connsiteX4338" fmla="*/ 18404 w 2971357"/>
              <a:gd name="connsiteY4338" fmla="*/ 1460366 h 3024785"/>
              <a:gd name="connsiteX4339" fmla="*/ 18404 w 2971357"/>
              <a:gd name="connsiteY4339" fmla="*/ 1459128 h 3024785"/>
              <a:gd name="connsiteX4340" fmla="*/ 17071 w 2971357"/>
              <a:gd name="connsiteY4340" fmla="*/ 1499228 h 3024785"/>
              <a:gd name="connsiteX4341" fmla="*/ 17115 w 2971357"/>
              <a:gd name="connsiteY4341" fmla="*/ 1499139 h 3024785"/>
              <a:gd name="connsiteX4342" fmla="*/ 17071 w 2971357"/>
              <a:gd name="connsiteY4342" fmla="*/ 1500467 h 3024785"/>
              <a:gd name="connsiteX4343" fmla="*/ 15547 w 2971357"/>
              <a:gd name="connsiteY4343" fmla="*/ 1529042 h 3024785"/>
              <a:gd name="connsiteX4344" fmla="*/ 13642 w 2971357"/>
              <a:gd name="connsiteY4344" fmla="*/ 1497323 h 3024785"/>
              <a:gd name="connsiteX4345" fmla="*/ 11641 w 2971357"/>
              <a:gd name="connsiteY4345" fmla="*/ 1495609 h 3024785"/>
              <a:gd name="connsiteX4346" fmla="*/ 6688 w 2971357"/>
              <a:gd name="connsiteY4346" fmla="*/ 1477416 h 3024785"/>
              <a:gd name="connsiteX4347" fmla="*/ 4974 w 2971357"/>
              <a:gd name="connsiteY4347" fmla="*/ 1460176 h 3024785"/>
              <a:gd name="connsiteX4348" fmla="*/ 4974 w 2971357"/>
              <a:gd name="connsiteY4348" fmla="*/ 1453699 h 3024785"/>
              <a:gd name="connsiteX4349" fmla="*/ 211 w 2971357"/>
              <a:gd name="connsiteY4349" fmla="*/ 1461890 h 3024785"/>
              <a:gd name="connsiteX4350" fmla="*/ 211 w 2971357"/>
              <a:gd name="connsiteY4350" fmla="*/ 1434363 h 3024785"/>
              <a:gd name="connsiteX4351" fmla="*/ 2497 w 2971357"/>
              <a:gd name="connsiteY4351" fmla="*/ 1407407 h 3024785"/>
              <a:gd name="connsiteX4352" fmla="*/ 7450 w 2971357"/>
              <a:gd name="connsiteY4352" fmla="*/ 1353401 h 3024785"/>
              <a:gd name="connsiteX4353" fmla="*/ 12880 w 2971357"/>
              <a:gd name="connsiteY4353" fmla="*/ 1283677 h 3024785"/>
              <a:gd name="connsiteX4354" fmla="*/ 14499 w 2971357"/>
              <a:gd name="connsiteY4354" fmla="*/ 1250054 h 3024785"/>
              <a:gd name="connsiteX4355" fmla="*/ 13261 w 2971357"/>
              <a:gd name="connsiteY4355" fmla="*/ 1244816 h 3024785"/>
              <a:gd name="connsiteX4356" fmla="*/ 17166 w 2971357"/>
              <a:gd name="connsiteY4356" fmla="*/ 1211097 h 3024785"/>
              <a:gd name="connsiteX4357" fmla="*/ 33739 w 2971357"/>
              <a:gd name="connsiteY4357" fmla="*/ 1144422 h 3024785"/>
              <a:gd name="connsiteX4358" fmla="*/ 17166 w 2971357"/>
              <a:gd name="connsiteY4358" fmla="*/ 1211097 h 3024785"/>
              <a:gd name="connsiteX4359" fmla="*/ 12499 w 2971357"/>
              <a:gd name="connsiteY4359" fmla="*/ 1212431 h 3024785"/>
              <a:gd name="connsiteX4360" fmla="*/ 15166 w 2971357"/>
              <a:gd name="connsiteY4360" fmla="*/ 1183856 h 3024785"/>
              <a:gd name="connsiteX4361" fmla="*/ 19642 w 2971357"/>
              <a:gd name="connsiteY4361" fmla="*/ 1137183 h 3024785"/>
              <a:gd name="connsiteX4362" fmla="*/ 16023 w 2971357"/>
              <a:gd name="connsiteY4362" fmla="*/ 1138421 h 3024785"/>
              <a:gd name="connsiteX4363" fmla="*/ 16023 w 2971357"/>
              <a:gd name="connsiteY4363" fmla="*/ 1135088 h 3024785"/>
              <a:gd name="connsiteX4364" fmla="*/ 35930 w 2971357"/>
              <a:gd name="connsiteY4364" fmla="*/ 1051649 h 3024785"/>
              <a:gd name="connsiteX4365" fmla="*/ 58981 w 2971357"/>
              <a:gd name="connsiteY4365" fmla="*/ 996689 h 3024785"/>
              <a:gd name="connsiteX4366" fmla="*/ 35930 w 2971357"/>
              <a:gd name="connsiteY4366" fmla="*/ 1051649 h 3024785"/>
              <a:gd name="connsiteX4367" fmla="*/ 40788 w 2971357"/>
              <a:gd name="connsiteY4367" fmla="*/ 1025455 h 3024785"/>
              <a:gd name="connsiteX4368" fmla="*/ 58885 w 2971357"/>
              <a:gd name="connsiteY4368" fmla="*/ 958780 h 3024785"/>
              <a:gd name="connsiteX4369" fmla="*/ 74125 w 2971357"/>
              <a:gd name="connsiteY4369" fmla="*/ 905059 h 3024785"/>
              <a:gd name="connsiteX4370" fmla="*/ 86794 w 2971357"/>
              <a:gd name="connsiteY4370" fmla="*/ 874198 h 3024785"/>
              <a:gd name="connsiteX4371" fmla="*/ 98605 w 2971357"/>
              <a:gd name="connsiteY4371" fmla="*/ 836955 h 3024785"/>
              <a:gd name="connsiteX4372" fmla="*/ 127180 w 2971357"/>
              <a:gd name="connsiteY4372" fmla="*/ 774661 h 3024785"/>
              <a:gd name="connsiteX4373" fmla="*/ 134038 w 2971357"/>
              <a:gd name="connsiteY4373" fmla="*/ 749801 h 3024785"/>
              <a:gd name="connsiteX4374" fmla="*/ 142229 w 2971357"/>
              <a:gd name="connsiteY4374" fmla="*/ 729227 h 3024785"/>
              <a:gd name="connsiteX4375" fmla="*/ 140515 w 2971357"/>
              <a:gd name="connsiteY4375" fmla="*/ 729894 h 3024785"/>
              <a:gd name="connsiteX4376" fmla="*/ 164327 w 2971357"/>
              <a:gd name="connsiteY4376" fmla="*/ 687508 h 3024785"/>
              <a:gd name="connsiteX4377" fmla="*/ 185187 w 2971357"/>
              <a:gd name="connsiteY4377" fmla="*/ 652360 h 3024785"/>
              <a:gd name="connsiteX4378" fmla="*/ 203475 w 2971357"/>
              <a:gd name="connsiteY4378" fmla="*/ 615594 h 3024785"/>
              <a:gd name="connsiteX4379" fmla="*/ 213000 w 2971357"/>
              <a:gd name="connsiteY4379" fmla="*/ 600354 h 3024785"/>
              <a:gd name="connsiteX4380" fmla="*/ 233288 w 2971357"/>
              <a:gd name="connsiteY4380" fmla="*/ 568731 h 3024785"/>
              <a:gd name="connsiteX4381" fmla="*/ 252338 w 2971357"/>
              <a:gd name="connsiteY4381" fmla="*/ 540156 h 3024785"/>
              <a:gd name="connsiteX4382" fmla="*/ 276246 w 2971357"/>
              <a:gd name="connsiteY4382" fmla="*/ 507295 h 3024785"/>
              <a:gd name="connsiteX4383" fmla="*/ 313012 w 2971357"/>
              <a:gd name="connsiteY4383" fmla="*/ 464718 h 3024785"/>
              <a:gd name="connsiteX4384" fmla="*/ 326157 w 2971357"/>
              <a:gd name="connsiteY4384" fmla="*/ 451097 h 3024785"/>
              <a:gd name="connsiteX4385" fmla="*/ 326194 w 2971357"/>
              <a:gd name="connsiteY4385" fmla="*/ 451153 h 3024785"/>
              <a:gd name="connsiteX4386" fmla="*/ 326157 w 2971357"/>
              <a:gd name="connsiteY4386" fmla="*/ 451192 h 3024785"/>
              <a:gd name="connsiteX4387" fmla="*/ 328538 w 2971357"/>
              <a:gd name="connsiteY4387" fmla="*/ 454717 h 3024785"/>
              <a:gd name="connsiteX4388" fmla="*/ 376163 w 2971357"/>
              <a:gd name="connsiteY4388" fmla="*/ 407092 h 3024785"/>
              <a:gd name="connsiteX4389" fmla="*/ 328538 w 2971357"/>
              <a:gd name="connsiteY4389" fmla="*/ 454717 h 3024785"/>
              <a:gd name="connsiteX4390" fmla="*/ 326194 w 2971357"/>
              <a:gd name="connsiteY4390" fmla="*/ 451153 h 3024785"/>
              <a:gd name="connsiteX4391" fmla="*/ 364733 w 2971357"/>
              <a:gd name="connsiteY4391" fmla="*/ 410140 h 3024785"/>
              <a:gd name="connsiteX4392" fmla="*/ 421883 w 2971357"/>
              <a:gd name="connsiteY4392" fmla="*/ 361848 h 3024785"/>
              <a:gd name="connsiteX4393" fmla="*/ 445029 w 2971357"/>
              <a:gd name="connsiteY4393" fmla="*/ 344417 h 3024785"/>
              <a:gd name="connsiteX4394" fmla="*/ 467984 w 2971357"/>
              <a:gd name="connsiteY4394" fmla="*/ 329368 h 3024785"/>
              <a:gd name="connsiteX4395" fmla="*/ 454363 w 2971357"/>
              <a:gd name="connsiteY4395" fmla="*/ 348418 h 3024785"/>
              <a:gd name="connsiteX4396" fmla="*/ 433694 w 2971357"/>
              <a:gd name="connsiteY4396" fmla="*/ 375183 h 3024785"/>
              <a:gd name="connsiteX4397" fmla="*/ 470080 w 2971357"/>
              <a:gd name="connsiteY4397" fmla="*/ 357657 h 3024785"/>
              <a:gd name="connsiteX4398" fmla="*/ 473890 w 2971357"/>
              <a:gd name="connsiteY4398" fmla="*/ 355276 h 3024785"/>
              <a:gd name="connsiteX4399" fmla="*/ 514466 w 2971357"/>
              <a:gd name="connsiteY4399" fmla="*/ 324700 h 3024785"/>
              <a:gd name="connsiteX4400" fmla="*/ 532087 w 2971357"/>
              <a:gd name="connsiteY4400" fmla="*/ 313556 h 3024785"/>
              <a:gd name="connsiteX4401" fmla="*/ 518467 w 2971357"/>
              <a:gd name="connsiteY4401" fmla="*/ 327749 h 3024785"/>
              <a:gd name="connsiteX4402" fmla="*/ 523229 w 2971357"/>
              <a:gd name="connsiteY4402" fmla="*/ 325748 h 3024785"/>
              <a:gd name="connsiteX4403" fmla="*/ 574950 w 2971357"/>
              <a:gd name="connsiteY4403" fmla="*/ 286410 h 3024785"/>
              <a:gd name="connsiteX4404" fmla="*/ 594000 w 2971357"/>
              <a:gd name="connsiteY4404" fmla="*/ 270122 h 3024785"/>
              <a:gd name="connsiteX4405" fmla="*/ 614955 w 2971357"/>
              <a:gd name="connsiteY4405" fmla="*/ 253073 h 3024785"/>
              <a:gd name="connsiteX4406" fmla="*/ 649912 w 2971357"/>
              <a:gd name="connsiteY4406" fmla="*/ 230403 h 3024785"/>
              <a:gd name="connsiteX4407" fmla="*/ 681630 w 2971357"/>
              <a:gd name="connsiteY4407" fmla="*/ 212210 h 3024785"/>
              <a:gd name="connsiteX4408" fmla="*/ 637243 w 2971357"/>
              <a:gd name="connsiteY4408" fmla="*/ 252025 h 3024785"/>
              <a:gd name="connsiteX4409" fmla="*/ 597429 w 2971357"/>
              <a:gd name="connsiteY4409" fmla="*/ 282409 h 3024785"/>
              <a:gd name="connsiteX4410" fmla="*/ 557614 w 2971357"/>
              <a:gd name="connsiteY4410" fmla="*/ 317176 h 3024785"/>
              <a:gd name="connsiteX4411" fmla="*/ 529039 w 2971357"/>
              <a:gd name="connsiteY4411" fmla="*/ 343750 h 3024785"/>
              <a:gd name="connsiteX4412" fmla="*/ 530659 w 2971357"/>
              <a:gd name="connsiteY4412" fmla="*/ 345370 h 3024785"/>
              <a:gd name="connsiteX4413" fmla="*/ 549042 w 2971357"/>
              <a:gd name="connsiteY4413" fmla="*/ 332511 h 3024785"/>
              <a:gd name="connsiteX4414" fmla="*/ 593619 w 2971357"/>
              <a:gd name="connsiteY4414" fmla="*/ 295268 h 3024785"/>
              <a:gd name="connsiteX4415" fmla="*/ 629147 w 2971357"/>
              <a:gd name="connsiteY4415" fmla="*/ 268122 h 3024785"/>
              <a:gd name="connsiteX4416" fmla="*/ 636767 w 2971357"/>
              <a:gd name="connsiteY4416" fmla="*/ 267550 h 3024785"/>
              <a:gd name="connsiteX4417" fmla="*/ 625909 w 2971357"/>
              <a:gd name="connsiteY4417" fmla="*/ 284791 h 3024785"/>
              <a:gd name="connsiteX4418" fmla="*/ 655912 w 2971357"/>
              <a:gd name="connsiteY4418" fmla="*/ 265741 h 3024785"/>
              <a:gd name="connsiteX4419" fmla="*/ 687916 w 2971357"/>
              <a:gd name="connsiteY4419" fmla="*/ 245262 h 3024785"/>
              <a:gd name="connsiteX4420" fmla="*/ 720968 w 2971357"/>
              <a:gd name="connsiteY4420" fmla="*/ 223735 h 3024785"/>
              <a:gd name="connsiteX4421" fmla="*/ 755353 w 2971357"/>
              <a:gd name="connsiteY4421" fmla="*/ 203257 h 3024785"/>
              <a:gd name="connsiteX4422" fmla="*/ 786405 w 2971357"/>
              <a:gd name="connsiteY4422" fmla="*/ 181921 h 3024785"/>
              <a:gd name="connsiteX4423" fmla="*/ 827743 w 2971357"/>
              <a:gd name="connsiteY4423" fmla="*/ 159061 h 3024785"/>
              <a:gd name="connsiteX4424" fmla="*/ 851270 w 2971357"/>
              <a:gd name="connsiteY4424" fmla="*/ 146964 h 3024785"/>
              <a:gd name="connsiteX4425" fmla="*/ 876797 w 2971357"/>
              <a:gd name="connsiteY4425" fmla="*/ 135439 h 3024785"/>
              <a:gd name="connsiteX4426" fmla="*/ 903467 w 2971357"/>
              <a:gd name="connsiteY4426" fmla="*/ 123723 h 3024785"/>
              <a:gd name="connsiteX4427" fmla="*/ 917183 w 2971357"/>
              <a:gd name="connsiteY4427" fmla="*/ 117817 h 3024785"/>
              <a:gd name="connsiteX4428" fmla="*/ 931375 w 2971357"/>
              <a:gd name="connsiteY4428" fmla="*/ 112483 h 3024785"/>
              <a:gd name="connsiteX4429" fmla="*/ 1210934 w 2971357"/>
              <a:gd name="connsiteY4429" fmla="*/ 25520 h 3024785"/>
              <a:gd name="connsiteX4430" fmla="*/ 1436486 w 2971357"/>
              <a:gd name="connsiteY4430" fmla="*/ 946 h 3024785"/>
              <a:gd name="connsiteX4431" fmla="*/ 1480575 w 2971357"/>
              <a:gd name="connsiteY4431" fmla="*/ 5 h 3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</a:cxnLst>
            <a:rect l="l" t="t" r="r" b="b"/>
            <a:pathLst>
              <a:path w="2971357" h="3024785">
                <a:moveTo>
                  <a:pt x="1660038" y="2997034"/>
                </a:moveTo>
                <a:lnTo>
                  <a:pt x="1660133" y="2997034"/>
                </a:lnTo>
                <a:lnTo>
                  <a:pt x="1648894" y="2997892"/>
                </a:lnTo>
                <a:close/>
                <a:moveTo>
                  <a:pt x="1783482" y="2995224"/>
                </a:moveTo>
                <a:cubicBezTo>
                  <a:pt x="1768623" y="2997129"/>
                  <a:pt x="1744239" y="3001130"/>
                  <a:pt x="1738334" y="3001130"/>
                </a:cubicBezTo>
                <a:lnTo>
                  <a:pt x="1738334" y="3001511"/>
                </a:lnTo>
                <a:cubicBezTo>
                  <a:pt x="1744239" y="3001797"/>
                  <a:pt x="1769004" y="2997510"/>
                  <a:pt x="1783482" y="2995224"/>
                </a:cubicBezTo>
                <a:close/>
                <a:moveTo>
                  <a:pt x="1732144" y="2991852"/>
                </a:moveTo>
                <a:lnTo>
                  <a:pt x="1729825" y="2992720"/>
                </a:lnTo>
                <a:cubicBezTo>
                  <a:pt x="1724947" y="2993838"/>
                  <a:pt x="1717615" y="2994947"/>
                  <a:pt x="1709350" y="2996070"/>
                </a:cubicBezTo>
                <a:lnTo>
                  <a:pt x="1683462" y="2999487"/>
                </a:lnTo>
                <a:lnTo>
                  <a:pt x="1683279" y="2999511"/>
                </a:lnTo>
                <a:lnTo>
                  <a:pt x="1683454" y="2999488"/>
                </a:lnTo>
                <a:lnTo>
                  <a:pt x="1709618" y="2995933"/>
                </a:lnTo>
                <a:cubicBezTo>
                  <a:pt x="1717918" y="2994770"/>
                  <a:pt x="1725233" y="2993646"/>
                  <a:pt x="1730039" y="2992586"/>
                </a:cubicBezTo>
                <a:close/>
                <a:moveTo>
                  <a:pt x="1780434" y="2984080"/>
                </a:moveTo>
                <a:lnTo>
                  <a:pt x="1735857" y="2990557"/>
                </a:lnTo>
                <a:lnTo>
                  <a:pt x="1732144" y="2991852"/>
                </a:lnTo>
                <a:lnTo>
                  <a:pt x="1735857" y="2990462"/>
                </a:lnTo>
                <a:close/>
                <a:moveTo>
                  <a:pt x="1639052" y="2981735"/>
                </a:moveTo>
                <a:lnTo>
                  <a:pt x="1639357" y="2981771"/>
                </a:lnTo>
                <a:cubicBezTo>
                  <a:pt x="1640012" y="2982295"/>
                  <a:pt x="1638749" y="2983034"/>
                  <a:pt x="1635653" y="2983986"/>
                </a:cubicBezTo>
                <a:close/>
                <a:moveTo>
                  <a:pt x="1474396" y="2981699"/>
                </a:moveTo>
                <a:cubicBezTo>
                  <a:pt x="1482968" y="2982175"/>
                  <a:pt x="1492874" y="2983033"/>
                  <a:pt x="1503638" y="2983033"/>
                </a:cubicBezTo>
                <a:lnTo>
                  <a:pt x="1503542" y="2983033"/>
                </a:lnTo>
                <a:cubicBezTo>
                  <a:pt x="1492874" y="2982652"/>
                  <a:pt x="1482968" y="2981699"/>
                  <a:pt x="1474396" y="2981699"/>
                </a:cubicBezTo>
                <a:close/>
                <a:moveTo>
                  <a:pt x="1610794" y="2981032"/>
                </a:moveTo>
                <a:cubicBezTo>
                  <a:pt x="1594220" y="2981604"/>
                  <a:pt x="1570122" y="2982651"/>
                  <a:pt x="1537832" y="2982556"/>
                </a:cubicBezTo>
                <a:lnTo>
                  <a:pt x="1537737" y="2982556"/>
                </a:lnTo>
                <a:cubicBezTo>
                  <a:pt x="1570122" y="2982651"/>
                  <a:pt x="1594220" y="2981604"/>
                  <a:pt x="1610794" y="2981032"/>
                </a:cubicBezTo>
                <a:close/>
                <a:moveTo>
                  <a:pt x="1631558" y="2980842"/>
                </a:moveTo>
                <a:cubicBezTo>
                  <a:pt x="1636035" y="2980842"/>
                  <a:pt x="1638559" y="2981104"/>
                  <a:pt x="1639214" y="2981628"/>
                </a:cubicBezTo>
                <a:lnTo>
                  <a:pt x="1639052" y="2981735"/>
                </a:lnTo>
                <a:close/>
                <a:moveTo>
                  <a:pt x="1211468" y="2965187"/>
                </a:moveTo>
                <a:lnTo>
                  <a:pt x="1244901" y="2972998"/>
                </a:lnTo>
                <a:lnTo>
                  <a:pt x="1244805" y="2972998"/>
                </a:lnTo>
                <a:close/>
                <a:moveTo>
                  <a:pt x="1882351" y="2961506"/>
                </a:moveTo>
                <a:cubicBezTo>
                  <a:pt x="1865396" y="2966650"/>
                  <a:pt x="1848727" y="2971317"/>
                  <a:pt x="1824629" y="2976841"/>
                </a:cubicBezTo>
                <a:cubicBezTo>
                  <a:pt x="1848727" y="2971031"/>
                  <a:pt x="1865396" y="2966650"/>
                  <a:pt x="1882351" y="2961506"/>
                </a:cubicBezTo>
                <a:close/>
                <a:moveTo>
                  <a:pt x="1366002" y="2958041"/>
                </a:moveTo>
                <a:cubicBezTo>
                  <a:pt x="1361335" y="2958101"/>
                  <a:pt x="1360001" y="2958506"/>
                  <a:pt x="1366478" y="2959696"/>
                </a:cubicBezTo>
                <a:cubicBezTo>
                  <a:pt x="1377146" y="2961506"/>
                  <a:pt x="1398672" y="2962934"/>
                  <a:pt x="1414103" y="2963792"/>
                </a:cubicBezTo>
                <a:cubicBezTo>
                  <a:pt x="1421151" y="2964077"/>
                  <a:pt x="1427819" y="2964649"/>
                  <a:pt x="1434201" y="2964649"/>
                </a:cubicBezTo>
                <a:lnTo>
                  <a:pt x="1452298" y="2964649"/>
                </a:lnTo>
                <a:cubicBezTo>
                  <a:pt x="1463823" y="2964459"/>
                  <a:pt x="1473825" y="2964077"/>
                  <a:pt x="1482873" y="2963697"/>
                </a:cubicBezTo>
                <a:cubicBezTo>
                  <a:pt x="1491922" y="2963316"/>
                  <a:pt x="1499733" y="2963125"/>
                  <a:pt x="1506781" y="2962173"/>
                </a:cubicBezTo>
                <a:cubicBezTo>
                  <a:pt x="1513829" y="2961220"/>
                  <a:pt x="1519830" y="2960268"/>
                  <a:pt x="1525164" y="2959315"/>
                </a:cubicBezTo>
                <a:lnTo>
                  <a:pt x="1506114" y="2958553"/>
                </a:lnTo>
                <a:lnTo>
                  <a:pt x="1445821" y="2959886"/>
                </a:lnTo>
                <a:lnTo>
                  <a:pt x="1430771" y="2959886"/>
                </a:lnTo>
                <a:lnTo>
                  <a:pt x="1415627" y="2959410"/>
                </a:lnTo>
                <a:lnTo>
                  <a:pt x="1385337" y="2958553"/>
                </a:lnTo>
                <a:lnTo>
                  <a:pt x="1385528" y="2958458"/>
                </a:lnTo>
                <a:cubicBezTo>
                  <a:pt x="1378670" y="2958268"/>
                  <a:pt x="1370669" y="2957982"/>
                  <a:pt x="1366002" y="2958041"/>
                </a:cubicBezTo>
                <a:close/>
                <a:moveTo>
                  <a:pt x="1942549" y="2943028"/>
                </a:moveTo>
                <a:cubicBezTo>
                  <a:pt x="1916641" y="2949981"/>
                  <a:pt x="1899210" y="2955791"/>
                  <a:pt x="1882351" y="2961507"/>
                </a:cubicBezTo>
                <a:cubicBezTo>
                  <a:pt x="1899210" y="2955411"/>
                  <a:pt x="1916641" y="2949981"/>
                  <a:pt x="1942549" y="2943028"/>
                </a:cubicBezTo>
                <a:close/>
                <a:moveTo>
                  <a:pt x="1681564" y="2937884"/>
                </a:moveTo>
                <a:cubicBezTo>
                  <a:pt x="1678707" y="2939123"/>
                  <a:pt x="1673849" y="2940647"/>
                  <a:pt x="1674040" y="2941504"/>
                </a:cubicBezTo>
                <a:cubicBezTo>
                  <a:pt x="1673754" y="2940647"/>
                  <a:pt x="1678707" y="2939123"/>
                  <a:pt x="1681564" y="2937884"/>
                </a:cubicBezTo>
                <a:close/>
                <a:moveTo>
                  <a:pt x="1683440" y="2936467"/>
                </a:moveTo>
                <a:lnTo>
                  <a:pt x="1683517" y="2936480"/>
                </a:lnTo>
                <a:cubicBezTo>
                  <a:pt x="1683660" y="2936742"/>
                  <a:pt x="1682803" y="2937123"/>
                  <a:pt x="1681564" y="2937885"/>
                </a:cubicBezTo>
                <a:close/>
                <a:moveTo>
                  <a:pt x="1679469" y="2935789"/>
                </a:moveTo>
                <a:cubicBezTo>
                  <a:pt x="1682231" y="2935789"/>
                  <a:pt x="1683374" y="2936028"/>
                  <a:pt x="1683517" y="2936409"/>
                </a:cubicBezTo>
                <a:lnTo>
                  <a:pt x="1683440" y="2936467"/>
                </a:lnTo>
                <a:close/>
                <a:moveTo>
                  <a:pt x="2093235" y="2903880"/>
                </a:moveTo>
                <a:cubicBezTo>
                  <a:pt x="2085329" y="2907499"/>
                  <a:pt x="2077043" y="2911214"/>
                  <a:pt x="2067708" y="2915215"/>
                </a:cubicBezTo>
                <a:cubicBezTo>
                  <a:pt x="2058374" y="2919215"/>
                  <a:pt x="2047992" y="2923406"/>
                  <a:pt x="2035323" y="2928169"/>
                </a:cubicBezTo>
                <a:cubicBezTo>
                  <a:pt x="2032752" y="2930265"/>
                  <a:pt x="2030585" y="2932170"/>
                  <a:pt x="2029775" y="2933550"/>
                </a:cubicBezTo>
                <a:lnTo>
                  <a:pt x="2029795" y="2933567"/>
                </a:lnTo>
                <a:lnTo>
                  <a:pt x="2029775" y="2933586"/>
                </a:lnTo>
                <a:cubicBezTo>
                  <a:pt x="2028965" y="2934979"/>
                  <a:pt x="2029513" y="2935836"/>
                  <a:pt x="2032370" y="2935788"/>
                </a:cubicBezTo>
                <a:lnTo>
                  <a:pt x="2029795" y="2933567"/>
                </a:lnTo>
                <a:lnTo>
                  <a:pt x="2035323" y="2928169"/>
                </a:lnTo>
                <a:cubicBezTo>
                  <a:pt x="2047992" y="2923406"/>
                  <a:pt x="2058278" y="2919215"/>
                  <a:pt x="2067803" y="2915215"/>
                </a:cubicBezTo>
                <a:lnTo>
                  <a:pt x="2067803" y="2915595"/>
                </a:lnTo>
                <a:cubicBezTo>
                  <a:pt x="2077233" y="2911595"/>
                  <a:pt x="2085425" y="2907785"/>
                  <a:pt x="2093235" y="2903880"/>
                </a:cubicBezTo>
                <a:close/>
                <a:moveTo>
                  <a:pt x="1524307" y="2902736"/>
                </a:moveTo>
                <a:cubicBezTo>
                  <a:pt x="1540690" y="2904261"/>
                  <a:pt x="1542690" y="2906166"/>
                  <a:pt x="1543357" y="2908166"/>
                </a:cubicBezTo>
                <a:cubicBezTo>
                  <a:pt x="1542595" y="2906166"/>
                  <a:pt x="1540594" y="2904261"/>
                  <a:pt x="1524307" y="2902736"/>
                </a:cubicBezTo>
                <a:close/>
                <a:moveTo>
                  <a:pt x="2017511" y="2902356"/>
                </a:moveTo>
                <a:cubicBezTo>
                  <a:pt x="2016939" y="2905024"/>
                  <a:pt x="1996270" y="2914549"/>
                  <a:pt x="1967695" y="2926073"/>
                </a:cubicBezTo>
                <a:cubicBezTo>
                  <a:pt x="1960551" y="2928931"/>
                  <a:pt x="1953027" y="2932170"/>
                  <a:pt x="1945121" y="2934837"/>
                </a:cubicBezTo>
                <a:cubicBezTo>
                  <a:pt x="1953027" y="2932170"/>
                  <a:pt x="1960551" y="2928931"/>
                  <a:pt x="1967600" y="2926073"/>
                </a:cubicBezTo>
                <a:cubicBezTo>
                  <a:pt x="1995984" y="2914549"/>
                  <a:pt x="2016654" y="2905024"/>
                  <a:pt x="2017511" y="2902356"/>
                </a:cubicBezTo>
                <a:close/>
                <a:moveTo>
                  <a:pt x="1448892" y="2886701"/>
                </a:moveTo>
                <a:lnTo>
                  <a:pt x="1453460" y="2888850"/>
                </a:lnTo>
                <a:cubicBezTo>
                  <a:pt x="1455905" y="2890110"/>
                  <a:pt x="1457751" y="2891378"/>
                  <a:pt x="1457822" y="2892640"/>
                </a:cubicBezTo>
                <a:cubicBezTo>
                  <a:pt x="1457715" y="2890854"/>
                  <a:pt x="1453616" y="2888974"/>
                  <a:pt x="1449489" y="2887091"/>
                </a:cubicBezTo>
                <a:close/>
                <a:moveTo>
                  <a:pt x="1441258" y="2881702"/>
                </a:moveTo>
                <a:lnTo>
                  <a:pt x="1448892" y="2886701"/>
                </a:lnTo>
                <a:lnTo>
                  <a:pt x="1445499" y="2885104"/>
                </a:lnTo>
                <a:close/>
                <a:moveTo>
                  <a:pt x="1441014" y="2881506"/>
                </a:moveTo>
                <a:lnTo>
                  <a:pt x="1441258" y="2881702"/>
                </a:lnTo>
                <a:lnTo>
                  <a:pt x="1440985" y="2881523"/>
                </a:lnTo>
                <a:close/>
                <a:moveTo>
                  <a:pt x="1446963" y="2878067"/>
                </a:moveTo>
                <a:lnTo>
                  <a:pt x="1441014" y="2881506"/>
                </a:lnTo>
                <a:lnTo>
                  <a:pt x="1440985" y="2881483"/>
                </a:lnTo>
                <a:cubicBezTo>
                  <a:pt x="1440838" y="2880306"/>
                  <a:pt x="1442439" y="2879163"/>
                  <a:pt x="1446963" y="2878067"/>
                </a:cubicBezTo>
                <a:close/>
                <a:moveTo>
                  <a:pt x="1915939" y="2875698"/>
                </a:moveTo>
                <a:cubicBezTo>
                  <a:pt x="1915498" y="2876043"/>
                  <a:pt x="1913641" y="2876734"/>
                  <a:pt x="1910545" y="2877591"/>
                </a:cubicBezTo>
                <a:lnTo>
                  <a:pt x="1915596" y="2875717"/>
                </a:lnTo>
                <a:close/>
                <a:moveTo>
                  <a:pt x="1915939" y="2875590"/>
                </a:moveTo>
                <a:lnTo>
                  <a:pt x="1915596" y="2875717"/>
                </a:lnTo>
                <a:lnTo>
                  <a:pt x="1912831" y="2875876"/>
                </a:lnTo>
                <a:cubicBezTo>
                  <a:pt x="1915403" y="2875352"/>
                  <a:pt x="1916379" y="2875281"/>
                  <a:pt x="1915939" y="2875590"/>
                </a:cubicBezTo>
                <a:close/>
                <a:moveTo>
                  <a:pt x="1557739" y="2873781"/>
                </a:moveTo>
                <a:lnTo>
                  <a:pt x="1557834" y="2873781"/>
                </a:lnTo>
                <a:lnTo>
                  <a:pt x="1506590" y="2877782"/>
                </a:lnTo>
                <a:close/>
                <a:moveTo>
                  <a:pt x="1048497" y="2863900"/>
                </a:moveTo>
                <a:cubicBezTo>
                  <a:pt x="1050867" y="2864161"/>
                  <a:pt x="1055058" y="2865066"/>
                  <a:pt x="1061868" y="2866828"/>
                </a:cubicBezTo>
                <a:lnTo>
                  <a:pt x="1048445" y="2863919"/>
                </a:lnTo>
                <a:close/>
                <a:moveTo>
                  <a:pt x="1048354" y="2863900"/>
                </a:moveTo>
                <a:lnTo>
                  <a:pt x="1048445" y="2863919"/>
                </a:lnTo>
                <a:lnTo>
                  <a:pt x="1046056" y="2864828"/>
                </a:lnTo>
                <a:cubicBezTo>
                  <a:pt x="1045389" y="2864019"/>
                  <a:pt x="1045937" y="2863638"/>
                  <a:pt x="1048354" y="2863900"/>
                </a:cubicBezTo>
                <a:close/>
                <a:moveTo>
                  <a:pt x="1225336" y="2861479"/>
                </a:moveTo>
                <a:lnTo>
                  <a:pt x="1225382" y="2861504"/>
                </a:lnTo>
                <a:cubicBezTo>
                  <a:pt x="1226555" y="2862506"/>
                  <a:pt x="1226198" y="2863137"/>
                  <a:pt x="1223126" y="2863113"/>
                </a:cubicBezTo>
                <a:close/>
                <a:moveTo>
                  <a:pt x="1219293" y="2858134"/>
                </a:moveTo>
                <a:lnTo>
                  <a:pt x="1225356" y="2861464"/>
                </a:lnTo>
                <a:lnTo>
                  <a:pt x="1225336" y="2861479"/>
                </a:lnTo>
                <a:close/>
                <a:moveTo>
                  <a:pt x="1218406" y="2857646"/>
                </a:moveTo>
                <a:lnTo>
                  <a:pt x="1218459" y="2857672"/>
                </a:lnTo>
                <a:lnTo>
                  <a:pt x="1219293" y="2858134"/>
                </a:lnTo>
                <a:close/>
                <a:moveTo>
                  <a:pt x="1217981" y="2857441"/>
                </a:moveTo>
                <a:lnTo>
                  <a:pt x="1218388" y="2857636"/>
                </a:lnTo>
                <a:lnTo>
                  <a:pt x="1218406" y="2857646"/>
                </a:lnTo>
                <a:close/>
                <a:moveTo>
                  <a:pt x="1022339" y="2852540"/>
                </a:moveTo>
                <a:cubicBezTo>
                  <a:pt x="1023768" y="2853493"/>
                  <a:pt x="1035483" y="2857207"/>
                  <a:pt x="1061868" y="2866732"/>
                </a:cubicBezTo>
                <a:cubicBezTo>
                  <a:pt x="1035579" y="2857588"/>
                  <a:pt x="1023863" y="2853588"/>
                  <a:pt x="1022339" y="2852540"/>
                </a:cubicBezTo>
                <a:close/>
                <a:moveTo>
                  <a:pt x="1127686" y="2851778"/>
                </a:moveTo>
                <a:cubicBezTo>
                  <a:pt x="1139592" y="2854731"/>
                  <a:pt x="1152641" y="2857684"/>
                  <a:pt x="1167405" y="2860160"/>
                </a:cubicBezTo>
                <a:lnTo>
                  <a:pt x="1214173" y="2871019"/>
                </a:lnTo>
                <a:lnTo>
                  <a:pt x="1167405" y="2860446"/>
                </a:lnTo>
                <a:cubicBezTo>
                  <a:pt x="1152641" y="2857684"/>
                  <a:pt x="1139592" y="2854731"/>
                  <a:pt x="1127686" y="2851778"/>
                </a:cubicBezTo>
                <a:close/>
                <a:moveTo>
                  <a:pt x="1205505" y="2850159"/>
                </a:moveTo>
                <a:cubicBezTo>
                  <a:pt x="1205196" y="2850826"/>
                  <a:pt x="1206910" y="2851975"/>
                  <a:pt x="1209464" y="2853322"/>
                </a:cubicBezTo>
                <a:lnTo>
                  <a:pt x="1217981" y="2857441"/>
                </a:lnTo>
                <a:lnTo>
                  <a:pt x="1209384" y="2853308"/>
                </a:lnTo>
                <a:cubicBezTo>
                  <a:pt x="1206839" y="2851969"/>
                  <a:pt x="1205148" y="2850826"/>
                  <a:pt x="1205505" y="2850159"/>
                </a:cubicBezTo>
                <a:close/>
                <a:moveTo>
                  <a:pt x="1218554" y="2837871"/>
                </a:moveTo>
                <a:cubicBezTo>
                  <a:pt x="1224364" y="2841872"/>
                  <a:pt x="1217601" y="2843015"/>
                  <a:pt x="1221792" y="2846635"/>
                </a:cubicBezTo>
                <a:cubicBezTo>
                  <a:pt x="1217601" y="2843015"/>
                  <a:pt x="1224269" y="2841872"/>
                  <a:pt x="1218554" y="2837871"/>
                </a:cubicBezTo>
                <a:close/>
                <a:moveTo>
                  <a:pt x="2182389" y="2829394"/>
                </a:moveTo>
                <a:cubicBezTo>
                  <a:pt x="2171816" y="2835014"/>
                  <a:pt x="2164958" y="2839395"/>
                  <a:pt x="2166196" y="2841110"/>
                </a:cubicBezTo>
                <a:cubicBezTo>
                  <a:pt x="2164863" y="2839395"/>
                  <a:pt x="2171816" y="2835014"/>
                  <a:pt x="2182389" y="2829394"/>
                </a:cubicBezTo>
                <a:close/>
                <a:moveTo>
                  <a:pt x="1208420" y="2825074"/>
                </a:moveTo>
                <a:lnTo>
                  <a:pt x="1209468" y="2826122"/>
                </a:lnTo>
                <a:lnTo>
                  <a:pt x="1207944" y="2833361"/>
                </a:lnTo>
                <a:lnTo>
                  <a:pt x="1209373" y="2826122"/>
                </a:lnTo>
                <a:close/>
                <a:moveTo>
                  <a:pt x="1180739" y="2816059"/>
                </a:moveTo>
                <a:cubicBezTo>
                  <a:pt x="1179501" y="2816821"/>
                  <a:pt x="1187121" y="2819298"/>
                  <a:pt x="1208267" y="2824346"/>
                </a:cubicBezTo>
                <a:lnTo>
                  <a:pt x="1207790" y="2824346"/>
                </a:lnTo>
                <a:cubicBezTo>
                  <a:pt x="1187121" y="2819298"/>
                  <a:pt x="1179501" y="2816821"/>
                  <a:pt x="1180739" y="2816059"/>
                </a:cubicBezTo>
                <a:close/>
                <a:moveTo>
                  <a:pt x="2117809" y="2801296"/>
                </a:moveTo>
                <a:cubicBezTo>
                  <a:pt x="2109141" y="2805392"/>
                  <a:pt x="2101712" y="2808916"/>
                  <a:pt x="2096854" y="2811869"/>
                </a:cubicBezTo>
                <a:cubicBezTo>
                  <a:pt x="2080090" y="2819299"/>
                  <a:pt x="2066946" y="2824633"/>
                  <a:pt x="2053992" y="2829491"/>
                </a:cubicBezTo>
                <a:cubicBezTo>
                  <a:pt x="2066946" y="2824633"/>
                  <a:pt x="2080090" y="2819299"/>
                  <a:pt x="2096759" y="2811869"/>
                </a:cubicBezTo>
                <a:cubicBezTo>
                  <a:pt x="2101712" y="2808916"/>
                  <a:pt x="2109141" y="2805392"/>
                  <a:pt x="2117809" y="2801296"/>
                </a:cubicBezTo>
                <a:close/>
                <a:moveTo>
                  <a:pt x="2286307" y="2797771"/>
                </a:moveTo>
                <a:cubicBezTo>
                  <a:pt x="2273925" y="2803201"/>
                  <a:pt x="2266114" y="2804534"/>
                  <a:pt x="2266114" y="2804344"/>
                </a:cubicBezTo>
                <a:cubicBezTo>
                  <a:pt x="2267257" y="2805487"/>
                  <a:pt x="2273925" y="2803201"/>
                  <a:pt x="2286307" y="2797771"/>
                </a:cubicBezTo>
                <a:close/>
                <a:moveTo>
                  <a:pt x="2114666" y="2796819"/>
                </a:moveTo>
                <a:cubicBezTo>
                  <a:pt x="2108760" y="2797867"/>
                  <a:pt x="2101236" y="2799677"/>
                  <a:pt x="2093044" y="2801868"/>
                </a:cubicBezTo>
                <a:lnTo>
                  <a:pt x="2085234" y="2805297"/>
                </a:lnTo>
                <a:lnTo>
                  <a:pt x="2092949" y="2801868"/>
                </a:lnTo>
                <a:cubicBezTo>
                  <a:pt x="2101236" y="2799772"/>
                  <a:pt x="2108760" y="2797867"/>
                  <a:pt x="2114666" y="2796819"/>
                </a:cubicBezTo>
                <a:close/>
                <a:moveTo>
                  <a:pt x="1355809" y="2789580"/>
                </a:moveTo>
                <a:cubicBezTo>
                  <a:pt x="1360381" y="2791485"/>
                  <a:pt x="1359524" y="2793009"/>
                  <a:pt x="1365334" y="2795009"/>
                </a:cubicBezTo>
                <a:cubicBezTo>
                  <a:pt x="1359428" y="2793485"/>
                  <a:pt x="1360381" y="2791485"/>
                  <a:pt x="1355809" y="2789580"/>
                </a:cubicBezTo>
                <a:close/>
                <a:moveTo>
                  <a:pt x="2156957" y="2783865"/>
                </a:moveTo>
                <a:cubicBezTo>
                  <a:pt x="2151051" y="2785866"/>
                  <a:pt x="2134573" y="2793866"/>
                  <a:pt x="2126858" y="2796819"/>
                </a:cubicBezTo>
                <a:cubicBezTo>
                  <a:pt x="2134573" y="2793390"/>
                  <a:pt x="2151051" y="2785866"/>
                  <a:pt x="2156957" y="2783865"/>
                </a:cubicBezTo>
                <a:close/>
                <a:moveTo>
                  <a:pt x="1934167" y="2782626"/>
                </a:moveTo>
                <a:cubicBezTo>
                  <a:pt x="1938643" y="2782817"/>
                  <a:pt x="1937882" y="2784912"/>
                  <a:pt x="1942930" y="2784912"/>
                </a:cubicBezTo>
                <a:cubicBezTo>
                  <a:pt x="1937882" y="2785008"/>
                  <a:pt x="1938643" y="2782817"/>
                  <a:pt x="1934167" y="2782626"/>
                </a:cubicBezTo>
                <a:close/>
                <a:moveTo>
                  <a:pt x="1194237" y="2782495"/>
                </a:moveTo>
                <a:lnTo>
                  <a:pt x="1208220" y="2784829"/>
                </a:lnTo>
                <a:cubicBezTo>
                  <a:pt x="1221770" y="2787413"/>
                  <a:pt x="1238938" y="2791056"/>
                  <a:pt x="1253416" y="2793580"/>
                </a:cubicBezTo>
                <a:cubicBezTo>
                  <a:pt x="1242522" y="2791687"/>
                  <a:pt x="1230208" y="2789165"/>
                  <a:pt x="1219046" y="2786932"/>
                </a:cubicBezTo>
                <a:close/>
                <a:moveTo>
                  <a:pt x="974143" y="2782341"/>
                </a:moveTo>
                <a:lnTo>
                  <a:pt x="975602" y="2782948"/>
                </a:lnTo>
                <a:lnTo>
                  <a:pt x="1009317" y="2796977"/>
                </a:lnTo>
                <a:cubicBezTo>
                  <a:pt x="1039151" y="2809505"/>
                  <a:pt x="1053581" y="2816059"/>
                  <a:pt x="1058153" y="2819774"/>
                </a:cubicBezTo>
                <a:cubicBezTo>
                  <a:pt x="1053510" y="2816059"/>
                  <a:pt x="1039062" y="2809505"/>
                  <a:pt x="1009264" y="2796977"/>
                </a:cubicBezTo>
                <a:lnTo>
                  <a:pt x="975598" y="2782948"/>
                </a:lnTo>
                <a:close/>
                <a:moveTo>
                  <a:pt x="1191587" y="2782021"/>
                </a:moveTo>
                <a:lnTo>
                  <a:pt x="1194237" y="2782495"/>
                </a:lnTo>
                <a:lnTo>
                  <a:pt x="1191450" y="2782029"/>
                </a:lnTo>
                <a:close/>
                <a:moveTo>
                  <a:pt x="1191400" y="2782021"/>
                </a:moveTo>
                <a:lnTo>
                  <a:pt x="1191450" y="2782029"/>
                </a:lnTo>
                <a:lnTo>
                  <a:pt x="1184741" y="2782436"/>
                </a:lnTo>
                <a:cubicBezTo>
                  <a:pt x="1184741" y="2781579"/>
                  <a:pt x="1187224" y="2781531"/>
                  <a:pt x="1191400" y="2782021"/>
                </a:cubicBezTo>
                <a:close/>
                <a:moveTo>
                  <a:pt x="980905" y="2775864"/>
                </a:moveTo>
                <a:cubicBezTo>
                  <a:pt x="980429" y="2778150"/>
                  <a:pt x="987954" y="2783389"/>
                  <a:pt x="982143" y="2783580"/>
                </a:cubicBezTo>
                <a:cubicBezTo>
                  <a:pt x="987763" y="2783389"/>
                  <a:pt x="980429" y="2778150"/>
                  <a:pt x="980905" y="2775864"/>
                </a:cubicBezTo>
                <a:close/>
                <a:moveTo>
                  <a:pt x="2145622" y="2769959"/>
                </a:moveTo>
                <a:cubicBezTo>
                  <a:pt x="2146765" y="2768625"/>
                  <a:pt x="2140860" y="2771006"/>
                  <a:pt x="2119619" y="2781198"/>
                </a:cubicBezTo>
                <a:cubicBezTo>
                  <a:pt x="2140479" y="2771006"/>
                  <a:pt x="2146765" y="2768625"/>
                  <a:pt x="2145622" y="2769959"/>
                </a:cubicBezTo>
                <a:close/>
                <a:moveTo>
                  <a:pt x="1129115" y="2769672"/>
                </a:moveTo>
                <a:lnTo>
                  <a:pt x="1129496" y="2769730"/>
                </a:lnTo>
                <a:lnTo>
                  <a:pt x="1129400" y="2769673"/>
                </a:lnTo>
                <a:lnTo>
                  <a:pt x="1129497" y="2769730"/>
                </a:lnTo>
                <a:lnTo>
                  <a:pt x="1144677" y="2772018"/>
                </a:lnTo>
                <a:cubicBezTo>
                  <a:pt x="1154118" y="2774173"/>
                  <a:pt x="1167644" y="2777674"/>
                  <a:pt x="1184741" y="2782436"/>
                </a:cubicBezTo>
                <a:cubicBezTo>
                  <a:pt x="1167644" y="2777864"/>
                  <a:pt x="1154118" y="2774364"/>
                  <a:pt x="1144677" y="2772161"/>
                </a:cubicBezTo>
                <a:lnTo>
                  <a:pt x="1129506" y="2769735"/>
                </a:lnTo>
                <a:lnTo>
                  <a:pt x="1131769" y="2771054"/>
                </a:lnTo>
                <a:cubicBezTo>
                  <a:pt x="1133115" y="2772126"/>
                  <a:pt x="1135258" y="2773674"/>
                  <a:pt x="1138925" y="2775293"/>
                </a:cubicBezTo>
                <a:lnTo>
                  <a:pt x="1129504" y="2769734"/>
                </a:lnTo>
                <a:close/>
                <a:moveTo>
                  <a:pt x="2174864" y="2767577"/>
                </a:moveTo>
                <a:cubicBezTo>
                  <a:pt x="2171911" y="2768434"/>
                  <a:pt x="2170197" y="2768434"/>
                  <a:pt x="2170197" y="2768434"/>
                </a:cubicBezTo>
                <a:lnTo>
                  <a:pt x="2170362" y="2768312"/>
                </a:lnTo>
                <a:close/>
                <a:moveTo>
                  <a:pt x="1671563" y="2764815"/>
                </a:moveTo>
                <a:cubicBezTo>
                  <a:pt x="1677659" y="2764911"/>
                  <a:pt x="1680707" y="2764911"/>
                  <a:pt x="1678230" y="2766720"/>
                </a:cubicBezTo>
                <a:cubicBezTo>
                  <a:pt x="1680707" y="2765291"/>
                  <a:pt x="1677659" y="2764815"/>
                  <a:pt x="1671563" y="2764815"/>
                </a:cubicBezTo>
                <a:close/>
                <a:moveTo>
                  <a:pt x="2108856" y="2762148"/>
                </a:moveTo>
                <a:lnTo>
                  <a:pt x="2107903" y="2763005"/>
                </a:lnTo>
                <a:cubicBezTo>
                  <a:pt x="2102331" y="2766539"/>
                  <a:pt x="2096540" y="2769721"/>
                  <a:pt x="2090568" y="2772530"/>
                </a:cubicBezTo>
                <a:cubicBezTo>
                  <a:pt x="2096521" y="2769749"/>
                  <a:pt x="2102283" y="2766558"/>
                  <a:pt x="2107808" y="2763005"/>
                </a:cubicBezTo>
                <a:cubicBezTo>
                  <a:pt x="2108198" y="2762767"/>
                  <a:pt x="2108551" y="2762481"/>
                  <a:pt x="2108856" y="2762148"/>
                </a:cubicBezTo>
                <a:close/>
                <a:moveTo>
                  <a:pt x="2179722" y="2761386"/>
                </a:moveTo>
                <a:lnTo>
                  <a:pt x="2170362" y="2768312"/>
                </a:lnTo>
                <a:lnTo>
                  <a:pt x="2170197" y="2768339"/>
                </a:lnTo>
                <a:cubicBezTo>
                  <a:pt x="2172988" y="2765539"/>
                  <a:pt x="2176207" y="2763196"/>
                  <a:pt x="2179722" y="2761386"/>
                </a:cubicBezTo>
                <a:close/>
                <a:moveTo>
                  <a:pt x="1496017" y="2760624"/>
                </a:moveTo>
                <a:cubicBezTo>
                  <a:pt x="1480682" y="2760815"/>
                  <a:pt x="1476777" y="2761767"/>
                  <a:pt x="1476015" y="2763101"/>
                </a:cubicBezTo>
                <a:cubicBezTo>
                  <a:pt x="1476967" y="2761767"/>
                  <a:pt x="1480682" y="2760624"/>
                  <a:pt x="1496017" y="2760624"/>
                </a:cubicBezTo>
                <a:close/>
                <a:moveTo>
                  <a:pt x="2106056" y="2758209"/>
                </a:moveTo>
                <a:lnTo>
                  <a:pt x="2106151" y="2758209"/>
                </a:lnTo>
                <a:lnTo>
                  <a:pt x="2107008" y="2760305"/>
                </a:lnTo>
                <a:lnTo>
                  <a:pt x="2106851" y="2759959"/>
                </a:lnTo>
                <a:close/>
                <a:moveTo>
                  <a:pt x="1949751" y="2757732"/>
                </a:moveTo>
                <a:lnTo>
                  <a:pt x="1920700" y="2768876"/>
                </a:lnTo>
                <a:lnTo>
                  <a:pt x="1899364" y="2776115"/>
                </a:lnTo>
                <a:lnTo>
                  <a:pt x="1920605" y="2768876"/>
                </a:lnTo>
                <a:close/>
                <a:moveTo>
                  <a:pt x="1662419" y="2747289"/>
                </a:moveTo>
                <a:cubicBezTo>
                  <a:pt x="1640035" y="2750909"/>
                  <a:pt x="1643369" y="2752528"/>
                  <a:pt x="1643369" y="2754433"/>
                </a:cubicBezTo>
                <a:cubicBezTo>
                  <a:pt x="1642988" y="2752528"/>
                  <a:pt x="1640035" y="2750909"/>
                  <a:pt x="1662419" y="2747289"/>
                </a:cubicBezTo>
                <a:close/>
                <a:moveTo>
                  <a:pt x="984143" y="2735383"/>
                </a:moveTo>
                <a:lnTo>
                  <a:pt x="988215" y="2735489"/>
                </a:lnTo>
                <a:lnTo>
                  <a:pt x="988216" y="2735490"/>
                </a:lnTo>
                <a:cubicBezTo>
                  <a:pt x="988501" y="2736264"/>
                  <a:pt x="987858" y="2736574"/>
                  <a:pt x="984143" y="2735383"/>
                </a:cubicBezTo>
                <a:close/>
                <a:moveTo>
                  <a:pt x="1465632" y="2730810"/>
                </a:moveTo>
                <a:cubicBezTo>
                  <a:pt x="1461346" y="2732049"/>
                  <a:pt x="1466395" y="2733858"/>
                  <a:pt x="1464204" y="2735192"/>
                </a:cubicBezTo>
                <a:cubicBezTo>
                  <a:pt x="1466299" y="2733858"/>
                  <a:pt x="1461251" y="2732049"/>
                  <a:pt x="1465632" y="2730810"/>
                </a:cubicBezTo>
                <a:close/>
                <a:moveTo>
                  <a:pt x="990653" y="2730633"/>
                </a:moveTo>
                <a:lnTo>
                  <a:pt x="990824" y="2730752"/>
                </a:lnTo>
                <a:cubicBezTo>
                  <a:pt x="991693" y="2732073"/>
                  <a:pt x="990336" y="2732335"/>
                  <a:pt x="988907" y="2732335"/>
                </a:cubicBezTo>
                <a:close/>
                <a:moveTo>
                  <a:pt x="1735762" y="2725191"/>
                </a:moveTo>
                <a:cubicBezTo>
                  <a:pt x="1738429" y="2726144"/>
                  <a:pt x="1734047" y="2727763"/>
                  <a:pt x="1723665" y="2730144"/>
                </a:cubicBezTo>
                <a:cubicBezTo>
                  <a:pt x="1734047" y="2727763"/>
                  <a:pt x="1738333" y="2726144"/>
                  <a:pt x="1735762" y="2725191"/>
                </a:cubicBezTo>
                <a:close/>
                <a:moveTo>
                  <a:pt x="979382" y="2722810"/>
                </a:moveTo>
                <a:cubicBezTo>
                  <a:pt x="986859" y="2726954"/>
                  <a:pt x="989955" y="2729192"/>
                  <a:pt x="990824" y="2730466"/>
                </a:cubicBezTo>
                <a:lnTo>
                  <a:pt x="990653" y="2730633"/>
                </a:lnTo>
                <a:close/>
                <a:moveTo>
                  <a:pt x="2050022" y="2721739"/>
                </a:moveTo>
                <a:lnTo>
                  <a:pt x="2050015" y="2721750"/>
                </a:lnTo>
                <a:cubicBezTo>
                  <a:pt x="2048325" y="2723691"/>
                  <a:pt x="2045658" y="2726048"/>
                  <a:pt x="2041324" y="2729096"/>
                </a:cubicBezTo>
                <a:close/>
                <a:moveTo>
                  <a:pt x="1751255" y="2719774"/>
                </a:moveTo>
                <a:lnTo>
                  <a:pt x="1740429" y="2722048"/>
                </a:lnTo>
                <a:cubicBezTo>
                  <a:pt x="1739820" y="2721981"/>
                  <a:pt x="1739239" y="2721791"/>
                  <a:pt x="1738715" y="2721476"/>
                </a:cubicBezTo>
                <a:cubicBezTo>
                  <a:pt x="1739277" y="2721628"/>
                  <a:pt x="1739867" y="2721628"/>
                  <a:pt x="1740429" y="2721476"/>
                </a:cubicBezTo>
                <a:close/>
                <a:moveTo>
                  <a:pt x="2406227" y="2717285"/>
                </a:moveTo>
                <a:lnTo>
                  <a:pt x="2388415" y="2731001"/>
                </a:lnTo>
                <a:lnTo>
                  <a:pt x="2388327" y="2731228"/>
                </a:lnTo>
                <a:lnTo>
                  <a:pt x="2388129" y="2731382"/>
                </a:lnTo>
                <a:lnTo>
                  <a:pt x="2387531" y="2732919"/>
                </a:lnTo>
                <a:lnTo>
                  <a:pt x="2358221" y="2760433"/>
                </a:lnTo>
                <a:lnTo>
                  <a:pt x="2358221" y="2760814"/>
                </a:lnTo>
                <a:cubicBezTo>
                  <a:pt x="2369098" y="2752841"/>
                  <a:pt x="2378918" y="2743526"/>
                  <a:pt x="2387462" y="2733096"/>
                </a:cubicBezTo>
                <a:lnTo>
                  <a:pt x="2387531" y="2732919"/>
                </a:lnTo>
                <a:lnTo>
                  <a:pt x="2387748" y="2732715"/>
                </a:lnTo>
                <a:lnTo>
                  <a:pt x="2388327" y="2731228"/>
                </a:lnTo>
                <a:close/>
                <a:moveTo>
                  <a:pt x="1769004" y="2717285"/>
                </a:moveTo>
                <a:cubicBezTo>
                  <a:pt x="1767147" y="2717285"/>
                  <a:pt x="1763623" y="2717809"/>
                  <a:pt x="1758753" y="2718595"/>
                </a:cubicBezTo>
                <a:lnTo>
                  <a:pt x="1751255" y="2719774"/>
                </a:lnTo>
                <a:lnTo>
                  <a:pt x="1758396" y="2718274"/>
                </a:lnTo>
                <a:cubicBezTo>
                  <a:pt x="1763266" y="2717405"/>
                  <a:pt x="1766909" y="2717000"/>
                  <a:pt x="1769004" y="2717285"/>
                </a:cubicBezTo>
                <a:close/>
                <a:moveTo>
                  <a:pt x="2052849" y="2716904"/>
                </a:moveTo>
                <a:lnTo>
                  <a:pt x="2052629" y="2717283"/>
                </a:lnTo>
                <a:lnTo>
                  <a:pt x="2050051" y="2721714"/>
                </a:lnTo>
                <a:lnTo>
                  <a:pt x="2050022" y="2721739"/>
                </a:lnTo>
                <a:lnTo>
                  <a:pt x="2052627" y="2717284"/>
                </a:lnTo>
                <a:close/>
                <a:moveTo>
                  <a:pt x="778023" y="2714618"/>
                </a:moveTo>
                <a:lnTo>
                  <a:pt x="786500" y="2720334"/>
                </a:lnTo>
                <a:cubicBezTo>
                  <a:pt x="791453" y="2723763"/>
                  <a:pt x="795263" y="2726811"/>
                  <a:pt x="798787" y="2729383"/>
                </a:cubicBezTo>
                <a:cubicBezTo>
                  <a:pt x="795263" y="2726620"/>
                  <a:pt x="791453" y="2723763"/>
                  <a:pt x="786405" y="2720334"/>
                </a:cubicBezTo>
                <a:close/>
                <a:moveTo>
                  <a:pt x="2041704" y="2712713"/>
                </a:moveTo>
                <a:cubicBezTo>
                  <a:pt x="2041895" y="2713856"/>
                  <a:pt x="2007986" y="2729858"/>
                  <a:pt x="2008843" y="2730334"/>
                </a:cubicBezTo>
                <a:cubicBezTo>
                  <a:pt x="2007986" y="2729858"/>
                  <a:pt x="2041704" y="2713856"/>
                  <a:pt x="2041704" y="2712713"/>
                </a:cubicBezTo>
                <a:close/>
                <a:moveTo>
                  <a:pt x="1153117" y="2710713"/>
                </a:moveTo>
                <a:cubicBezTo>
                  <a:pt x="1182263" y="2716905"/>
                  <a:pt x="1221316" y="2727668"/>
                  <a:pt x="1257892" y="2734621"/>
                </a:cubicBezTo>
                <a:cubicBezTo>
                  <a:pt x="1221316" y="2727668"/>
                  <a:pt x="1182263" y="2717286"/>
                  <a:pt x="1153117" y="2710713"/>
                </a:cubicBezTo>
                <a:close/>
                <a:moveTo>
                  <a:pt x="1873588" y="2706141"/>
                </a:moveTo>
                <a:lnTo>
                  <a:pt x="1855490" y="2713475"/>
                </a:lnTo>
                <a:lnTo>
                  <a:pt x="1821581" y="2723000"/>
                </a:lnTo>
                <a:cubicBezTo>
                  <a:pt x="1810151" y="2725953"/>
                  <a:pt x="1798245" y="2728811"/>
                  <a:pt x="1787196" y="2731192"/>
                </a:cubicBezTo>
                <a:cubicBezTo>
                  <a:pt x="1776147" y="2733573"/>
                  <a:pt x="1767194" y="2735764"/>
                  <a:pt x="1759955" y="2737764"/>
                </a:cubicBezTo>
                <a:cubicBezTo>
                  <a:pt x="1754278" y="2739021"/>
                  <a:pt x="1748677" y="2740612"/>
                  <a:pt x="1743191" y="2742527"/>
                </a:cubicBezTo>
                <a:cubicBezTo>
                  <a:pt x="1733542" y="2743974"/>
                  <a:pt x="1723998" y="2746041"/>
                  <a:pt x="1714616" y="2748718"/>
                </a:cubicBezTo>
                <a:cubicBezTo>
                  <a:pt x="1698328" y="2752242"/>
                  <a:pt x="1681754" y="2754147"/>
                  <a:pt x="1665276" y="2756528"/>
                </a:cubicBezTo>
                <a:cubicBezTo>
                  <a:pt x="1648703" y="2758814"/>
                  <a:pt x="1632225" y="2761386"/>
                  <a:pt x="1615746" y="2762910"/>
                </a:cubicBezTo>
                <a:cubicBezTo>
                  <a:pt x="1589171" y="2764339"/>
                  <a:pt x="1568407" y="2765482"/>
                  <a:pt x="1567550" y="2762910"/>
                </a:cubicBezTo>
                <a:cubicBezTo>
                  <a:pt x="1577932" y="2761958"/>
                  <a:pt x="1582694" y="2760719"/>
                  <a:pt x="1581932" y="2759957"/>
                </a:cubicBezTo>
                <a:lnTo>
                  <a:pt x="1612603" y="2757576"/>
                </a:lnTo>
                <a:cubicBezTo>
                  <a:pt x="1622795" y="2756624"/>
                  <a:pt x="1633082" y="2756338"/>
                  <a:pt x="1643273" y="2754719"/>
                </a:cubicBezTo>
                <a:cubicBezTo>
                  <a:pt x="1658494" y="2752376"/>
                  <a:pt x="1673496" y="2748804"/>
                  <a:pt x="1688136" y="2744051"/>
                </a:cubicBezTo>
                <a:cubicBezTo>
                  <a:pt x="1709567" y="2740526"/>
                  <a:pt x="1730522" y="2737478"/>
                  <a:pt x="1751287" y="2733287"/>
                </a:cubicBezTo>
                <a:cubicBezTo>
                  <a:pt x="1772051" y="2729096"/>
                  <a:pt x="1792626" y="2724524"/>
                  <a:pt x="1813580" y="2719571"/>
                </a:cubicBezTo>
                <a:cubicBezTo>
                  <a:pt x="1825963" y="2716999"/>
                  <a:pt x="1838155" y="2713761"/>
                  <a:pt x="1850442" y="2710808"/>
                </a:cubicBezTo>
                <a:cubicBezTo>
                  <a:pt x="1858281" y="2709932"/>
                  <a:pt x="1866025" y="2708370"/>
                  <a:pt x="1873588" y="2706141"/>
                </a:cubicBezTo>
                <a:close/>
                <a:moveTo>
                  <a:pt x="1887685" y="2701188"/>
                </a:moveTo>
                <a:cubicBezTo>
                  <a:pt x="1883361" y="2701655"/>
                  <a:pt x="1879084" y="2702512"/>
                  <a:pt x="1874922" y="2703760"/>
                </a:cubicBezTo>
                <a:lnTo>
                  <a:pt x="1867683" y="2705475"/>
                </a:lnTo>
                <a:lnTo>
                  <a:pt x="1874826" y="2703760"/>
                </a:lnTo>
                <a:cubicBezTo>
                  <a:pt x="1879027" y="2702522"/>
                  <a:pt x="1883332" y="2701664"/>
                  <a:pt x="1887685" y="2701188"/>
                </a:cubicBezTo>
                <a:close/>
                <a:moveTo>
                  <a:pt x="1916927" y="2700235"/>
                </a:moveTo>
                <a:cubicBezTo>
                  <a:pt x="1897973" y="2707760"/>
                  <a:pt x="1886924" y="2712903"/>
                  <a:pt x="1887114" y="2714808"/>
                </a:cubicBezTo>
                <a:cubicBezTo>
                  <a:pt x="1886828" y="2712903"/>
                  <a:pt x="1897877" y="2707760"/>
                  <a:pt x="1916927" y="2700235"/>
                </a:cubicBezTo>
                <a:close/>
                <a:moveTo>
                  <a:pt x="1945787" y="2696330"/>
                </a:moveTo>
                <a:lnTo>
                  <a:pt x="1940072" y="2698426"/>
                </a:lnTo>
                <a:lnTo>
                  <a:pt x="1918451" y="2705665"/>
                </a:lnTo>
                <a:lnTo>
                  <a:pt x="1940453" y="2698235"/>
                </a:lnTo>
                <a:close/>
                <a:moveTo>
                  <a:pt x="913468" y="2696330"/>
                </a:moveTo>
                <a:cubicBezTo>
                  <a:pt x="937271" y="2709742"/>
                  <a:pt x="961750" y="2721915"/>
                  <a:pt x="986810" y="2732811"/>
                </a:cubicBezTo>
                <a:cubicBezTo>
                  <a:pt x="986810" y="2733478"/>
                  <a:pt x="988001" y="2734716"/>
                  <a:pt x="988263" y="2735490"/>
                </a:cubicBezTo>
                <a:lnTo>
                  <a:pt x="988215" y="2735489"/>
                </a:lnTo>
                <a:lnTo>
                  <a:pt x="986715" y="2732811"/>
                </a:lnTo>
                <a:cubicBezTo>
                  <a:pt x="961693" y="2721896"/>
                  <a:pt x="937252" y="2709723"/>
                  <a:pt x="913468" y="2696330"/>
                </a:cubicBezTo>
                <a:close/>
                <a:moveTo>
                  <a:pt x="870951" y="2688556"/>
                </a:moveTo>
                <a:lnTo>
                  <a:pt x="870962" y="2688581"/>
                </a:lnTo>
                <a:cubicBezTo>
                  <a:pt x="870583" y="2689103"/>
                  <a:pt x="869654" y="2689353"/>
                  <a:pt x="868987" y="2689758"/>
                </a:cubicBezTo>
                <a:close/>
                <a:moveTo>
                  <a:pt x="870901" y="2688450"/>
                </a:moveTo>
                <a:lnTo>
                  <a:pt x="870976" y="2688541"/>
                </a:lnTo>
                <a:lnTo>
                  <a:pt x="870951" y="2688556"/>
                </a:lnTo>
                <a:close/>
                <a:moveTo>
                  <a:pt x="867216" y="2683977"/>
                </a:moveTo>
                <a:lnTo>
                  <a:pt x="869642" y="2685770"/>
                </a:lnTo>
                <a:lnTo>
                  <a:pt x="870901" y="2688450"/>
                </a:lnTo>
                <a:close/>
                <a:moveTo>
                  <a:pt x="768879" y="2672232"/>
                </a:moveTo>
                <a:cubicBezTo>
                  <a:pt x="812789" y="2699283"/>
                  <a:pt x="849270" y="2722143"/>
                  <a:pt x="888513" y="2743098"/>
                </a:cubicBezTo>
                <a:cubicBezTo>
                  <a:pt x="849270" y="2722048"/>
                  <a:pt x="812313" y="2699283"/>
                  <a:pt x="768879" y="2672232"/>
                </a:cubicBezTo>
                <a:close/>
                <a:moveTo>
                  <a:pt x="768784" y="2672232"/>
                </a:moveTo>
                <a:cubicBezTo>
                  <a:pt x="773927" y="2676518"/>
                  <a:pt x="785071" y="2684710"/>
                  <a:pt x="792501" y="2690329"/>
                </a:cubicBezTo>
                <a:cubicBezTo>
                  <a:pt x="785071" y="2684805"/>
                  <a:pt x="774022" y="2676518"/>
                  <a:pt x="768784" y="2672232"/>
                </a:cubicBezTo>
                <a:close/>
                <a:moveTo>
                  <a:pt x="837650" y="2664993"/>
                </a:moveTo>
                <a:cubicBezTo>
                  <a:pt x="853009" y="2673887"/>
                  <a:pt x="861631" y="2679366"/>
                  <a:pt x="866267" y="2682825"/>
                </a:cubicBezTo>
                <a:lnTo>
                  <a:pt x="867216" y="2683977"/>
                </a:lnTo>
                <a:lnTo>
                  <a:pt x="860160" y="2678761"/>
                </a:lnTo>
                <a:cubicBezTo>
                  <a:pt x="855099" y="2675441"/>
                  <a:pt x="847866" y="2670994"/>
                  <a:pt x="837650" y="2664993"/>
                </a:cubicBezTo>
                <a:close/>
                <a:moveTo>
                  <a:pt x="727255" y="2652610"/>
                </a:moveTo>
                <a:cubicBezTo>
                  <a:pt x="730779" y="2653943"/>
                  <a:pt x="736018" y="2657182"/>
                  <a:pt x="735922" y="2656325"/>
                </a:cubicBezTo>
                <a:cubicBezTo>
                  <a:pt x="736018" y="2657182"/>
                  <a:pt x="730398" y="2653943"/>
                  <a:pt x="727255" y="2652610"/>
                </a:cubicBezTo>
                <a:close/>
                <a:moveTo>
                  <a:pt x="843555" y="2650991"/>
                </a:moveTo>
                <a:cubicBezTo>
                  <a:pt x="850413" y="2653725"/>
                  <a:pt x="857014" y="2657068"/>
                  <a:pt x="863272" y="2660993"/>
                </a:cubicBezTo>
                <a:cubicBezTo>
                  <a:pt x="874130" y="2666375"/>
                  <a:pt x="884455" y="2672756"/>
                  <a:pt x="894133" y="2680043"/>
                </a:cubicBezTo>
                <a:cubicBezTo>
                  <a:pt x="884798" y="2675947"/>
                  <a:pt x="875464" y="2671375"/>
                  <a:pt x="866510" y="2666422"/>
                </a:cubicBezTo>
                <a:cubicBezTo>
                  <a:pt x="853080" y="2658326"/>
                  <a:pt x="840221" y="2650991"/>
                  <a:pt x="843555" y="2650991"/>
                </a:cubicBezTo>
                <a:close/>
                <a:moveTo>
                  <a:pt x="1083204" y="2650896"/>
                </a:moveTo>
                <a:cubicBezTo>
                  <a:pt x="1125400" y="2666993"/>
                  <a:pt x="1134449" y="2673375"/>
                  <a:pt x="1140354" y="2678423"/>
                </a:cubicBezTo>
                <a:cubicBezTo>
                  <a:pt x="1134068" y="2673375"/>
                  <a:pt x="1125019" y="2666993"/>
                  <a:pt x="1083204" y="2650896"/>
                </a:cubicBezTo>
                <a:close/>
                <a:moveTo>
                  <a:pt x="866034" y="2647182"/>
                </a:moveTo>
                <a:cubicBezTo>
                  <a:pt x="872606" y="2651563"/>
                  <a:pt x="875083" y="2654135"/>
                  <a:pt x="875559" y="2655754"/>
                </a:cubicBezTo>
                <a:lnTo>
                  <a:pt x="875559" y="2656040"/>
                </a:lnTo>
                <a:cubicBezTo>
                  <a:pt x="875559" y="2654421"/>
                  <a:pt x="872606" y="2651849"/>
                  <a:pt x="866034" y="2647182"/>
                </a:cubicBezTo>
                <a:close/>
                <a:moveTo>
                  <a:pt x="808942" y="2644099"/>
                </a:moveTo>
                <a:lnTo>
                  <a:pt x="815133" y="2652195"/>
                </a:lnTo>
                <a:lnTo>
                  <a:pt x="815133" y="2652291"/>
                </a:lnTo>
                <a:close/>
                <a:moveTo>
                  <a:pt x="842793" y="2641086"/>
                </a:moveTo>
                <a:lnTo>
                  <a:pt x="871368" y="2656992"/>
                </a:lnTo>
                <a:lnTo>
                  <a:pt x="875559" y="2656231"/>
                </a:lnTo>
                <a:lnTo>
                  <a:pt x="875559" y="2656040"/>
                </a:lnTo>
                <a:cubicBezTo>
                  <a:pt x="886513" y="2662231"/>
                  <a:pt x="898133" y="2667089"/>
                  <a:pt x="909373" y="2672613"/>
                </a:cubicBezTo>
                <a:lnTo>
                  <a:pt x="943472" y="2688711"/>
                </a:lnTo>
                <a:lnTo>
                  <a:pt x="978715" y="2703950"/>
                </a:lnTo>
                <a:lnTo>
                  <a:pt x="1015672" y="2720143"/>
                </a:lnTo>
                <a:lnTo>
                  <a:pt x="1052248" y="2737002"/>
                </a:lnTo>
                <a:cubicBezTo>
                  <a:pt x="1065297" y="2742717"/>
                  <a:pt x="1080061" y="2747766"/>
                  <a:pt x="1097491" y="2753957"/>
                </a:cubicBezTo>
                <a:cubicBezTo>
                  <a:pt x="1119399" y="2764815"/>
                  <a:pt x="1100920" y="2761862"/>
                  <a:pt x="1093015" y="2762529"/>
                </a:cubicBezTo>
                <a:lnTo>
                  <a:pt x="1067964" y="2754243"/>
                </a:lnTo>
                <a:cubicBezTo>
                  <a:pt x="1059582" y="2751575"/>
                  <a:pt x="1051295" y="2748813"/>
                  <a:pt x="1043104" y="2745480"/>
                </a:cubicBezTo>
                <a:lnTo>
                  <a:pt x="993955" y="2726430"/>
                </a:lnTo>
                <a:lnTo>
                  <a:pt x="979382" y="2722810"/>
                </a:lnTo>
                <a:cubicBezTo>
                  <a:pt x="958912" y="2715438"/>
                  <a:pt x="939300" y="2705855"/>
                  <a:pt x="920898" y="2694235"/>
                </a:cubicBezTo>
                <a:cubicBezTo>
                  <a:pt x="927842" y="2697779"/>
                  <a:pt x="934966" y="2700960"/>
                  <a:pt x="942234" y="2703760"/>
                </a:cubicBezTo>
                <a:cubicBezTo>
                  <a:pt x="945949" y="2704903"/>
                  <a:pt x="946425" y="2704808"/>
                  <a:pt x="944901" y="2703760"/>
                </a:cubicBezTo>
                <a:lnTo>
                  <a:pt x="935376" y="2698616"/>
                </a:lnTo>
                <a:lnTo>
                  <a:pt x="921279" y="2690425"/>
                </a:lnTo>
                <a:cubicBezTo>
                  <a:pt x="906706" y="2682043"/>
                  <a:pt x="888513" y="2672518"/>
                  <a:pt x="873654" y="2662993"/>
                </a:cubicBezTo>
                <a:cubicBezTo>
                  <a:pt x="862767" y="2656583"/>
                  <a:pt x="852442" y="2649248"/>
                  <a:pt x="842793" y="2641086"/>
                </a:cubicBezTo>
                <a:close/>
                <a:moveTo>
                  <a:pt x="2076280" y="2626417"/>
                </a:moveTo>
                <a:lnTo>
                  <a:pt x="2050944" y="2639467"/>
                </a:lnTo>
                <a:cubicBezTo>
                  <a:pt x="2016654" y="2656040"/>
                  <a:pt x="1979792" y="2671375"/>
                  <a:pt x="1943788" y="2685472"/>
                </a:cubicBezTo>
                <a:cubicBezTo>
                  <a:pt x="1979792" y="2671375"/>
                  <a:pt x="2016368" y="2656040"/>
                  <a:pt x="2050849" y="2639467"/>
                </a:cubicBezTo>
                <a:close/>
                <a:moveTo>
                  <a:pt x="2504469" y="2619984"/>
                </a:moveTo>
                <a:lnTo>
                  <a:pt x="2493380" y="2629655"/>
                </a:lnTo>
                <a:cubicBezTo>
                  <a:pt x="2493952" y="2626417"/>
                  <a:pt x="2488999" y="2628512"/>
                  <a:pt x="2477379" y="2636894"/>
                </a:cubicBezTo>
                <a:cubicBezTo>
                  <a:pt x="2471568" y="2640990"/>
                  <a:pt x="2464139" y="2646990"/>
                  <a:pt x="2454900" y="2654229"/>
                </a:cubicBezTo>
                <a:cubicBezTo>
                  <a:pt x="2445660" y="2661469"/>
                  <a:pt x="2433945" y="2670041"/>
                  <a:pt x="2420419" y="2680519"/>
                </a:cubicBezTo>
                <a:cubicBezTo>
                  <a:pt x="2413085" y="2684995"/>
                  <a:pt x="2403369" y="2692329"/>
                  <a:pt x="2391844" y="2701283"/>
                </a:cubicBezTo>
                <a:lnTo>
                  <a:pt x="2386652" y="2704036"/>
                </a:lnTo>
                <a:lnTo>
                  <a:pt x="2361840" y="2717190"/>
                </a:lnTo>
                <a:lnTo>
                  <a:pt x="2327645" y="2735001"/>
                </a:lnTo>
                <a:cubicBezTo>
                  <a:pt x="2303928" y="2748813"/>
                  <a:pt x="2289260" y="2755766"/>
                  <a:pt x="2271162" y="2765291"/>
                </a:cubicBezTo>
                <a:cubicBezTo>
                  <a:pt x="2262018" y="2770149"/>
                  <a:pt x="2251636" y="2774816"/>
                  <a:pt x="2238872" y="2781674"/>
                </a:cubicBezTo>
                <a:lnTo>
                  <a:pt x="2217632" y="2793199"/>
                </a:lnTo>
                <a:lnTo>
                  <a:pt x="2205154" y="2800248"/>
                </a:lnTo>
                <a:lnTo>
                  <a:pt x="2190867" y="2807582"/>
                </a:lnTo>
                <a:cubicBezTo>
                  <a:pt x="2139527" y="2829490"/>
                  <a:pt x="2063041" y="2863779"/>
                  <a:pt x="1981317" y="2891402"/>
                </a:cubicBezTo>
                <a:cubicBezTo>
                  <a:pt x="1973982" y="2894260"/>
                  <a:pt x="1965791" y="2897879"/>
                  <a:pt x="1956837" y="2900927"/>
                </a:cubicBezTo>
                <a:cubicBezTo>
                  <a:pt x="1947884" y="2903975"/>
                  <a:pt x="1938359" y="2907594"/>
                  <a:pt x="1928262" y="2910452"/>
                </a:cubicBezTo>
                <a:cubicBezTo>
                  <a:pt x="1907974" y="2916452"/>
                  <a:pt x="1886257" y="2923120"/>
                  <a:pt x="1864540" y="2928740"/>
                </a:cubicBezTo>
                <a:lnTo>
                  <a:pt x="1826440" y="2937312"/>
                </a:lnTo>
                <a:cubicBezTo>
                  <a:pt x="1813391" y="2940170"/>
                  <a:pt x="1800437" y="2943504"/>
                  <a:pt x="1787292" y="2945504"/>
                </a:cubicBezTo>
                <a:lnTo>
                  <a:pt x="1748240" y="2952171"/>
                </a:lnTo>
                <a:lnTo>
                  <a:pt x="1729190" y="2955219"/>
                </a:lnTo>
                <a:lnTo>
                  <a:pt x="1710140" y="2957124"/>
                </a:lnTo>
                <a:cubicBezTo>
                  <a:pt x="1681755" y="2959696"/>
                  <a:pt x="1667753" y="2962934"/>
                  <a:pt x="1667944" y="2964459"/>
                </a:cubicBezTo>
                <a:cubicBezTo>
                  <a:pt x="1668135" y="2965983"/>
                  <a:pt x="1674897" y="2967792"/>
                  <a:pt x="1678707" y="2967792"/>
                </a:cubicBezTo>
                <a:cubicBezTo>
                  <a:pt x="1682517" y="2967792"/>
                  <a:pt x="1684041" y="2967792"/>
                  <a:pt x="1683279" y="2967792"/>
                </a:cubicBezTo>
                <a:lnTo>
                  <a:pt x="1729857" y="2963411"/>
                </a:lnTo>
                <a:lnTo>
                  <a:pt x="1748907" y="2962744"/>
                </a:lnTo>
                <a:lnTo>
                  <a:pt x="1732047" y="2965602"/>
                </a:lnTo>
                <a:cubicBezTo>
                  <a:pt x="1726427" y="2966459"/>
                  <a:pt x="1720712" y="2966935"/>
                  <a:pt x="1715093" y="2967697"/>
                </a:cubicBezTo>
                <a:lnTo>
                  <a:pt x="1681088" y="2971603"/>
                </a:lnTo>
                <a:cubicBezTo>
                  <a:pt x="1656704" y="2975222"/>
                  <a:pt x="1633178" y="2976174"/>
                  <a:pt x="1610318" y="2977508"/>
                </a:cubicBezTo>
                <a:cubicBezTo>
                  <a:pt x="1598888" y="2978079"/>
                  <a:pt x="1587648" y="2979127"/>
                  <a:pt x="1576409" y="2979127"/>
                </a:cubicBezTo>
                <a:lnTo>
                  <a:pt x="1542690" y="2979127"/>
                </a:lnTo>
                <a:cubicBezTo>
                  <a:pt x="1531079" y="2979889"/>
                  <a:pt x="1519440" y="2979889"/>
                  <a:pt x="1507829" y="2979127"/>
                </a:cubicBezTo>
                <a:lnTo>
                  <a:pt x="1441154" y="2977793"/>
                </a:lnTo>
                <a:cubicBezTo>
                  <a:pt x="1429152" y="2977699"/>
                  <a:pt x="1417246" y="2976270"/>
                  <a:pt x="1405340" y="2975412"/>
                </a:cubicBezTo>
                <a:lnTo>
                  <a:pt x="1369526" y="2972555"/>
                </a:lnTo>
                <a:lnTo>
                  <a:pt x="1301041" y="2963030"/>
                </a:lnTo>
                <a:cubicBezTo>
                  <a:pt x="1295707" y="2963030"/>
                  <a:pt x="1289611" y="2963125"/>
                  <a:pt x="1282944" y="2962363"/>
                </a:cubicBezTo>
                <a:cubicBezTo>
                  <a:pt x="1276276" y="2961601"/>
                  <a:pt x="1268751" y="2960553"/>
                  <a:pt x="1260560" y="2959410"/>
                </a:cubicBezTo>
                <a:cubicBezTo>
                  <a:pt x="1244177" y="2956839"/>
                  <a:pt x="1224746" y="2954076"/>
                  <a:pt x="1202648" y="2949218"/>
                </a:cubicBezTo>
                <a:cubicBezTo>
                  <a:pt x="1177311" y="2943504"/>
                  <a:pt x="1153308" y="2938360"/>
                  <a:pt x="1134258" y="2933979"/>
                </a:cubicBezTo>
                <a:cubicBezTo>
                  <a:pt x="1119856" y="2930131"/>
                  <a:pt x="1105226" y="2927245"/>
                  <a:pt x="1090443" y="2925311"/>
                </a:cubicBezTo>
                <a:cubicBezTo>
                  <a:pt x="1097492" y="2928359"/>
                  <a:pt x="1106255" y="2931883"/>
                  <a:pt x="1116542" y="2934836"/>
                </a:cubicBezTo>
                <a:cubicBezTo>
                  <a:pt x="1126829" y="2937789"/>
                  <a:pt x="1138259" y="2941599"/>
                  <a:pt x="1150260" y="2944361"/>
                </a:cubicBezTo>
                <a:cubicBezTo>
                  <a:pt x="1174073" y="2950267"/>
                  <a:pt x="1198552" y="2956839"/>
                  <a:pt x="1215792" y="2961411"/>
                </a:cubicBezTo>
                <a:cubicBezTo>
                  <a:pt x="1239128" y="2967316"/>
                  <a:pt x="1259321" y="2972269"/>
                  <a:pt x="1211125" y="2964935"/>
                </a:cubicBezTo>
                <a:cubicBezTo>
                  <a:pt x="1209125" y="2964459"/>
                  <a:pt x="1207029" y="2964077"/>
                  <a:pt x="1205029" y="2963506"/>
                </a:cubicBezTo>
                <a:lnTo>
                  <a:pt x="1198838" y="2962268"/>
                </a:lnTo>
                <a:cubicBezTo>
                  <a:pt x="1182521" y="2957953"/>
                  <a:pt x="1165719" y="2953724"/>
                  <a:pt x="1148451" y="2949600"/>
                </a:cubicBezTo>
                <a:lnTo>
                  <a:pt x="1135496" y="2946456"/>
                </a:lnTo>
                <a:lnTo>
                  <a:pt x="1122447" y="2942837"/>
                </a:lnTo>
                <a:lnTo>
                  <a:pt x="1096063" y="2935693"/>
                </a:lnTo>
                <a:cubicBezTo>
                  <a:pt x="1083585" y="2931788"/>
                  <a:pt x="1070917" y="2928454"/>
                  <a:pt x="1058630" y="2923978"/>
                </a:cubicBezTo>
                <a:cubicBezTo>
                  <a:pt x="950530" y="2885735"/>
                  <a:pt x="846356" y="2837186"/>
                  <a:pt x="747543" y="2779007"/>
                </a:cubicBezTo>
                <a:cubicBezTo>
                  <a:pt x="725826" y="2765862"/>
                  <a:pt x="722016" y="2763862"/>
                  <a:pt x="732208" y="2772054"/>
                </a:cubicBezTo>
                <a:cubicBezTo>
                  <a:pt x="794930" y="2812402"/>
                  <a:pt x="860586" y="2847997"/>
                  <a:pt x="928613" y="2878543"/>
                </a:cubicBezTo>
                <a:cubicBezTo>
                  <a:pt x="940329" y="2882829"/>
                  <a:pt x="941568" y="2884068"/>
                  <a:pt x="940329" y="2884068"/>
                </a:cubicBezTo>
                <a:lnTo>
                  <a:pt x="991859" y="2905499"/>
                </a:lnTo>
                <a:cubicBezTo>
                  <a:pt x="996184" y="2907613"/>
                  <a:pt x="1000680" y="2909366"/>
                  <a:pt x="1005290" y="2910738"/>
                </a:cubicBezTo>
                <a:lnTo>
                  <a:pt x="1041389" y="2923787"/>
                </a:lnTo>
                <a:cubicBezTo>
                  <a:pt x="1052534" y="2927502"/>
                  <a:pt x="1063583" y="2931693"/>
                  <a:pt x="1074918" y="2934646"/>
                </a:cubicBezTo>
                <a:lnTo>
                  <a:pt x="1117113" y="2946647"/>
                </a:lnTo>
                <a:cubicBezTo>
                  <a:pt x="1124162" y="2948552"/>
                  <a:pt x="1131115" y="2950838"/>
                  <a:pt x="1138259" y="2952457"/>
                </a:cubicBezTo>
                <a:lnTo>
                  <a:pt x="1159595" y="2957410"/>
                </a:lnTo>
                <a:lnTo>
                  <a:pt x="1193504" y="2964840"/>
                </a:lnTo>
                <a:cubicBezTo>
                  <a:pt x="1207505" y="2968745"/>
                  <a:pt x="1219221" y="2971031"/>
                  <a:pt x="1223222" y="2972841"/>
                </a:cubicBezTo>
                <a:lnTo>
                  <a:pt x="1227889" y="2973602"/>
                </a:lnTo>
                <a:lnTo>
                  <a:pt x="1243796" y="2975603"/>
                </a:lnTo>
                <a:cubicBezTo>
                  <a:pt x="1258560" y="2978270"/>
                  <a:pt x="1273133" y="2981699"/>
                  <a:pt x="1287896" y="2983699"/>
                </a:cubicBezTo>
                <a:lnTo>
                  <a:pt x="1332378" y="2989986"/>
                </a:lnTo>
                <a:cubicBezTo>
                  <a:pt x="1350857" y="2993034"/>
                  <a:pt x="1369907" y="2994748"/>
                  <a:pt x="1388957" y="2996272"/>
                </a:cubicBezTo>
                <a:cubicBezTo>
                  <a:pt x="1408007" y="2997796"/>
                  <a:pt x="1427057" y="3000558"/>
                  <a:pt x="1446107" y="3000558"/>
                </a:cubicBezTo>
                <a:lnTo>
                  <a:pt x="1503257" y="3002844"/>
                </a:lnTo>
                <a:cubicBezTo>
                  <a:pt x="1522307" y="3002940"/>
                  <a:pt x="1541357" y="3002368"/>
                  <a:pt x="1560407" y="3002368"/>
                </a:cubicBezTo>
                <a:cubicBezTo>
                  <a:pt x="1557359" y="3005035"/>
                  <a:pt x="1549739" y="3007511"/>
                  <a:pt x="1530022" y="3009607"/>
                </a:cubicBezTo>
                <a:cubicBezTo>
                  <a:pt x="1495503" y="3012255"/>
                  <a:pt x="1460842" y="3012445"/>
                  <a:pt x="1426295" y="3010179"/>
                </a:cubicBezTo>
                <a:cubicBezTo>
                  <a:pt x="1410102" y="3008940"/>
                  <a:pt x="1393243" y="3008369"/>
                  <a:pt x="1376479" y="3007321"/>
                </a:cubicBezTo>
                <a:cubicBezTo>
                  <a:pt x="1355524" y="3006464"/>
                  <a:pt x="1336950" y="3004464"/>
                  <a:pt x="1334569" y="3005607"/>
                </a:cubicBezTo>
                <a:lnTo>
                  <a:pt x="1334771" y="3005910"/>
                </a:lnTo>
                <a:lnTo>
                  <a:pt x="1505924" y="3015989"/>
                </a:lnTo>
                <a:lnTo>
                  <a:pt x="1517830" y="3015989"/>
                </a:lnTo>
                <a:cubicBezTo>
                  <a:pt x="1781891" y="3014294"/>
                  <a:pt x="2040533" y="2940875"/>
                  <a:pt x="2266114" y="2803581"/>
                </a:cubicBezTo>
                <a:lnTo>
                  <a:pt x="2271614" y="2799767"/>
                </a:lnTo>
                <a:lnTo>
                  <a:pt x="2409843" y="2703891"/>
                </a:lnTo>
                <a:close/>
                <a:moveTo>
                  <a:pt x="680261" y="2613106"/>
                </a:moveTo>
                <a:cubicBezTo>
                  <a:pt x="679653" y="2612178"/>
                  <a:pt x="680725" y="2612416"/>
                  <a:pt x="684011" y="2614416"/>
                </a:cubicBezTo>
                <a:cubicBezTo>
                  <a:pt x="704528" y="2626560"/>
                  <a:pt x="724102" y="2640219"/>
                  <a:pt x="742590" y="2655278"/>
                </a:cubicBezTo>
                <a:cubicBezTo>
                  <a:pt x="737160" y="2653468"/>
                  <a:pt x="732588" y="2651087"/>
                  <a:pt x="727635" y="2648896"/>
                </a:cubicBezTo>
                <a:lnTo>
                  <a:pt x="714300" y="2639371"/>
                </a:lnTo>
                <a:cubicBezTo>
                  <a:pt x="704299" y="2632132"/>
                  <a:pt x="693441" y="2624131"/>
                  <a:pt x="686583" y="2618797"/>
                </a:cubicBezTo>
                <a:cubicBezTo>
                  <a:pt x="683154" y="2616130"/>
                  <a:pt x="680868" y="2614035"/>
                  <a:pt x="680261" y="2613106"/>
                </a:cubicBezTo>
                <a:close/>
                <a:moveTo>
                  <a:pt x="2168482" y="2606414"/>
                </a:moveTo>
                <a:cubicBezTo>
                  <a:pt x="2139336" y="2623750"/>
                  <a:pt x="2139622" y="2625464"/>
                  <a:pt x="2142860" y="2625464"/>
                </a:cubicBezTo>
                <a:cubicBezTo>
                  <a:pt x="2139622" y="2625369"/>
                  <a:pt x="2139336" y="2623750"/>
                  <a:pt x="2168482" y="2606414"/>
                </a:cubicBezTo>
                <a:close/>
                <a:moveTo>
                  <a:pt x="2221060" y="2590888"/>
                </a:moveTo>
                <a:cubicBezTo>
                  <a:pt x="2211993" y="2598680"/>
                  <a:pt x="2202239" y="2605623"/>
                  <a:pt x="2191914" y="2611653"/>
                </a:cubicBezTo>
                <a:cubicBezTo>
                  <a:pt x="2188104" y="2614225"/>
                  <a:pt x="2184199" y="2616701"/>
                  <a:pt x="2180389" y="2618892"/>
                </a:cubicBezTo>
                <a:cubicBezTo>
                  <a:pt x="2184199" y="2616701"/>
                  <a:pt x="2188199" y="2614225"/>
                  <a:pt x="2192009" y="2611558"/>
                </a:cubicBezTo>
                <a:cubicBezTo>
                  <a:pt x="2202306" y="2605566"/>
                  <a:pt x="2212031" y="2598651"/>
                  <a:pt x="2221060" y="2590888"/>
                </a:cubicBezTo>
                <a:close/>
                <a:moveTo>
                  <a:pt x="2057611" y="2588793"/>
                </a:moveTo>
                <a:cubicBezTo>
                  <a:pt x="2045228" y="2595175"/>
                  <a:pt x="2031608" y="2603081"/>
                  <a:pt x="2018749" y="2607557"/>
                </a:cubicBezTo>
                <a:cubicBezTo>
                  <a:pt x="2005890" y="2612034"/>
                  <a:pt x="1976267" y="2626607"/>
                  <a:pt x="1969600" y="2626607"/>
                </a:cubicBezTo>
                <a:cubicBezTo>
                  <a:pt x="1990269" y="2617273"/>
                  <a:pt x="2010843" y="2607653"/>
                  <a:pt x="2026750" y="2599747"/>
                </a:cubicBezTo>
                <a:cubicBezTo>
                  <a:pt x="2042657" y="2591841"/>
                  <a:pt x="2054372" y="2586984"/>
                  <a:pt x="2057611" y="2588793"/>
                </a:cubicBezTo>
                <a:close/>
                <a:moveTo>
                  <a:pt x="2066375" y="2546026"/>
                </a:moveTo>
                <a:cubicBezTo>
                  <a:pt x="2061136" y="2546597"/>
                  <a:pt x="2055135" y="2547740"/>
                  <a:pt x="2050182" y="2547740"/>
                </a:cubicBezTo>
                <a:cubicBezTo>
                  <a:pt x="2039838" y="2550540"/>
                  <a:pt x="2029932" y="2554779"/>
                  <a:pt x="2020750" y="2560313"/>
                </a:cubicBezTo>
                <a:cubicBezTo>
                  <a:pt x="2011130" y="2565361"/>
                  <a:pt x="2005415" y="2568314"/>
                  <a:pt x="2002938" y="2569838"/>
                </a:cubicBezTo>
                <a:cubicBezTo>
                  <a:pt x="2000462" y="2571362"/>
                  <a:pt x="2001128" y="2571933"/>
                  <a:pt x="2003795" y="2571362"/>
                </a:cubicBezTo>
                <a:cubicBezTo>
                  <a:pt x="2022274" y="2567362"/>
                  <a:pt x="1991699" y="2584126"/>
                  <a:pt x="1984174" y="2591174"/>
                </a:cubicBezTo>
                <a:cubicBezTo>
                  <a:pt x="1980688" y="2593669"/>
                  <a:pt x="1977059" y="2595956"/>
                  <a:pt x="1973316" y="2598032"/>
                </a:cubicBezTo>
                <a:cubicBezTo>
                  <a:pt x="1986279" y="2594860"/>
                  <a:pt x="1998776" y="2589993"/>
                  <a:pt x="2010463" y="2583554"/>
                </a:cubicBezTo>
                <a:lnTo>
                  <a:pt x="2010082" y="2583173"/>
                </a:lnTo>
                <a:cubicBezTo>
                  <a:pt x="2032275" y="2571362"/>
                  <a:pt x="2084091" y="2548121"/>
                  <a:pt x="2078281" y="2546026"/>
                </a:cubicBezTo>
                <a:cubicBezTo>
                  <a:pt x="2074366" y="2545120"/>
                  <a:pt x="2070290" y="2545120"/>
                  <a:pt x="2066375" y="2546026"/>
                </a:cubicBezTo>
                <a:close/>
                <a:moveTo>
                  <a:pt x="683630" y="2539739"/>
                </a:moveTo>
                <a:cubicBezTo>
                  <a:pt x="693250" y="2548503"/>
                  <a:pt x="712490" y="2563933"/>
                  <a:pt x="714681" y="2567553"/>
                </a:cubicBezTo>
                <a:cubicBezTo>
                  <a:pt x="728111" y="2578125"/>
                  <a:pt x="738494" y="2586317"/>
                  <a:pt x="747923" y="2593937"/>
                </a:cubicBezTo>
                <a:cubicBezTo>
                  <a:pt x="738684" y="2586603"/>
                  <a:pt x="728111" y="2578125"/>
                  <a:pt x="714586" y="2567553"/>
                </a:cubicBezTo>
                <a:cubicBezTo>
                  <a:pt x="712205" y="2563933"/>
                  <a:pt x="693155" y="2548597"/>
                  <a:pt x="683630" y="2539739"/>
                </a:cubicBezTo>
                <a:close/>
                <a:moveTo>
                  <a:pt x="2332026" y="2539549"/>
                </a:moveTo>
                <a:lnTo>
                  <a:pt x="2331183" y="2545824"/>
                </a:lnTo>
                <a:lnTo>
                  <a:pt x="2331169" y="2545835"/>
                </a:lnTo>
                <a:cubicBezTo>
                  <a:pt x="2330026" y="2544883"/>
                  <a:pt x="2329550" y="2543263"/>
                  <a:pt x="2332026" y="2539549"/>
                </a:cubicBezTo>
                <a:close/>
                <a:moveTo>
                  <a:pt x="2367269" y="2518498"/>
                </a:moveTo>
                <a:cubicBezTo>
                  <a:pt x="2358601" y="2524594"/>
                  <a:pt x="2344314" y="2536786"/>
                  <a:pt x="2331169" y="2545930"/>
                </a:cubicBezTo>
                <a:lnTo>
                  <a:pt x="2331183" y="2545824"/>
                </a:lnTo>
                <a:lnTo>
                  <a:pt x="2350898" y="2531059"/>
                </a:lnTo>
                <a:cubicBezTo>
                  <a:pt x="2357197" y="2526118"/>
                  <a:pt x="2362935" y="2521546"/>
                  <a:pt x="2367269" y="2518498"/>
                </a:cubicBezTo>
                <a:close/>
                <a:moveTo>
                  <a:pt x="2659496" y="2495066"/>
                </a:moveTo>
                <a:cubicBezTo>
                  <a:pt x="2633398" y="2521642"/>
                  <a:pt x="2601203" y="2555741"/>
                  <a:pt x="2560246" y="2596413"/>
                </a:cubicBezTo>
                <a:lnTo>
                  <a:pt x="2560151" y="2596427"/>
                </a:lnTo>
                <a:lnTo>
                  <a:pt x="2560151" y="2596413"/>
                </a:lnTo>
                <a:lnTo>
                  <a:pt x="2556341" y="2596984"/>
                </a:lnTo>
                <a:lnTo>
                  <a:pt x="2560151" y="2596427"/>
                </a:lnTo>
                <a:lnTo>
                  <a:pt x="2560151" y="2596793"/>
                </a:lnTo>
                <a:cubicBezTo>
                  <a:pt x="2601203" y="2556122"/>
                  <a:pt x="2633398" y="2522022"/>
                  <a:pt x="2659496" y="2495066"/>
                </a:cubicBezTo>
                <a:close/>
                <a:moveTo>
                  <a:pt x="506274" y="2481732"/>
                </a:moveTo>
                <a:cubicBezTo>
                  <a:pt x="541136" y="2513927"/>
                  <a:pt x="574949" y="2541740"/>
                  <a:pt x="630861" y="2591460"/>
                </a:cubicBezTo>
                <a:cubicBezTo>
                  <a:pt x="638119" y="2598404"/>
                  <a:pt x="646444" y="2604128"/>
                  <a:pt x="655531" y="2608415"/>
                </a:cubicBezTo>
                <a:cubicBezTo>
                  <a:pt x="664294" y="2614987"/>
                  <a:pt x="672295" y="2621940"/>
                  <a:pt x="681820" y="2628036"/>
                </a:cubicBezTo>
                <a:lnTo>
                  <a:pt x="708776" y="2646610"/>
                </a:lnTo>
                <a:cubicBezTo>
                  <a:pt x="716110" y="2654230"/>
                  <a:pt x="724216" y="2661059"/>
                  <a:pt x="732969" y="2666993"/>
                </a:cubicBezTo>
                <a:cubicBezTo>
                  <a:pt x="745161" y="2675280"/>
                  <a:pt x="760306" y="2685282"/>
                  <a:pt x="775641" y="2694807"/>
                </a:cubicBezTo>
                <a:cubicBezTo>
                  <a:pt x="781747" y="2698864"/>
                  <a:pt x="788119" y="2702522"/>
                  <a:pt x="794691" y="2705760"/>
                </a:cubicBezTo>
                <a:cubicBezTo>
                  <a:pt x="797225" y="2707122"/>
                  <a:pt x="799873" y="2708265"/>
                  <a:pt x="802597" y="2709189"/>
                </a:cubicBezTo>
                <a:cubicBezTo>
                  <a:pt x="805454" y="2709951"/>
                  <a:pt x="804597" y="2708237"/>
                  <a:pt x="807836" y="2709189"/>
                </a:cubicBezTo>
                <a:cubicBezTo>
                  <a:pt x="814379" y="2711399"/>
                  <a:pt x="820752" y="2714104"/>
                  <a:pt x="826886" y="2717285"/>
                </a:cubicBezTo>
                <a:cubicBezTo>
                  <a:pt x="835554" y="2721190"/>
                  <a:pt x="847460" y="2728049"/>
                  <a:pt x="864129" y="2736335"/>
                </a:cubicBezTo>
                <a:cubicBezTo>
                  <a:pt x="882512" y="2745860"/>
                  <a:pt x="896704" y="2755195"/>
                  <a:pt x="906705" y="2760053"/>
                </a:cubicBezTo>
                <a:cubicBezTo>
                  <a:pt x="916707" y="2764910"/>
                  <a:pt x="921945" y="2768244"/>
                  <a:pt x="921088" y="2769578"/>
                </a:cubicBezTo>
                <a:cubicBezTo>
                  <a:pt x="920231" y="2770911"/>
                  <a:pt x="917183" y="2771483"/>
                  <a:pt x="944710" y="2784532"/>
                </a:cubicBezTo>
                <a:cubicBezTo>
                  <a:pt x="955368" y="2792342"/>
                  <a:pt x="966989" y="2798743"/>
                  <a:pt x="979286" y="2803582"/>
                </a:cubicBezTo>
                <a:cubicBezTo>
                  <a:pt x="987954" y="2807297"/>
                  <a:pt x="998240" y="2811869"/>
                  <a:pt x="1010337" y="2816822"/>
                </a:cubicBezTo>
                <a:cubicBezTo>
                  <a:pt x="1016433" y="2819203"/>
                  <a:pt x="1022815" y="2821965"/>
                  <a:pt x="1029863" y="2824442"/>
                </a:cubicBezTo>
                <a:lnTo>
                  <a:pt x="1052438" y="2831966"/>
                </a:lnTo>
                <a:cubicBezTo>
                  <a:pt x="1088728" y="2844539"/>
                  <a:pt x="1130638" y="2855684"/>
                  <a:pt x="1164928" y="2866733"/>
                </a:cubicBezTo>
                <a:lnTo>
                  <a:pt x="1196361" y="2874448"/>
                </a:lnTo>
                <a:cubicBezTo>
                  <a:pt x="1207219" y="2876829"/>
                  <a:pt x="1217982" y="2879591"/>
                  <a:pt x="1228841" y="2881687"/>
                </a:cubicBezTo>
                <a:lnTo>
                  <a:pt x="1260750" y="2891212"/>
                </a:lnTo>
                <a:lnTo>
                  <a:pt x="1276942" y="2895212"/>
                </a:lnTo>
                <a:cubicBezTo>
                  <a:pt x="1293135" y="2898927"/>
                  <a:pt x="1303993" y="2900737"/>
                  <a:pt x="1311327" y="2902737"/>
                </a:cubicBezTo>
                <a:cubicBezTo>
                  <a:pt x="1316109" y="2903680"/>
                  <a:pt x="1320729" y="2905319"/>
                  <a:pt x="1325043" y="2907595"/>
                </a:cubicBezTo>
                <a:cubicBezTo>
                  <a:pt x="1325424" y="2911500"/>
                  <a:pt x="1353713" y="2919787"/>
                  <a:pt x="1407339" y="2925502"/>
                </a:cubicBezTo>
                <a:cubicBezTo>
                  <a:pt x="1426294" y="2926073"/>
                  <a:pt x="1423818" y="2924645"/>
                  <a:pt x="1424675" y="2923502"/>
                </a:cubicBezTo>
                <a:lnTo>
                  <a:pt x="1424675" y="2921311"/>
                </a:lnTo>
                <a:cubicBezTo>
                  <a:pt x="1395814" y="2917787"/>
                  <a:pt x="1347522" y="2911786"/>
                  <a:pt x="1364381" y="2911786"/>
                </a:cubicBezTo>
                <a:cubicBezTo>
                  <a:pt x="1408292" y="2910547"/>
                  <a:pt x="1364953" y="2906738"/>
                  <a:pt x="1326853" y="2898927"/>
                </a:cubicBezTo>
                <a:cubicBezTo>
                  <a:pt x="1312661" y="2897213"/>
                  <a:pt x="1300564" y="2895688"/>
                  <a:pt x="1291611" y="2893974"/>
                </a:cubicBezTo>
                <a:cubicBezTo>
                  <a:pt x="1285781" y="2893041"/>
                  <a:pt x="1280104" y="2891307"/>
                  <a:pt x="1274751" y="2888831"/>
                </a:cubicBezTo>
                <a:cubicBezTo>
                  <a:pt x="1274437" y="2888449"/>
                  <a:pt x="1274818" y="2888259"/>
                  <a:pt x="1275894" y="2888259"/>
                </a:cubicBezTo>
                <a:lnTo>
                  <a:pt x="1280342" y="2886125"/>
                </a:lnTo>
                <a:lnTo>
                  <a:pt x="1280657" y="2885973"/>
                </a:lnTo>
                <a:lnTo>
                  <a:pt x="1324100" y="2890727"/>
                </a:lnTo>
                <a:lnTo>
                  <a:pt x="1324186" y="2890736"/>
                </a:lnTo>
                <a:cubicBezTo>
                  <a:pt x="1338759" y="2892546"/>
                  <a:pt x="1352952" y="2895117"/>
                  <a:pt x="1367334" y="2896260"/>
                </a:cubicBezTo>
                <a:cubicBezTo>
                  <a:pt x="1381717" y="2897403"/>
                  <a:pt x="1395719" y="2898546"/>
                  <a:pt x="1408863" y="2898546"/>
                </a:cubicBezTo>
                <a:lnTo>
                  <a:pt x="1409073" y="2898558"/>
                </a:lnTo>
                <a:lnTo>
                  <a:pt x="1409588" y="2895464"/>
                </a:lnTo>
                <a:lnTo>
                  <a:pt x="1409684" y="2895464"/>
                </a:lnTo>
                <a:lnTo>
                  <a:pt x="1409082" y="2898558"/>
                </a:lnTo>
                <a:lnTo>
                  <a:pt x="1490969" y="2903118"/>
                </a:lnTo>
                <a:cubicBezTo>
                  <a:pt x="1518496" y="2907405"/>
                  <a:pt x="1477729" y="2908071"/>
                  <a:pt x="1441725" y="2908071"/>
                </a:cubicBezTo>
                <a:cubicBezTo>
                  <a:pt x="1475557" y="2912529"/>
                  <a:pt x="1509790" y="2913043"/>
                  <a:pt x="1543737" y="2909595"/>
                </a:cubicBezTo>
                <a:cubicBezTo>
                  <a:pt x="1556405" y="2909595"/>
                  <a:pt x="1570884" y="2909500"/>
                  <a:pt x="1584980" y="2908452"/>
                </a:cubicBezTo>
                <a:cubicBezTo>
                  <a:pt x="1599078" y="2907405"/>
                  <a:pt x="1612794" y="2906547"/>
                  <a:pt x="1623652" y="2906547"/>
                </a:cubicBezTo>
                <a:cubicBezTo>
                  <a:pt x="1648893" y="2905213"/>
                  <a:pt x="1675849" y="2900737"/>
                  <a:pt x="1694042" y="2900165"/>
                </a:cubicBezTo>
                <a:lnTo>
                  <a:pt x="1680421" y="2915501"/>
                </a:lnTo>
                <a:cubicBezTo>
                  <a:pt x="1733571" y="2913310"/>
                  <a:pt x="1728427" y="2918453"/>
                  <a:pt x="1726236" y="2924835"/>
                </a:cubicBezTo>
                <a:cubicBezTo>
                  <a:pt x="1712063" y="2926407"/>
                  <a:pt x="1697995" y="2928893"/>
                  <a:pt x="1684136" y="2932265"/>
                </a:cubicBezTo>
                <a:lnTo>
                  <a:pt x="1680936" y="2932670"/>
                </a:lnTo>
                <a:lnTo>
                  <a:pt x="1653275" y="2936170"/>
                </a:lnTo>
                <a:lnTo>
                  <a:pt x="1622128" y="2938551"/>
                </a:lnTo>
                <a:cubicBezTo>
                  <a:pt x="1601459" y="2939885"/>
                  <a:pt x="1580694" y="2942170"/>
                  <a:pt x="1559930" y="2942170"/>
                </a:cubicBezTo>
                <a:cubicBezTo>
                  <a:pt x="1543452" y="2942170"/>
                  <a:pt x="1526688" y="2942647"/>
                  <a:pt x="1509733" y="2942647"/>
                </a:cubicBezTo>
                <a:lnTo>
                  <a:pt x="1458393" y="2941694"/>
                </a:lnTo>
                <a:lnTo>
                  <a:pt x="1431819" y="2940932"/>
                </a:lnTo>
                <a:lnTo>
                  <a:pt x="1405244" y="2938932"/>
                </a:lnTo>
                <a:lnTo>
                  <a:pt x="1364191" y="2934551"/>
                </a:lnTo>
                <a:cubicBezTo>
                  <a:pt x="1350570" y="2932741"/>
                  <a:pt x="1336950" y="2930360"/>
                  <a:pt x="1323329" y="2928264"/>
                </a:cubicBezTo>
                <a:cubicBezTo>
                  <a:pt x="1240461" y="2917758"/>
                  <a:pt x="1158813" y="2899289"/>
                  <a:pt x="1079489" y="2873114"/>
                </a:cubicBezTo>
                <a:lnTo>
                  <a:pt x="1074528" y="2871181"/>
                </a:lnTo>
                <a:lnTo>
                  <a:pt x="1062021" y="2867080"/>
                </a:lnTo>
                <a:lnTo>
                  <a:pt x="1073514" y="2870786"/>
                </a:lnTo>
                <a:lnTo>
                  <a:pt x="1035007" y="2855779"/>
                </a:lnTo>
                <a:cubicBezTo>
                  <a:pt x="1029073" y="2851626"/>
                  <a:pt x="1022682" y="2848178"/>
                  <a:pt x="1015957" y="2845492"/>
                </a:cubicBezTo>
                <a:cubicBezTo>
                  <a:pt x="1006813" y="2841015"/>
                  <a:pt x="995193" y="2835967"/>
                  <a:pt x="981953" y="2830442"/>
                </a:cubicBezTo>
                <a:cubicBezTo>
                  <a:pt x="955283" y="2820346"/>
                  <a:pt x="923660" y="2805296"/>
                  <a:pt x="893084" y="2791771"/>
                </a:cubicBezTo>
                <a:cubicBezTo>
                  <a:pt x="875463" y="2782913"/>
                  <a:pt x="861462" y="2774816"/>
                  <a:pt x="847841" y="2767482"/>
                </a:cubicBezTo>
                <a:cubicBezTo>
                  <a:pt x="834220" y="2760148"/>
                  <a:pt x="822028" y="2752242"/>
                  <a:pt x="807931" y="2743574"/>
                </a:cubicBezTo>
                <a:lnTo>
                  <a:pt x="823838" y="2748337"/>
                </a:lnTo>
                <a:cubicBezTo>
                  <a:pt x="831277" y="2751414"/>
                  <a:pt x="839040" y="2753614"/>
                  <a:pt x="846983" y="2754909"/>
                </a:cubicBezTo>
                <a:cubicBezTo>
                  <a:pt x="850698" y="2755385"/>
                  <a:pt x="850889" y="2754147"/>
                  <a:pt x="846983" y="2751004"/>
                </a:cubicBezTo>
                <a:cubicBezTo>
                  <a:pt x="844174" y="2748785"/>
                  <a:pt x="841250" y="2746718"/>
                  <a:pt x="838221" y="2744813"/>
                </a:cubicBezTo>
                <a:cubicBezTo>
                  <a:pt x="834315" y="2742336"/>
                  <a:pt x="829458" y="2739097"/>
                  <a:pt x="823457" y="2735288"/>
                </a:cubicBezTo>
                <a:cubicBezTo>
                  <a:pt x="811646" y="2727477"/>
                  <a:pt x="795358" y="2717952"/>
                  <a:pt x="775260" y="2704903"/>
                </a:cubicBezTo>
                <a:cubicBezTo>
                  <a:pt x="763440" y="2695654"/>
                  <a:pt x="751067" y="2687129"/>
                  <a:pt x="738208" y="2679376"/>
                </a:cubicBezTo>
                <a:cubicBezTo>
                  <a:pt x="723825" y="2670803"/>
                  <a:pt x="725063" y="2673089"/>
                  <a:pt x="726302" y="2675090"/>
                </a:cubicBezTo>
                <a:cubicBezTo>
                  <a:pt x="728683" y="2678805"/>
                  <a:pt x="734112" y="2684424"/>
                  <a:pt x="738208" y="2689282"/>
                </a:cubicBezTo>
                <a:cubicBezTo>
                  <a:pt x="732207" y="2685948"/>
                  <a:pt x="726111" y="2682614"/>
                  <a:pt x="720396" y="2678709"/>
                </a:cubicBezTo>
                <a:cubicBezTo>
                  <a:pt x="714681" y="2674804"/>
                  <a:pt x="709157" y="2670803"/>
                  <a:pt x="703632" y="2666708"/>
                </a:cubicBezTo>
                <a:lnTo>
                  <a:pt x="670580" y="2642324"/>
                </a:lnTo>
                <a:cubicBezTo>
                  <a:pt x="659436" y="2634037"/>
                  <a:pt x="649054" y="2624797"/>
                  <a:pt x="638291" y="2616321"/>
                </a:cubicBezTo>
                <a:cubicBezTo>
                  <a:pt x="632957" y="2611939"/>
                  <a:pt x="627528" y="2607653"/>
                  <a:pt x="622003" y="2603557"/>
                </a:cubicBezTo>
                <a:cubicBezTo>
                  <a:pt x="616479" y="2599461"/>
                  <a:pt x="611049" y="2595270"/>
                  <a:pt x="605715" y="2591079"/>
                </a:cubicBezTo>
                <a:cubicBezTo>
                  <a:pt x="586189" y="2574315"/>
                  <a:pt x="569520" y="2560409"/>
                  <a:pt x="559328" y="2549836"/>
                </a:cubicBezTo>
                <a:cubicBezTo>
                  <a:pt x="549137" y="2539263"/>
                  <a:pt x="545517" y="2533167"/>
                  <a:pt x="547994" y="2533548"/>
                </a:cubicBezTo>
                <a:cubicBezTo>
                  <a:pt x="550470" y="2533929"/>
                  <a:pt x="547422" y="2528690"/>
                  <a:pt x="528372" y="2510403"/>
                </a:cubicBezTo>
                <a:cubicBezTo>
                  <a:pt x="522371" y="2507431"/>
                  <a:pt x="516580" y="2504059"/>
                  <a:pt x="511037" y="2500306"/>
                </a:cubicBezTo>
                <a:cubicBezTo>
                  <a:pt x="516571" y="2503897"/>
                  <a:pt x="522371" y="2507088"/>
                  <a:pt x="528372" y="2509831"/>
                </a:cubicBezTo>
                <a:cubicBezTo>
                  <a:pt x="520371" y="2501544"/>
                  <a:pt x="513132" y="2492590"/>
                  <a:pt x="505703" y="2483828"/>
                </a:cubicBezTo>
                <a:close/>
                <a:moveTo>
                  <a:pt x="2452423" y="2479161"/>
                </a:moveTo>
                <a:lnTo>
                  <a:pt x="2451912" y="2481952"/>
                </a:lnTo>
                <a:lnTo>
                  <a:pt x="2451824" y="2481999"/>
                </a:lnTo>
                <a:cubicBezTo>
                  <a:pt x="2450578" y="2482393"/>
                  <a:pt x="2450399" y="2481804"/>
                  <a:pt x="2452423" y="2479161"/>
                </a:cubicBezTo>
                <a:close/>
                <a:moveTo>
                  <a:pt x="2463139" y="2476602"/>
                </a:moveTo>
                <a:cubicBezTo>
                  <a:pt x="2464097" y="2476505"/>
                  <a:pt x="2463830" y="2477541"/>
                  <a:pt x="2461186" y="2480780"/>
                </a:cubicBezTo>
                <a:lnTo>
                  <a:pt x="2462876" y="2476730"/>
                </a:lnTo>
                <a:close/>
                <a:moveTo>
                  <a:pt x="2463018" y="2476388"/>
                </a:moveTo>
                <a:lnTo>
                  <a:pt x="2462876" y="2476730"/>
                </a:lnTo>
                <a:lnTo>
                  <a:pt x="2457734" y="2479220"/>
                </a:lnTo>
                <a:cubicBezTo>
                  <a:pt x="2455471" y="2480512"/>
                  <a:pt x="2453132" y="2481867"/>
                  <a:pt x="2451864" y="2482213"/>
                </a:cubicBezTo>
                <a:lnTo>
                  <a:pt x="2451912" y="2481952"/>
                </a:lnTo>
                <a:lnTo>
                  <a:pt x="2457626" y="2478934"/>
                </a:lnTo>
                <a:cubicBezTo>
                  <a:pt x="2459871" y="2477642"/>
                  <a:pt x="2462047" y="2476437"/>
                  <a:pt x="2463018" y="2476388"/>
                </a:cubicBezTo>
                <a:close/>
                <a:moveTo>
                  <a:pt x="523133" y="2463349"/>
                </a:moveTo>
                <a:lnTo>
                  <a:pt x="520912" y="2464483"/>
                </a:lnTo>
                <a:lnTo>
                  <a:pt x="520895" y="2464456"/>
                </a:lnTo>
                <a:cubicBezTo>
                  <a:pt x="519418" y="2461443"/>
                  <a:pt x="520037" y="2460967"/>
                  <a:pt x="523133" y="2463349"/>
                </a:cubicBezTo>
                <a:close/>
                <a:moveTo>
                  <a:pt x="641815" y="2460968"/>
                </a:moveTo>
                <a:cubicBezTo>
                  <a:pt x="642101" y="2460873"/>
                  <a:pt x="647911" y="2464969"/>
                  <a:pt x="650769" y="2466493"/>
                </a:cubicBezTo>
                <a:cubicBezTo>
                  <a:pt x="647911" y="2464969"/>
                  <a:pt x="641529" y="2461063"/>
                  <a:pt x="641815" y="2460968"/>
                </a:cubicBezTo>
                <a:close/>
                <a:moveTo>
                  <a:pt x="2492904" y="2459443"/>
                </a:moveTo>
                <a:cubicBezTo>
                  <a:pt x="2477950" y="2473445"/>
                  <a:pt x="2466805" y="2482780"/>
                  <a:pt x="2464329" y="2481161"/>
                </a:cubicBezTo>
                <a:cubicBezTo>
                  <a:pt x="2466520" y="2482780"/>
                  <a:pt x="2477664" y="2473445"/>
                  <a:pt x="2492904" y="2459443"/>
                </a:cubicBezTo>
                <a:close/>
                <a:moveTo>
                  <a:pt x="719158" y="2458110"/>
                </a:moveTo>
                <a:cubicBezTo>
                  <a:pt x="717063" y="2454776"/>
                  <a:pt x="731636" y="2466206"/>
                  <a:pt x="745447" y="2476112"/>
                </a:cubicBezTo>
                <a:cubicBezTo>
                  <a:pt x="731636" y="2466587"/>
                  <a:pt x="716872" y="2454776"/>
                  <a:pt x="719158" y="2458110"/>
                </a:cubicBezTo>
                <a:close/>
                <a:moveTo>
                  <a:pt x="2503667" y="2438679"/>
                </a:moveTo>
                <a:cubicBezTo>
                  <a:pt x="2490522" y="2452776"/>
                  <a:pt x="2477092" y="2466587"/>
                  <a:pt x="2463662" y="2480304"/>
                </a:cubicBezTo>
                <a:lnTo>
                  <a:pt x="2463567" y="2480304"/>
                </a:lnTo>
                <a:cubicBezTo>
                  <a:pt x="2477092" y="2466587"/>
                  <a:pt x="2490522" y="2452776"/>
                  <a:pt x="2503667" y="2438679"/>
                </a:cubicBezTo>
                <a:close/>
                <a:moveTo>
                  <a:pt x="418359" y="2360669"/>
                </a:moveTo>
                <a:cubicBezTo>
                  <a:pt x="418835" y="2362098"/>
                  <a:pt x="419883" y="2365146"/>
                  <a:pt x="428360" y="2376576"/>
                </a:cubicBezTo>
                <a:cubicBezTo>
                  <a:pt x="419883" y="2364860"/>
                  <a:pt x="418454" y="2362003"/>
                  <a:pt x="418359" y="2360669"/>
                </a:cubicBezTo>
                <a:close/>
                <a:moveTo>
                  <a:pt x="389022" y="2356478"/>
                </a:moveTo>
                <a:cubicBezTo>
                  <a:pt x="394832" y="2364860"/>
                  <a:pt x="409215" y="2383910"/>
                  <a:pt x="421216" y="2398484"/>
                </a:cubicBezTo>
                <a:cubicBezTo>
                  <a:pt x="409215" y="2383625"/>
                  <a:pt x="394832" y="2365146"/>
                  <a:pt x="389022" y="2356478"/>
                </a:cubicBezTo>
                <a:close/>
                <a:moveTo>
                  <a:pt x="2411180" y="2337904"/>
                </a:moveTo>
                <a:lnTo>
                  <a:pt x="2409656" y="2339619"/>
                </a:lnTo>
                <a:lnTo>
                  <a:pt x="2409656" y="2339523"/>
                </a:lnTo>
                <a:cubicBezTo>
                  <a:pt x="2410208" y="2339028"/>
                  <a:pt x="2410722" y="2338485"/>
                  <a:pt x="2411180" y="2337904"/>
                </a:cubicBezTo>
                <a:close/>
                <a:moveTo>
                  <a:pt x="2386891" y="2298756"/>
                </a:moveTo>
                <a:cubicBezTo>
                  <a:pt x="2387653" y="2295994"/>
                  <a:pt x="2379843" y="2303709"/>
                  <a:pt x="2362983" y="2318759"/>
                </a:cubicBezTo>
                <a:cubicBezTo>
                  <a:pt x="2353554" y="2328855"/>
                  <a:pt x="2345076" y="2338285"/>
                  <a:pt x="2337456" y="2346667"/>
                </a:cubicBezTo>
                <a:cubicBezTo>
                  <a:pt x="2329579" y="2354602"/>
                  <a:pt x="2322816" y="2361745"/>
                  <a:pt x="2317168" y="2368098"/>
                </a:cubicBezTo>
                <a:cubicBezTo>
                  <a:pt x="2309720" y="2375233"/>
                  <a:pt x="2303481" y="2383538"/>
                  <a:pt x="2298689" y="2392673"/>
                </a:cubicBezTo>
                <a:cubicBezTo>
                  <a:pt x="2309662" y="2383920"/>
                  <a:pt x="2319978" y="2374375"/>
                  <a:pt x="2329551" y="2364098"/>
                </a:cubicBezTo>
                <a:lnTo>
                  <a:pt x="2342028" y="2350954"/>
                </a:lnTo>
                <a:cubicBezTo>
                  <a:pt x="2346029" y="2346477"/>
                  <a:pt x="2349934" y="2341714"/>
                  <a:pt x="2354411" y="2336952"/>
                </a:cubicBezTo>
                <a:cubicBezTo>
                  <a:pt x="2365079" y="2325331"/>
                  <a:pt x="2373080" y="2316473"/>
                  <a:pt x="2378604" y="2310187"/>
                </a:cubicBezTo>
                <a:cubicBezTo>
                  <a:pt x="2381824" y="2306729"/>
                  <a:pt x="2384605" y="2302890"/>
                  <a:pt x="2386891" y="2298756"/>
                </a:cubicBezTo>
                <a:close/>
                <a:moveTo>
                  <a:pt x="2561865" y="2296375"/>
                </a:moveTo>
                <a:cubicBezTo>
                  <a:pt x="2558722" y="2302852"/>
                  <a:pt x="2570533" y="2290089"/>
                  <a:pt x="2567961" y="2296375"/>
                </a:cubicBezTo>
                <a:cubicBezTo>
                  <a:pt x="2570533" y="2290184"/>
                  <a:pt x="2558436" y="2302947"/>
                  <a:pt x="2561865" y="2296375"/>
                </a:cubicBezTo>
                <a:close/>
                <a:moveTo>
                  <a:pt x="2447564" y="2281612"/>
                </a:moveTo>
                <a:cubicBezTo>
                  <a:pt x="2444040" y="2291327"/>
                  <a:pt x="2430134" y="2307329"/>
                  <a:pt x="2414513" y="2325331"/>
                </a:cubicBezTo>
                <a:cubicBezTo>
                  <a:pt x="2430134" y="2307329"/>
                  <a:pt x="2444040" y="2291137"/>
                  <a:pt x="2447564" y="2281612"/>
                </a:cubicBezTo>
                <a:close/>
                <a:moveTo>
                  <a:pt x="2461757" y="2272182"/>
                </a:moveTo>
                <a:lnTo>
                  <a:pt x="2461940" y="2272396"/>
                </a:lnTo>
                <a:lnTo>
                  <a:pt x="2464615" y="2275516"/>
                </a:lnTo>
                <a:lnTo>
                  <a:pt x="2451375" y="2292471"/>
                </a:lnTo>
                <a:lnTo>
                  <a:pt x="2437278" y="2308663"/>
                </a:lnTo>
                <a:cubicBezTo>
                  <a:pt x="2436135" y="2308187"/>
                  <a:pt x="2436230" y="2306377"/>
                  <a:pt x="2439754" y="2301234"/>
                </a:cubicBezTo>
                <a:cubicBezTo>
                  <a:pt x="2441564" y="2298567"/>
                  <a:pt x="2444136" y="2295138"/>
                  <a:pt x="2447851" y="2290470"/>
                </a:cubicBezTo>
                <a:cubicBezTo>
                  <a:pt x="2451375" y="2285708"/>
                  <a:pt x="2455947" y="2279707"/>
                  <a:pt x="2461757" y="2272182"/>
                </a:cubicBezTo>
                <a:close/>
                <a:moveTo>
                  <a:pt x="2452232" y="2266657"/>
                </a:moveTo>
                <a:cubicBezTo>
                  <a:pt x="2452613" y="2269610"/>
                  <a:pt x="2462043" y="2260561"/>
                  <a:pt x="2447564" y="2281612"/>
                </a:cubicBezTo>
                <a:cubicBezTo>
                  <a:pt x="2441373" y="2287898"/>
                  <a:pt x="2435563" y="2292089"/>
                  <a:pt x="2435563" y="2291137"/>
                </a:cubicBezTo>
                <a:cubicBezTo>
                  <a:pt x="2440345" y="2282478"/>
                  <a:pt x="2445926" y="2274277"/>
                  <a:pt x="2452232" y="2266657"/>
                </a:cubicBezTo>
                <a:close/>
                <a:moveTo>
                  <a:pt x="2478021" y="2265310"/>
                </a:moveTo>
                <a:lnTo>
                  <a:pt x="2470616" y="2274468"/>
                </a:lnTo>
                <a:lnTo>
                  <a:pt x="2470835" y="2274104"/>
                </a:lnTo>
                <a:close/>
                <a:moveTo>
                  <a:pt x="474995" y="2261861"/>
                </a:moveTo>
                <a:lnTo>
                  <a:pt x="473052" y="2262693"/>
                </a:lnTo>
                <a:lnTo>
                  <a:pt x="472995" y="2262718"/>
                </a:lnTo>
                <a:lnTo>
                  <a:pt x="472995" y="2262623"/>
                </a:lnTo>
                <a:lnTo>
                  <a:pt x="473004" y="2262619"/>
                </a:lnTo>
                <a:close/>
                <a:moveTo>
                  <a:pt x="2478521" y="2261323"/>
                </a:moveTo>
                <a:lnTo>
                  <a:pt x="2470835" y="2274104"/>
                </a:lnTo>
                <a:lnTo>
                  <a:pt x="2470616" y="2274372"/>
                </a:lnTo>
                <a:close/>
                <a:moveTo>
                  <a:pt x="403976" y="2250370"/>
                </a:moveTo>
                <a:cubicBezTo>
                  <a:pt x="416073" y="2268277"/>
                  <a:pt x="428932" y="2285612"/>
                  <a:pt x="441314" y="2303233"/>
                </a:cubicBezTo>
                <a:cubicBezTo>
                  <a:pt x="452935" y="2317045"/>
                  <a:pt x="406834" y="2249703"/>
                  <a:pt x="444934" y="2300757"/>
                </a:cubicBezTo>
                <a:cubicBezTo>
                  <a:pt x="449030" y="2304281"/>
                  <a:pt x="453983" y="2307234"/>
                  <a:pt x="458555" y="2310282"/>
                </a:cubicBezTo>
                <a:lnTo>
                  <a:pt x="478176" y="2333047"/>
                </a:lnTo>
                <a:lnTo>
                  <a:pt x="568664" y="2433821"/>
                </a:lnTo>
                <a:cubicBezTo>
                  <a:pt x="573493" y="2439241"/>
                  <a:pt x="578646" y="2444356"/>
                  <a:pt x="584094" y="2449156"/>
                </a:cubicBezTo>
                <a:lnTo>
                  <a:pt x="585359" y="2450407"/>
                </a:lnTo>
                <a:lnTo>
                  <a:pt x="614610" y="2479350"/>
                </a:lnTo>
                <a:cubicBezTo>
                  <a:pt x="623694" y="2488494"/>
                  <a:pt x="632005" y="2496829"/>
                  <a:pt x="640482" y="2504687"/>
                </a:cubicBezTo>
                <a:cubicBezTo>
                  <a:pt x="648864" y="2512688"/>
                  <a:pt x="656675" y="2520880"/>
                  <a:pt x="665628" y="2528976"/>
                </a:cubicBezTo>
                <a:cubicBezTo>
                  <a:pt x="674582" y="2537072"/>
                  <a:pt x="684107" y="2544502"/>
                  <a:pt x="695537" y="2554313"/>
                </a:cubicBezTo>
                <a:cubicBezTo>
                  <a:pt x="706967" y="2564123"/>
                  <a:pt x="714110" y="2572124"/>
                  <a:pt x="725159" y="2580887"/>
                </a:cubicBezTo>
                <a:cubicBezTo>
                  <a:pt x="730684" y="2585364"/>
                  <a:pt x="736970" y="2590221"/>
                  <a:pt x="745067" y="2596032"/>
                </a:cubicBezTo>
                <a:lnTo>
                  <a:pt x="758402" y="2605557"/>
                </a:lnTo>
                <a:lnTo>
                  <a:pt x="775347" y="2616028"/>
                </a:lnTo>
                <a:lnTo>
                  <a:pt x="775356" y="2616034"/>
                </a:lnTo>
                <a:lnTo>
                  <a:pt x="795263" y="2630989"/>
                </a:lnTo>
                <a:cubicBezTo>
                  <a:pt x="778404" y="2622035"/>
                  <a:pt x="797454" y="2634989"/>
                  <a:pt x="796787" y="2635656"/>
                </a:cubicBezTo>
                <a:cubicBezTo>
                  <a:pt x="757830" y="2612701"/>
                  <a:pt x="755925" y="2614605"/>
                  <a:pt x="775547" y="2629941"/>
                </a:cubicBezTo>
                <a:cubicBezTo>
                  <a:pt x="780690" y="2634227"/>
                  <a:pt x="783548" y="2637370"/>
                  <a:pt x="790215" y="2642609"/>
                </a:cubicBezTo>
                <a:cubicBezTo>
                  <a:pt x="802617" y="2652239"/>
                  <a:pt x="816028" y="2660478"/>
                  <a:pt x="830220" y="2667184"/>
                </a:cubicBezTo>
                <a:lnTo>
                  <a:pt x="868320" y="2689758"/>
                </a:lnTo>
                <a:cubicBezTo>
                  <a:pt x="877693" y="2696063"/>
                  <a:pt x="887456" y="2701759"/>
                  <a:pt x="897562" y="2706808"/>
                </a:cubicBezTo>
                <a:cubicBezTo>
                  <a:pt x="906973" y="2714123"/>
                  <a:pt x="917279" y="2720209"/>
                  <a:pt x="928232" y="2724905"/>
                </a:cubicBezTo>
                <a:cubicBezTo>
                  <a:pt x="965761" y="2742717"/>
                  <a:pt x="970238" y="2747479"/>
                  <a:pt x="963475" y="2747003"/>
                </a:cubicBezTo>
                <a:cubicBezTo>
                  <a:pt x="955083" y="2744822"/>
                  <a:pt x="946997" y="2741621"/>
                  <a:pt x="939377" y="2737478"/>
                </a:cubicBezTo>
                <a:lnTo>
                  <a:pt x="922613" y="2729572"/>
                </a:lnTo>
                <a:lnTo>
                  <a:pt x="906420" y="2721095"/>
                </a:lnTo>
                <a:lnTo>
                  <a:pt x="862796" y="2699283"/>
                </a:lnTo>
                <a:lnTo>
                  <a:pt x="822981" y="2677566"/>
                </a:lnTo>
                <a:lnTo>
                  <a:pt x="803931" y="2667470"/>
                </a:lnTo>
                <a:lnTo>
                  <a:pt x="786215" y="2657182"/>
                </a:lnTo>
                <a:cubicBezTo>
                  <a:pt x="774594" y="2650419"/>
                  <a:pt x="763355" y="2644133"/>
                  <a:pt x="752591" y="2638132"/>
                </a:cubicBezTo>
                <a:cubicBezTo>
                  <a:pt x="751067" y="2638895"/>
                  <a:pt x="761450" y="2648705"/>
                  <a:pt x="762116" y="2650229"/>
                </a:cubicBezTo>
                <a:cubicBezTo>
                  <a:pt x="762783" y="2651753"/>
                  <a:pt x="761354" y="2651848"/>
                  <a:pt x="755354" y="2648896"/>
                </a:cubicBezTo>
                <a:cubicBezTo>
                  <a:pt x="752210" y="2647371"/>
                  <a:pt x="748115" y="2645276"/>
                  <a:pt x="742685" y="2641847"/>
                </a:cubicBezTo>
                <a:cubicBezTo>
                  <a:pt x="737256" y="2638418"/>
                  <a:pt x="730398" y="2633941"/>
                  <a:pt x="721826" y="2628131"/>
                </a:cubicBezTo>
                <a:cubicBezTo>
                  <a:pt x="715834" y="2625616"/>
                  <a:pt x="710043" y="2622654"/>
                  <a:pt x="704490" y="2619273"/>
                </a:cubicBezTo>
                <a:cubicBezTo>
                  <a:pt x="697156" y="2614891"/>
                  <a:pt x="688107" y="2609748"/>
                  <a:pt x="679154" y="2603271"/>
                </a:cubicBezTo>
                <a:lnTo>
                  <a:pt x="650579" y="2583268"/>
                </a:lnTo>
                <a:cubicBezTo>
                  <a:pt x="640958" y="2576505"/>
                  <a:pt x="631433" y="2569934"/>
                  <a:pt x="623337" y="2563456"/>
                </a:cubicBezTo>
                <a:cubicBezTo>
                  <a:pt x="597048" y="2543073"/>
                  <a:pt x="584285" y="2534120"/>
                  <a:pt x="585237" y="2538596"/>
                </a:cubicBezTo>
                <a:cubicBezTo>
                  <a:pt x="571045" y="2526404"/>
                  <a:pt x="560091" y="2515070"/>
                  <a:pt x="550090" y="2504878"/>
                </a:cubicBezTo>
                <a:cubicBezTo>
                  <a:pt x="540089" y="2494686"/>
                  <a:pt x="531135" y="2485352"/>
                  <a:pt x="522563" y="2475160"/>
                </a:cubicBezTo>
                <a:lnTo>
                  <a:pt x="530343" y="2479381"/>
                </a:lnTo>
                <a:lnTo>
                  <a:pt x="520895" y="2464492"/>
                </a:lnTo>
                <a:lnTo>
                  <a:pt x="520912" y="2464483"/>
                </a:lnTo>
                <a:lnTo>
                  <a:pt x="530346" y="2479383"/>
                </a:lnTo>
                <a:lnTo>
                  <a:pt x="531516" y="2480018"/>
                </a:lnTo>
                <a:cubicBezTo>
                  <a:pt x="539612" y="2487638"/>
                  <a:pt x="549328" y="2496686"/>
                  <a:pt x="559615" y="2505545"/>
                </a:cubicBezTo>
                <a:cubicBezTo>
                  <a:pt x="569902" y="2514403"/>
                  <a:pt x="580094" y="2524880"/>
                  <a:pt x="590666" y="2533453"/>
                </a:cubicBezTo>
                <a:cubicBezTo>
                  <a:pt x="606192" y="2547464"/>
                  <a:pt x="622823" y="2560208"/>
                  <a:pt x="640387" y="2571553"/>
                </a:cubicBezTo>
                <a:cubicBezTo>
                  <a:pt x="651417" y="2577534"/>
                  <a:pt x="661961" y="2584383"/>
                  <a:pt x="671915" y="2592031"/>
                </a:cubicBezTo>
                <a:cubicBezTo>
                  <a:pt x="678677" y="2596889"/>
                  <a:pt x="686012" y="2602794"/>
                  <a:pt x="694298" y="2608605"/>
                </a:cubicBezTo>
                <a:lnTo>
                  <a:pt x="721064" y="2627655"/>
                </a:lnTo>
                <a:cubicBezTo>
                  <a:pt x="707633" y="2614129"/>
                  <a:pt x="709062" y="2611272"/>
                  <a:pt x="727350" y="2620225"/>
                </a:cubicBezTo>
                <a:lnTo>
                  <a:pt x="716015" y="2609367"/>
                </a:lnTo>
                <a:cubicBezTo>
                  <a:pt x="708014" y="2602604"/>
                  <a:pt x="703347" y="2598032"/>
                  <a:pt x="696965" y="2591841"/>
                </a:cubicBezTo>
                <a:cubicBezTo>
                  <a:pt x="687488" y="2582411"/>
                  <a:pt x="677506" y="2573506"/>
                  <a:pt x="667057" y="2565171"/>
                </a:cubicBezTo>
                <a:cubicBezTo>
                  <a:pt x="633491" y="2537605"/>
                  <a:pt x="602296" y="2507278"/>
                  <a:pt x="573807" y="2474493"/>
                </a:cubicBezTo>
                <a:cubicBezTo>
                  <a:pt x="568664" y="2468492"/>
                  <a:pt x="563520" y="2462872"/>
                  <a:pt x="559139" y="2457348"/>
                </a:cubicBezTo>
                <a:lnTo>
                  <a:pt x="546947" y="2441155"/>
                </a:lnTo>
                <a:cubicBezTo>
                  <a:pt x="539327" y="2430964"/>
                  <a:pt x="532469" y="2421439"/>
                  <a:pt x="525801" y="2411914"/>
                </a:cubicBezTo>
                <a:cubicBezTo>
                  <a:pt x="514476" y="2395864"/>
                  <a:pt x="502332" y="2380414"/>
                  <a:pt x="489416" y="2365622"/>
                </a:cubicBezTo>
                <a:cubicBezTo>
                  <a:pt x="477805" y="2354735"/>
                  <a:pt x="467251" y="2342781"/>
                  <a:pt x="457888" y="2329903"/>
                </a:cubicBezTo>
                <a:cubicBezTo>
                  <a:pt x="464298" y="2341191"/>
                  <a:pt x="471356" y="2352106"/>
                  <a:pt x="479033" y="2362574"/>
                </a:cubicBezTo>
                <a:lnTo>
                  <a:pt x="511418" y="2403913"/>
                </a:lnTo>
                <a:cubicBezTo>
                  <a:pt x="535326" y="2432869"/>
                  <a:pt x="541232" y="2441632"/>
                  <a:pt x="535326" y="2440965"/>
                </a:cubicBezTo>
                <a:cubicBezTo>
                  <a:pt x="515705" y="2418200"/>
                  <a:pt x="492654" y="2389435"/>
                  <a:pt x="470461" y="2361622"/>
                </a:cubicBezTo>
                <a:lnTo>
                  <a:pt x="440076" y="2319997"/>
                </a:lnTo>
                <a:cubicBezTo>
                  <a:pt x="430551" y="2306948"/>
                  <a:pt x="423122" y="2293994"/>
                  <a:pt x="416549" y="2283231"/>
                </a:cubicBezTo>
                <a:cubicBezTo>
                  <a:pt x="404738" y="2262181"/>
                  <a:pt x="403119" y="2254942"/>
                  <a:pt x="403976" y="2250370"/>
                </a:cubicBezTo>
                <a:close/>
                <a:moveTo>
                  <a:pt x="2498143" y="2244750"/>
                </a:moveTo>
                <a:cubicBezTo>
                  <a:pt x="2496714" y="2244392"/>
                  <a:pt x="2494643" y="2245374"/>
                  <a:pt x="2484173" y="2257782"/>
                </a:cubicBezTo>
                <a:lnTo>
                  <a:pt x="2478021" y="2265310"/>
                </a:lnTo>
                <a:lnTo>
                  <a:pt x="2484173" y="2257702"/>
                </a:lnTo>
                <a:cubicBezTo>
                  <a:pt x="2494643" y="2245214"/>
                  <a:pt x="2496714" y="2244392"/>
                  <a:pt x="2498143" y="2244750"/>
                </a:cubicBezTo>
                <a:close/>
                <a:moveTo>
                  <a:pt x="324062" y="2240178"/>
                </a:moveTo>
                <a:lnTo>
                  <a:pt x="325490" y="2242560"/>
                </a:lnTo>
                <a:lnTo>
                  <a:pt x="326538" y="2245417"/>
                </a:lnTo>
                <a:lnTo>
                  <a:pt x="325490" y="2242655"/>
                </a:lnTo>
                <a:close/>
                <a:moveTo>
                  <a:pt x="223096" y="2229510"/>
                </a:moveTo>
                <a:cubicBezTo>
                  <a:pt x="227763" y="2235511"/>
                  <a:pt x="232621" y="2241417"/>
                  <a:pt x="232621" y="2240083"/>
                </a:cubicBezTo>
                <a:cubicBezTo>
                  <a:pt x="232144" y="2241035"/>
                  <a:pt x="227763" y="2235511"/>
                  <a:pt x="223096" y="2229510"/>
                </a:cubicBezTo>
                <a:close/>
                <a:moveTo>
                  <a:pt x="425979" y="2220652"/>
                </a:moveTo>
                <a:cubicBezTo>
                  <a:pt x="432170" y="2227605"/>
                  <a:pt x="446362" y="2245131"/>
                  <a:pt x="446172" y="2241321"/>
                </a:cubicBezTo>
                <a:cubicBezTo>
                  <a:pt x="446172" y="2245131"/>
                  <a:pt x="432170" y="2227605"/>
                  <a:pt x="425979" y="2220652"/>
                </a:cubicBezTo>
                <a:close/>
                <a:moveTo>
                  <a:pt x="464994" y="2205568"/>
                </a:moveTo>
                <a:lnTo>
                  <a:pt x="467852" y="2210426"/>
                </a:lnTo>
                <a:lnTo>
                  <a:pt x="467852" y="2210521"/>
                </a:lnTo>
                <a:close/>
                <a:moveTo>
                  <a:pt x="2458519" y="2198934"/>
                </a:moveTo>
                <a:cubicBezTo>
                  <a:pt x="2456233" y="2200078"/>
                  <a:pt x="2453185" y="2203125"/>
                  <a:pt x="2442898" y="2217413"/>
                </a:cubicBezTo>
                <a:cubicBezTo>
                  <a:pt x="2430230" y="2233987"/>
                  <a:pt x="2434421" y="2230938"/>
                  <a:pt x="2434421" y="2232939"/>
                </a:cubicBezTo>
                <a:cubicBezTo>
                  <a:pt x="2438897" y="2226843"/>
                  <a:pt x="2444136" y="2220747"/>
                  <a:pt x="2448422" y="2214937"/>
                </a:cubicBezTo>
                <a:lnTo>
                  <a:pt x="2448613" y="2215317"/>
                </a:lnTo>
                <a:cubicBezTo>
                  <a:pt x="2452204" y="2210031"/>
                  <a:pt x="2455509" y="2204564"/>
                  <a:pt x="2458519" y="2198934"/>
                </a:cubicBezTo>
                <a:close/>
                <a:moveTo>
                  <a:pt x="182103" y="2192887"/>
                </a:moveTo>
                <a:cubicBezTo>
                  <a:pt x="181520" y="2192553"/>
                  <a:pt x="181377" y="2193125"/>
                  <a:pt x="181377" y="2193982"/>
                </a:cubicBezTo>
                <a:cubicBezTo>
                  <a:pt x="181377" y="2193411"/>
                  <a:pt x="181948" y="2191696"/>
                  <a:pt x="185472" y="2197220"/>
                </a:cubicBezTo>
                <a:cubicBezTo>
                  <a:pt x="183710" y="2194458"/>
                  <a:pt x="182686" y="2193220"/>
                  <a:pt x="182103" y="2192887"/>
                </a:cubicBezTo>
                <a:close/>
                <a:moveTo>
                  <a:pt x="365876" y="2179980"/>
                </a:moveTo>
                <a:lnTo>
                  <a:pt x="376829" y="2199030"/>
                </a:lnTo>
                <a:cubicBezTo>
                  <a:pt x="380163" y="2204364"/>
                  <a:pt x="382830" y="2208841"/>
                  <a:pt x="384735" y="2212461"/>
                </a:cubicBezTo>
                <a:cubicBezTo>
                  <a:pt x="388736" y="2219509"/>
                  <a:pt x="390069" y="2223129"/>
                  <a:pt x="388736" y="2223605"/>
                </a:cubicBezTo>
                <a:cubicBezTo>
                  <a:pt x="382354" y="2212365"/>
                  <a:pt x="376353" y="2203602"/>
                  <a:pt x="372829" y="2196268"/>
                </a:cubicBezTo>
                <a:cubicBezTo>
                  <a:pt x="370086" y="2191029"/>
                  <a:pt x="367762" y="2185581"/>
                  <a:pt x="365876" y="2179980"/>
                </a:cubicBezTo>
                <a:close/>
                <a:moveTo>
                  <a:pt x="2798180" y="2152643"/>
                </a:moveTo>
                <a:cubicBezTo>
                  <a:pt x="2788179" y="2172836"/>
                  <a:pt x="2778083" y="2192743"/>
                  <a:pt x="2771225" y="2203411"/>
                </a:cubicBezTo>
                <a:cubicBezTo>
                  <a:pt x="2778083" y="2192743"/>
                  <a:pt x="2788084" y="2172836"/>
                  <a:pt x="2798180" y="2152643"/>
                </a:cubicBezTo>
                <a:close/>
                <a:moveTo>
                  <a:pt x="358542" y="2149500"/>
                </a:moveTo>
                <a:lnTo>
                  <a:pt x="371115" y="2171217"/>
                </a:lnTo>
                <a:cubicBezTo>
                  <a:pt x="375896" y="2181770"/>
                  <a:pt x="381506" y="2191934"/>
                  <a:pt x="387879" y="2201601"/>
                </a:cubicBezTo>
                <a:cubicBezTo>
                  <a:pt x="381516" y="2191905"/>
                  <a:pt x="375877" y="2181751"/>
                  <a:pt x="371019" y="2171217"/>
                </a:cubicBezTo>
                <a:close/>
                <a:moveTo>
                  <a:pt x="2566818" y="2101398"/>
                </a:moveTo>
                <a:cubicBezTo>
                  <a:pt x="2560808" y="2108028"/>
                  <a:pt x="2555417" y="2115210"/>
                  <a:pt x="2550721" y="2122830"/>
                </a:cubicBezTo>
                <a:cubicBezTo>
                  <a:pt x="2547292" y="2127973"/>
                  <a:pt x="2543768" y="2134260"/>
                  <a:pt x="2539291" y="2140927"/>
                </a:cubicBezTo>
                <a:cubicBezTo>
                  <a:pt x="2534814" y="2147595"/>
                  <a:pt x="2529957" y="2154929"/>
                  <a:pt x="2524432" y="2163597"/>
                </a:cubicBezTo>
                <a:cubicBezTo>
                  <a:pt x="2518908" y="2172264"/>
                  <a:pt x="2513954" y="2179884"/>
                  <a:pt x="2509954" y="2185504"/>
                </a:cubicBezTo>
                <a:cubicBezTo>
                  <a:pt x="2507582" y="2189200"/>
                  <a:pt x="2504544" y="2192429"/>
                  <a:pt x="2501001" y="2195029"/>
                </a:cubicBezTo>
                <a:cubicBezTo>
                  <a:pt x="2473378" y="2237225"/>
                  <a:pt x="2490428" y="2215984"/>
                  <a:pt x="2508811" y="2191791"/>
                </a:cubicBezTo>
                <a:cubicBezTo>
                  <a:pt x="2518622" y="2177884"/>
                  <a:pt x="2528337" y="2162835"/>
                  <a:pt x="2538529" y="2147785"/>
                </a:cubicBezTo>
                <a:lnTo>
                  <a:pt x="2538720" y="2148166"/>
                </a:lnTo>
                <a:cubicBezTo>
                  <a:pt x="2548626" y="2133021"/>
                  <a:pt x="2557484" y="2117210"/>
                  <a:pt x="2566818" y="2101398"/>
                </a:cubicBezTo>
                <a:close/>
                <a:moveTo>
                  <a:pt x="232717" y="2093112"/>
                </a:moveTo>
                <a:cubicBezTo>
                  <a:pt x="243004" y="2118830"/>
                  <a:pt x="249195" y="2133689"/>
                  <a:pt x="252433" y="2143690"/>
                </a:cubicBezTo>
                <a:cubicBezTo>
                  <a:pt x="249195" y="2134165"/>
                  <a:pt x="242908" y="2118830"/>
                  <a:pt x="232717" y="2093112"/>
                </a:cubicBezTo>
                <a:close/>
                <a:moveTo>
                  <a:pt x="320251" y="2085206"/>
                </a:moveTo>
                <a:cubicBezTo>
                  <a:pt x="330728" y="2105114"/>
                  <a:pt x="341682" y="2127021"/>
                  <a:pt x="349778" y="2143214"/>
                </a:cubicBezTo>
                <a:cubicBezTo>
                  <a:pt x="358351" y="2159120"/>
                  <a:pt x="363399" y="2169979"/>
                  <a:pt x="360065" y="2169312"/>
                </a:cubicBezTo>
                <a:lnTo>
                  <a:pt x="345206" y="2142261"/>
                </a:lnTo>
                <a:lnTo>
                  <a:pt x="331585" y="2114448"/>
                </a:lnTo>
                <a:close/>
                <a:moveTo>
                  <a:pt x="413216" y="2044534"/>
                </a:moveTo>
                <a:cubicBezTo>
                  <a:pt x="426074" y="2071490"/>
                  <a:pt x="432837" y="2089302"/>
                  <a:pt x="437695" y="2101017"/>
                </a:cubicBezTo>
                <a:cubicBezTo>
                  <a:pt x="432837" y="2089302"/>
                  <a:pt x="425979" y="2071490"/>
                  <a:pt x="413216" y="2044534"/>
                </a:cubicBezTo>
                <a:close/>
                <a:moveTo>
                  <a:pt x="365495" y="1982336"/>
                </a:moveTo>
                <a:lnTo>
                  <a:pt x="365590" y="1982432"/>
                </a:lnTo>
                <a:lnTo>
                  <a:pt x="367400" y="1987670"/>
                </a:lnTo>
                <a:close/>
                <a:moveTo>
                  <a:pt x="371496" y="1964715"/>
                </a:moveTo>
                <a:cubicBezTo>
                  <a:pt x="374801" y="1974926"/>
                  <a:pt x="378687" y="1984947"/>
                  <a:pt x="383116" y="1994719"/>
                </a:cubicBezTo>
                <a:cubicBezTo>
                  <a:pt x="378697" y="1984966"/>
                  <a:pt x="374820" y="1974983"/>
                  <a:pt x="371496" y="1964811"/>
                </a:cubicBezTo>
                <a:close/>
                <a:moveTo>
                  <a:pt x="2697596" y="1920995"/>
                </a:moveTo>
                <a:cubicBezTo>
                  <a:pt x="2694929" y="1920995"/>
                  <a:pt x="2690643" y="1932330"/>
                  <a:pt x="2684928" y="1947666"/>
                </a:cubicBezTo>
                <a:cubicBezTo>
                  <a:pt x="2690643" y="1932330"/>
                  <a:pt x="2694929" y="1920614"/>
                  <a:pt x="2697596" y="1920995"/>
                </a:cubicBezTo>
                <a:close/>
                <a:moveTo>
                  <a:pt x="2748364" y="1872703"/>
                </a:moveTo>
                <a:cubicBezTo>
                  <a:pt x="2746554" y="1874513"/>
                  <a:pt x="2746650" y="1868893"/>
                  <a:pt x="2740554" y="1889658"/>
                </a:cubicBezTo>
                <a:cubicBezTo>
                  <a:pt x="2746173" y="1868893"/>
                  <a:pt x="2746078" y="1874513"/>
                  <a:pt x="2748364" y="1872703"/>
                </a:cubicBezTo>
                <a:close/>
                <a:moveTo>
                  <a:pt x="222620" y="1858607"/>
                </a:moveTo>
                <a:cubicBezTo>
                  <a:pt x="229240" y="1869980"/>
                  <a:pt x="234298" y="1882181"/>
                  <a:pt x="237670" y="1894897"/>
                </a:cubicBezTo>
                <a:cubicBezTo>
                  <a:pt x="240623" y="1904517"/>
                  <a:pt x="244718" y="1915185"/>
                  <a:pt x="248814" y="1926615"/>
                </a:cubicBezTo>
                <a:cubicBezTo>
                  <a:pt x="252910" y="1938045"/>
                  <a:pt x="257196" y="1949952"/>
                  <a:pt x="261578" y="1961953"/>
                </a:cubicBezTo>
                <a:cubicBezTo>
                  <a:pt x="268340" y="1980146"/>
                  <a:pt x="276437" y="2001101"/>
                  <a:pt x="283676" y="2016722"/>
                </a:cubicBezTo>
                <a:cubicBezTo>
                  <a:pt x="288533" y="2030152"/>
                  <a:pt x="296153" y="2042344"/>
                  <a:pt x="300821" y="2055965"/>
                </a:cubicBezTo>
                <a:cubicBezTo>
                  <a:pt x="305488" y="2069586"/>
                  <a:pt x="307774" y="2080063"/>
                  <a:pt x="313584" y="2094541"/>
                </a:cubicBezTo>
                <a:cubicBezTo>
                  <a:pt x="316537" y="2101399"/>
                  <a:pt x="320156" y="2110067"/>
                  <a:pt x="325109" y="2120449"/>
                </a:cubicBezTo>
                <a:cubicBezTo>
                  <a:pt x="327586" y="2125688"/>
                  <a:pt x="330348" y="2131308"/>
                  <a:pt x="333491" y="2137689"/>
                </a:cubicBezTo>
                <a:cubicBezTo>
                  <a:pt x="336863" y="2144776"/>
                  <a:pt x="340616" y="2151672"/>
                  <a:pt x="344731" y="2158359"/>
                </a:cubicBezTo>
                <a:cubicBezTo>
                  <a:pt x="354256" y="2177123"/>
                  <a:pt x="360923" y="2192839"/>
                  <a:pt x="369782" y="2209794"/>
                </a:cubicBezTo>
                <a:cubicBezTo>
                  <a:pt x="374354" y="2218271"/>
                  <a:pt x="379021" y="2227034"/>
                  <a:pt x="384926" y="2236940"/>
                </a:cubicBezTo>
                <a:cubicBezTo>
                  <a:pt x="390832" y="2246846"/>
                  <a:pt x="396833" y="2258180"/>
                  <a:pt x="405500" y="2270372"/>
                </a:cubicBezTo>
                <a:cubicBezTo>
                  <a:pt x="400357" y="2268563"/>
                  <a:pt x="433313" y="2317236"/>
                  <a:pt x="427503" y="2314569"/>
                </a:cubicBezTo>
                <a:lnTo>
                  <a:pt x="417121" y="2301614"/>
                </a:lnTo>
                <a:cubicBezTo>
                  <a:pt x="361466" y="2225605"/>
                  <a:pt x="316594" y="2142261"/>
                  <a:pt x="283771" y="2053964"/>
                </a:cubicBezTo>
                <a:cubicBezTo>
                  <a:pt x="277961" y="2036438"/>
                  <a:pt x="270150" y="2011102"/>
                  <a:pt x="259958" y="1982527"/>
                </a:cubicBezTo>
                <a:cubicBezTo>
                  <a:pt x="258625" y="1979003"/>
                  <a:pt x="257196" y="1975288"/>
                  <a:pt x="256053" y="1971573"/>
                </a:cubicBezTo>
                <a:cubicBezTo>
                  <a:pt x="254910" y="1967859"/>
                  <a:pt x="253672" y="1963953"/>
                  <a:pt x="252434" y="1960143"/>
                </a:cubicBezTo>
                <a:cubicBezTo>
                  <a:pt x="250052" y="1952333"/>
                  <a:pt x="247576" y="1944332"/>
                  <a:pt x="245004" y="1936236"/>
                </a:cubicBezTo>
                <a:lnTo>
                  <a:pt x="237194" y="1911852"/>
                </a:lnTo>
                <a:cubicBezTo>
                  <a:pt x="234717" y="1903374"/>
                  <a:pt x="232622" y="1894802"/>
                  <a:pt x="230240" y="1886134"/>
                </a:cubicBezTo>
                <a:close/>
                <a:moveTo>
                  <a:pt x="274208" y="1820282"/>
                </a:moveTo>
                <a:lnTo>
                  <a:pt x="275256" y="1825902"/>
                </a:lnTo>
                <a:lnTo>
                  <a:pt x="275256" y="1825997"/>
                </a:lnTo>
                <a:close/>
                <a:moveTo>
                  <a:pt x="52884" y="1773168"/>
                </a:moveTo>
                <a:cubicBezTo>
                  <a:pt x="55266" y="1786502"/>
                  <a:pt x="57742" y="1800409"/>
                  <a:pt x="60028" y="1812982"/>
                </a:cubicBezTo>
                <a:cubicBezTo>
                  <a:pt x="62419" y="1823021"/>
                  <a:pt x="64171" y="1833204"/>
                  <a:pt x="65267" y="1843462"/>
                </a:cubicBezTo>
                <a:cubicBezTo>
                  <a:pt x="65743" y="1851463"/>
                  <a:pt x="67553" y="1862512"/>
                  <a:pt x="69362" y="1875752"/>
                </a:cubicBezTo>
                <a:cubicBezTo>
                  <a:pt x="71172" y="1888992"/>
                  <a:pt x="75173" y="1903946"/>
                  <a:pt x="78887" y="1920234"/>
                </a:cubicBezTo>
                <a:cubicBezTo>
                  <a:pt x="85745" y="1952809"/>
                  <a:pt x="97937" y="1988909"/>
                  <a:pt x="107462" y="2022056"/>
                </a:cubicBezTo>
                <a:cubicBezTo>
                  <a:pt x="101166" y="2014731"/>
                  <a:pt x="96175" y="2006387"/>
                  <a:pt x="92699" y="1997386"/>
                </a:cubicBezTo>
                <a:cubicBezTo>
                  <a:pt x="96213" y="2006406"/>
                  <a:pt x="101205" y="2014769"/>
                  <a:pt x="107462" y="2022151"/>
                </a:cubicBezTo>
                <a:cubicBezTo>
                  <a:pt x="107920" y="2023732"/>
                  <a:pt x="108453" y="2025294"/>
                  <a:pt x="109082" y="2026818"/>
                </a:cubicBezTo>
                <a:lnTo>
                  <a:pt x="110796" y="2030914"/>
                </a:lnTo>
                <a:cubicBezTo>
                  <a:pt x="114130" y="2030343"/>
                  <a:pt x="111749" y="2015198"/>
                  <a:pt x="143657" y="2095589"/>
                </a:cubicBezTo>
                <a:lnTo>
                  <a:pt x="156612" y="2121116"/>
                </a:lnTo>
                <a:cubicBezTo>
                  <a:pt x="188720" y="2195849"/>
                  <a:pt x="226982" y="2267791"/>
                  <a:pt x="271007" y="2336190"/>
                </a:cubicBezTo>
                <a:cubicBezTo>
                  <a:pt x="263482" y="2325427"/>
                  <a:pt x="256624" y="2313426"/>
                  <a:pt x="245956" y="2299614"/>
                </a:cubicBezTo>
                <a:cubicBezTo>
                  <a:pt x="235288" y="2285803"/>
                  <a:pt x="226430" y="2271801"/>
                  <a:pt x="217381" y="2257228"/>
                </a:cubicBezTo>
                <a:cubicBezTo>
                  <a:pt x="208332" y="2242655"/>
                  <a:pt x="197855" y="2227796"/>
                  <a:pt x="188330" y="2208746"/>
                </a:cubicBezTo>
                <a:cubicBezTo>
                  <a:pt x="186139" y="2204936"/>
                  <a:pt x="183853" y="2200745"/>
                  <a:pt x="181377" y="2195982"/>
                </a:cubicBezTo>
                <a:cubicBezTo>
                  <a:pt x="170423" y="2176932"/>
                  <a:pt x="163946" y="2169312"/>
                  <a:pt x="170423" y="2186457"/>
                </a:cubicBezTo>
                <a:cubicBezTo>
                  <a:pt x="195474" y="2236654"/>
                  <a:pt x="203855" y="2251989"/>
                  <a:pt x="204332" y="2256180"/>
                </a:cubicBezTo>
                <a:cubicBezTo>
                  <a:pt x="204808" y="2260371"/>
                  <a:pt x="197950" y="2253227"/>
                  <a:pt x="197950" y="2256180"/>
                </a:cubicBezTo>
                <a:lnTo>
                  <a:pt x="191854" y="2246655"/>
                </a:lnTo>
                <a:cubicBezTo>
                  <a:pt x="188711" y="2246465"/>
                  <a:pt x="181091" y="2240369"/>
                  <a:pt x="170899" y="2226081"/>
                </a:cubicBezTo>
                <a:lnTo>
                  <a:pt x="173280" y="2233416"/>
                </a:lnTo>
                <a:lnTo>
                  <a:pt x="159945" y="2216461"/>
                </a:lnTo>
                <a:lnTo>
                  <a:pt x="152992" y="2208079"/>
                </a:lnTo>
                <a:lnTo>
                  <a:pt x="140133" y="2189982"/>
                </a:lnTo>
                <a:cubicBezTo>
                  <a:pt x="142324" y="2198173"/>
                  <a:pt x="135371" y="2188934"/>
                  <a:pt x="128894" y="2178552"/>
                </a:cubicBezTo>
                <a:cubicBezTo>
                  <a:pt x="122417" y="2168169"/>
                  <a:pt x="115749" y="2156930"/>
                  <a:pt x="116321" y="2162359"/>
                </a:cubicBezTo>
                <a:cubicBezTo>
                  <a:pt x="108415" y="2146395"/>
                  <a:pt x="101357" y="2130022"/>
                  <a:pt x="95175" y="2113305"/>
                </a:cubicBezTo>
                <a:cubicBezTo>
                  <a:pt x="93623" y="2108124"/>
                  <a:pt x="92594" y="2102790"/>
                  <a:pt x="92127" y="2097399"/>
                </a:cubicBezTo>
                <a:lnTo>
                  <a:pt x="78125" y="2061775"/>
                </a:lnTo>
                <a:lnTo>
                  <a:pt x="72506" y="2044630"/>
                </a:lnTo>
                <a:cubicBezTo>
                  <a:pt x="69077" y="2033391"/>
                  <a:pt x="65171" y="2020532"/>
                  <a:pt x="60790" y="2005577"/>
                </a:cubicBezTo>
                <a:cubicBezTo>
                  <a:pt x="56408" y="1990623"/>
                  <a:pt x="50598" y="1974907"/>
                  <a:pt x="45836" y="1957952"/>
                </a:cubicBezTo>
                <a:lnTo>
                  <a:pt x="46788" y="1957952"/>
                </a:lnTo>
                <a:cubicBezTo>
                  <a:pt x="49455" y="1963477"/>
                  <a:pt x="52122" y="1968906"/>
                  <a:pt x="55170" y="1974240"/>
                </a:cubicBezTo>
                <a:cubicBezTo>
                  <a:pt x="59933" y="1983860"/>
                  <a:pt x="69648" y="2009483"/>
                  <a:pt x="70886" y="2007292"/>
                </a:cubicBezTo>
                <a:cubicBezTo>
                  <a:pt x="78259" y="2030019"/>
                  <a:pt x="86974" y="2052279"/>
                  <a:pt x="96985" y="2073967"/>
                </a:cubicBezTo>
                <a:cubicBezTo>
                  <a:pt x="101576" y="2085044"/>
                  <a:pt x="107253" y="2095636"/>
                  <a:pt x="113940" y="2105590"/>
                </a:cubicBezTo>
                <a:lnTo>
                  <a:pt x="118226" y="2104637"/>
                </a:lnTo>
                <a:lnTo>
                  <a:pt x="139466" y="2149119"/>
                </a:lnTo>
                <a:lnTo>
                  <a:pt x="148991" y="2167217"/>
                </a:lnTo>
                <a:lnTo>
                  <a:pt x="159755" y="2184933"/>
                </a:lnTo>
                <a:lnTo>
                  <a:pt x="166517" y="2197602"/>
                </a:lnTo>
                <a:cubicBezTo>
                  <a:pt x="164898" y="2192077"/>
                  <a:pt x="176042" y="2208269"/>
                  <a:pt x="152992" y="2166455"/>
                </a:cubicBezTo>
                <a:lnTo>
                  <a:pt x="138704" y="2135784"/>
                </a:lnTo>
                <a:cubicBezTo>
                  <a:pt x="132789" y="2124059"/>
                  <a:pt x="128075" y="2111781"/>
                  <a:pt x="124607" y="2099113"/>
                </a:cubicBezTo>
                <a:lnTo>
                  <a:pt x="119369" y="2083016"/>
                </a:lnTo>
                <a:cubicBezTo>
                  <a:pt x="111844" y="2062737"/>
                  <a:pt x="103195" y="2042896"/>
                  <a:pt x="93461" y="2023580"/>
                </a:cubicBezTo>
                <a:cubicBezTo>
                  <a:pt x="90317" y="2013102"/>
                  <a:pt x="85841" y="1998815"/>
                  <a:pt x="80792" y="1984527"/>
                </a:cubicBezTo>
                <a:cubicBezTo>
                  <a:pt x="77554" y="1973383"/>
                  <a:pt x="73839" y="1962525"/>
                  <a:pt x="71267" y="1951285"/>
                </a:cubicBezTo>
                <a:lnTo>
                  <a:pt x="61742" y="1917567"/>
                </a:lnTo>
                <a:cubicBezTo>
                  <a:pt x="61943" y="1916757"/>
                  <a:pt x="61943" y="1915900"/>
                  <a:pt x="61742" y="1915090"/>
                </a:cubicBezTo>
                <a:cubicBezTo>
                  <a:pt x="51646" y="1878419"/>
                  <a:pt x="53456" y="1874037"/>
                  <a:pt x="57552" y="1886515"/>
                </a:cubicBezTo>
                <a:cubicBezTo>
                  <a:pt x="67172" y="1910423"/>
                  <a:pt x="69172" y="1909185"/>
                  <a:pt x="66505" y="1893754"/>
                </a:cubicBezTo>
                <a:cubicBezTo>
                  <a:pt x="63838" y="1878324"/>
                  <a:pt x="58695" y="1847939"/>
                  <a:pt x="52027" y="1813649"/>
                </a:cubicBezTo>
                <a:cubicBezTo>
                  <a:pt x="50598" y="1804600"/>
                  <a:pt x="50503" y="1799266"/>
                  <a:pt x="49741" y="1792218"/>
                </a:cubicBezTo>
                <a:cubicBezTo>
                  <a:pt x="60504" y="1836985"/>
                  <a:pt x="49360" y="1766595"/>
                  <a:pt x="52884" y="1773168"/>
                </a:cubicBezTo>
                <a:close/>
                <a:moveTo>
                  <a:pt x="330729" y="1767642"/>
                </a:moveTo>
                <a:cubicBezTo>
                  <a:pt x="330062" y="1771548"/>
                  <a:pt x="335492" y="1801361"/>
                  <a:pt x="331777" y="1793360"/>
                </a:cubicBezTo>
                <a:cubicBezTo>
                  <a:pt x="335396" y="1801266"/>
                  <a:pt x="329967" y="1771548"/>
                  <a:pt x="330729" y="1767642"/>
                </a:cubicBezTo>
                <a:close/>
                <a:moveTo>
                  <a:pt x="316596" y="1764869"/>
                </a:moveTo>
                <a:cubicBezTo>
                  <a:pt x="317251" y="1765095"/>
                  <a:pt x="319489" y="1772405"/>
                  <a:pt x="323490" y="1787169"/>
                </a:cubicBezTo>
                <a:cubicBezTo>
                  <a:pt x="326062" y="1796599"/>
                  <a:pt x="328634" y="1804409"/>
                  <a:pt x="330824" y="1810696"/>
                </a:cubicBezTo>
                <a:cubicBezTo>
                  <a:pt x="336254" y="1825936"/>
                  <a:pt x="336539" y="1813553"/>
                  <a:pt x="345017" y="1841652"/>
                </a:cubicBezTo>
                <a:cubicBezTo>
                  <a:pt x="348169" y="1849262"/>
                  <a:pt x="349855" y="1857416"/>
                  <a:pt x="349970" y="1865655"/>
                </a:cubicBezTo>
                <a:cubicBezTo>
                  <a:pt x="349846" y="1868236"/>
                  <a:pt x="350036" y="1870827"/>
                  <a:pt x="350541" y="1873370"/>
                </a:cubicBezTo>
                <a:cubicBezTo>
                  <a:pt x="352075" y="1879886"/>
                  <a:pt x="353989" y="1886315"/>
                  <a:pt x="356256" y="1892611"/>
                </a:cubicBezTo>
                <a:lnTo>
                  <a:pt x="364543" y="1923186"/>
                </a:lnTo>
                <a:lnTo>
                  <a:pt x="362162" y="1923186"/>
                </a:lnTo>
                <a:cubicBezTo>
                  <a:pt x="360304" y="1922900"/>
                  <a:pt x="351696" y="1897808"/>
                  <a:pt x="346865" y="1886766"/>
                </a:cubicBezTo>
                <a:lnTo>
                  <a:pt x="344079" y="1882460"/>
                </a:lnTo>
                <a:lnTo>
                  <a:pt x="353790" y="1911447"/>
                </a:lnTo>
                <a:cubicBezTo>
                  <a:pt x="356946" y="1921114"/>
                  <a:pt x="359589" y="1929758"/>
                  <a:pt x="360732" y="1935188"/>
                </a:cubicBezTo>
                <a:cubicBezTo>
                  <a:pt x="359589" y="1929758"/>
                  <a:pt x="356850" y="1921114"/>
                  <a:pt x="353648" y="1911447"/>
                </a:cubicBezTo>
                <a:lnTo>
                  <a:pt x="344070" y="1882446"/>
                </a:lnTo>
                <a:lnTo>
                  <a:pt x="343683" y="1881848"/>
                </a:lnTo>
                <a:cubicBezTo>
                  <a:pt x="341588" y="1876799"/>
                  <a:pt x="339968" y="1871561"/>
                  <a:pt x="338159" y="1866417"/>
                </a:cubicBezTo>
                <a:cubicBezTo>
                  <a:pt x="335844" y="1857673"/>
                  <a:pt x="332815" y="1849139"/>
                  <a:pt x="329110" y="1840890"/>
                </a:cubicBezTo>
                <a:cubicBezTo>
                  <a:pt x="326729" y="1831746"/>
                  <a:pt x="323776" y="1823174"/>
                  <a:pt x="321871" y="1813649"/>
                </a:cubicBezTo>
                <a:cubicBezTo>
                  <a:pt x="321547" y="1804076"/>
                  <a:pt x="320661" y="1794541"/>
                  <a:pt x="319204" y="1785074"/>
                </a:cubicBezTo>
                <a:cubicBezTo>
                  <a:pt x="316870" y="1771500"/>
                  <a:pt x="315942" y="1764642"/>
                  <a:pt x="316596" y="1764869"/>
                </a:cubicBezTo>
                <a:close/>
                <a:moveTo>
                  <a:pt x="2752841" y="1746688"/>
                </a:moveTo>
                <a:cubicBezTo>
                  <a:pt x="2749983" y="1756213"/>
                  <a:pt x="2747030" y="1770691"/>
                  <a:pt x="2741887" y="1792122"/>
                </a:cubicBezTo>
                <a:cubicBezTo>
                  <a:pt x="2747030" y="1770691"/>
                  <a:pt x="2749983" y="1755832"/>
                  <a:pt x="2752841" y="1746688"/>
                </a:cubicBezTo>
                <a:close/>
                <a:moveTo>
                  <a:pt x="2732458" y="1745449"/>
                </a:moveTo>
                <a:cubicBezTo>
                  <a:pt x="2729296" y="1752945"/>
                  <a:pt x="2727114" y="1760823"/>
                  <a:pt x="2725981" y="1768881"/>
                </a:cubicBezTo>
                <a:cubicBezTo>
                  <a:pt x="2723600" y="1779358"/>
                  <a:pt x="2721409" y="1791645"/>
                  <a:pt x="2719123" y="1802980"/>
                </a:cubicBezTo>
                <a:cubicBezTo>
                  <a:pt x="2722723" y="1795560"/>
                  <a:pt x="2725257" y="1787674"/>
                  <a:pt x="2726648" y="1779549"/>
                </a:cubicBezTo>
                <a:cubicBezTo>
                  <a:pt x="2727791" y="1774310"/>
                  <a:pt x="2729124" y="1768690"/>
                  <a:pt x="2729982" y="1762880"/>
                </a:cubicBezTo>
                <a:lnTo>
                  <a:pt x="2730172" y="1763261"/>
                </a:lnTo>
                <a:cubicBezTo>
                  <a:pt x="2731029" y="1757451"/>
                  <a:pt x="2731887" y="1751450"/>
                  <a:pt x="2732458" y="1745449"/>
                </a:cubicBezTo>
                <a:close/>
                <a:moveTo>
                  <a:pt x="238432" y="1740782"/>
                </a:moveTo>
                <a:cubicBezTo>
                  <a:pt x="240527" y="1751545"/>
                  <a:pt x="242432" y="1760975"/>
                  <a:pt x="244718" y="1769929"/>
                </a:cubicBezTo>
                <a:cubicBezTo>
                  <a:pt x="247004" y="1778882"/>
                  <a:pt x="249767" y="1787264"/>
                  <a:pt x="252243" y="1796027"/>
                </a:cubicBezTo>
                <a:cubicBezTo>
                  <a:pt x="257482" y="1813553"/>
                  <a:pt x="261863" y="1832603"/>
                  <a:pt x="269483" y="1858892"/>
                </a:cubicBezTo>
                <a:cubicBezTo>
                  <a:pt x="268150" y="1858511"/>
                  <a:pt x="267578" y="1861940"/>
                  <a:pt x="265102" y="1856797"/>
                </a:cubicBezTo>
                <a:cubicBezTo>
                  <a:pt x="262625" y="1851653"/>
                  <a:pt x="261387" y="1852130"/>
                  <a:pt x="259577" y="1849653"/>
                </a:cubicBezTo>
                <a:cubicBezTo>
                  <a:pt x="255186" y="1842014"/>
                  <a:pt x="252281" y="1833613"/>
                  <a:pt x="251005" y="1824888"/>
                </a:cubicBezTo>
                <a:cubicBezTo>
                  <a:pt x="246338" y="1804885"/>
                  <a:pt x="242147" y="1786026"/>
                  <a:pt x="239861" y="1770976"/>
                </a:cubicBezTo>
                <a:cubicBezTo>
                  <a:pt x="238127" y="1761013"/>
                  <a:pt x="237641" y="1750869"/>
                  <a:pt x="238432" y="1740782"/>
                </a:cubicBezTo>
                <a:close/>
                <a:moveTo>
                  <a:pt x="2758812" y="1736567"/>
                </a:moveTo>
                <a:lnTo>
                  <a:pt x="2758593" y="1736747"/>
                </a:lnTo>
                <a:lnTo>
                  <a:pt x="2758580" y="1736630"/>
                </a:lnTo>
                <a:close/>
                <a:moveTo>
                  <a:pt x="2761287" y="1734539"/>
                </a:moveTo>
                <a:lnTo>
                  <a:pt x="2760498" y="1736114"/>
                </a:lnTo>
                <a:lnTo>
                  <a:pt x="2758812" y="1736567"/>
                </a:lnTo>
                <a:close/>
                <a:moveTo>
                  <a:pt x="381775" y="1732275"/>
                </a:moveTo>
                <a:cubicBezTo>
                  <a:pt x="379556" y="1730721"/>
                  <a:pt x="380593" y="1748616"/>
                  <a:pt x="381307" y="1757832"/>
                </a:cubicBezTo>
                <a:cubicBezTo>
                  <a:pt x="382383" y="1771557"/>
                  <a:pt x="384936" y="1785130"/>
                  <a:pt x="388927" y="1798313"/>
                </a:cubicBezTo>
                <a:cubicBezTo>
                  <a:pt x="396642" y="1821268"/>
                  <a:pt x="404929" y="1841842"/>
                  <a:pt x="401595" y="1820220"/>
                </a:cubicBezTo>
                <a:cubicBezTo>
                  <a:pt x="401490" y="1819620"/>
                  <a:pt x="401490" y="1819011"/>
                  <a:pt x="401595" y="1818411"/>
                </a:cubicBezTo>
                <a:lnTo>
                  <a:pt x="399500" y="1807266"/>
                </a:lnTo>
                <a:cubicBezTo>
                  <a:pt x="396547" y="1796694"/>
                  <a:pt x="395785" y="1786121"/>
                  <a:pt x="393689" y="1775453"/>
                </a:cubicBezTo>
                <a:cubicBezTo>
                  <a:pt x="391680" y="1763899"/>
                  <a:pt x="388841" y="1752507"/>
                  <a:pt x="385212" y="1741353"/>
                </a:cubicBezTo>
                <a:cubicBezTo>
                  <a:pt x="383616" y="1735471"/>
                  <a:pt x="382515" y="1732793"/>
                  <a:pt x="381775" y="1732275"/>
                </a:cubicBezTo>
                <a:close/>
                <a:moveTo>
                  <a:pt x="2757826" y="1729724"/>
                </a:moveTo>
                <a:lnTo>
                  <a:pt x="2758580" y="1736630"/>
                </a:lnTo>
                <a:lnTo>
                  <a:pt x="2758392" y="1736680"/>
                </a:lnTo>
                <a:close/>
                <a:moveTo>
                  <a:pt x="92068" y="1724671"/>
                </a:moveTo>
                <a:lnTo>
                  <a:pt x="92358" y="1725278"/>
                </a:lnTo>
                <a:lnTo>
                  <a:pt x="92330" y="1725519"/>
                </a:lnTo>
                <a:close/>
                <a:moveTo>
                  <a:pt x="319357" y="1723603"/>
                </a:moveTo>
                <a:lnTo>
                  <a:pt x="320309" y="1726556"/>
                </a:lnTo>
                <a:lnTo>
                  <a:pt x="320309" y="1726651"/>
                </a:lnTo>
                <a:close/>
                <a:moveTo>
                  <a:pt x="2766843" y="1723446"/>
                </a:moveTo>
                <a:cubicBezTo>
                  <a:pt x="2765200" y="1727089"/>
                  <a:pt x="2763517" y="1731135"/>
                  <a:pt x="2762055" y="1733909"/>
                </a:cubicBezTo>
                <a:lnTo>
                  <a:pt x="2761287" y="1734539"/>
                </a:lnTo>
                <a:close/>
                <a:moveTo>
                  <a:pt x="93747" y="1713445"/>
                </a:moveTo>
                <a:cubicBezTo>
                  <a:pt x="93699" y="1721256"/>
                  <a:pt x="93413" y="1725757"/>
                  <a:pt x="92473" y="1725519"/>
                </a:cubicBezTo>
                <a:lnTo>
                  <a:pt x="92358" y="1725278"/>
                </a:lnTo>
                <a:close/>
                <a:moveTo>
                  <a:pt x="87270" y="1709159"/>
                </a:moveTo>
                <a:lnTo>
                  <a:pt x="92068" y="1724671"/>
                </a:lnTo>
                <a:lnTo>
                  <a:pt x="90519" y="1721429"/>
                </a:lnTo>
                <a:cubicBezTo>
                  <a:pt x="89669" y="1718762"/>
                  <a:pt x="88603" y="1714731"/>
                  <a:pt x="87270" y="1709159"/>
                </a:cubicBezTo>
                <a:close/>
                <a:moveTo>
                  <a:pt x="2776177" y="1701348"/>
                </a:moveTo>
                <a:lnTo>
                  <a:pt x="2771319" y="1719541"/>
                </a:lnTo>
                <a:cubicBezTo>
                  <a:pt x="2767795" y="1742782"/>
                  <a:pt x="2765890" y="1762499"/>
                  <a:pt x="2763890" y="1777929"/>
                </a:cubicBezTo>
                <a:cubicBezTo>
                  <a:pt x="2765890" y="1762499"/>
                  <a:pt x="2767795" y="1742782"/>
                  <a:pt x="2771319" y="1719446"/>
                </a:cubicBezTo>
                <a:cubicBezTo>
                  <a:pt x="2773510" y="1710873"/>
                  <a:pt x="2775034" y="1705539"/>
                  <a:pt x="2776177" y="1701348"/>
                </a:cubicBezTo>
                <a:close/>
                <a:moveTo>
                  <a:pt x="49837" y="1699444"/>
                </a:moveTo>
                <a:cubicBezTo>
                  <a:pt x="52504" y="1717256"/>
                  <a:pt x="55933" y="1736496"/>
                  <a:pt x="59362" y="1755356"/>
                </a:cubicBezTo>
                <a:cubicBezTo>
                  <a:pt x="62791" y="1774215"/>
                  <a:pt x="65553" y="1791170"/>
                  <a:pt x="69458" y="1807362"/>
                </a:cubicBezTo>
                <a:cubicBezTo>
                  <a:pt x="73363" y="1823555"/>
                  <a:pt x="77364" y="1837843"/>
                  <a:pt x="81269" y="1852130"/>
                </a:cubicBezTo>
                <a:cubicBezTo>
                  <a:pt x="88508" y="1880705"/>
                  <a:pt x="98033" y="1906708"/>
                  <a:pt x="107558" y="1936045"/>
                </a:cubicBezTo>
                <a:cubicBezTo>
                  <a:pt x="110349" y="1947732"/>
                  <a:pt x="113816" y="1959239"/>
                  <a:pt x="117941" y="1970526"/>
                </a:cubicBezTo>
                <a:cubicBezTo>
                  <a:pt x="121465" y="1980432"/>
                  <a:pt x="124799" y="1989099"/>
                  <a:pt x="128132" y="1997481"/>
                </a:cubicBezTo>
                <a:cubicBezTo>
                  <a:pt x="134419" y="2014436"/>
                  <a:pt x="141943" y="2029676"/>
                  <a:pt x="150230" y="2051107"/>
                </a:cubicBezTo>
                <a:lnTo>
                  <a:pt x="161089" y="2081587"/>
                </a:lnTo>
                <a:lnTo>
                  <a:pt x="161089" y="2081872"/>
                </a:lnTo>
                <a:lnTo>
                  <a:pt x="161089" y="2083778"/>
                </a:lnTo>
                <a:cubicBezTo>
                  <a:pt x="140610" y="2041582"/>
                  <a:pt x="170138" y="2129212"/>
                  <a:pt x="135086" y="2048821"/>
                </a:cubicBezTo>
                <a:cubicBezTo>
                  <a:pt x="146811" y="2080454"/>
                  <a:pt x="160460" y="2111343"/>
                  <a:pt x="175948" y="2141309"/>
                </a:cubicBezTo>
                <a:cubicBezTo>
                  <a:pt x="179186" y="2148262"/>
                  <a:pt x="182901" y="2155311"/>
                  <a:pt x="186806" y="2162550"/>
                </a:cubicBezTo>
                <a:lnTo>
                  <a:pt x="198617" y="2184648"/>
                </a:lnTo>
                <a:cubicBezTo>
                  <a:pt x="206523" y="2199507"/>
                  <a:pt x="214333" y="2214937"/>
                  <a:pt x="223192" y="2229225"/>
                </a:cubicBezTo>
                <a:lnTo>
                  <a:pt x="219096" y="2228748"/>
                </a:lnTo>
                <a:cubicBezTo>
                  <a:pt x="214524" y="2222652"/>
                  <a:pt x="209380" y="2216366"/>
                  <a:pt x="204999" y="2209698"/>
                </a:cubicBezTo>
                <a:lnTo>
                  <a:pt x="173471" y="2153215"/>
                </a:lnTo>
                <a:lnTo>
                  <a:pt x="157088" y="2120926"/>
                </a:lnTo>
                <a:cubicBezTo>
                  <a:pt x="100395" y="1986613"/>
                  <a:pt x="64239" y="1844519"/>
                  <a:pt x="49837" y="1699444"/>
                </a:cubicBezTo>
                <a:close/>
                <a:moveTo>
                  <a:pt x="91651" y="1668678"/>
                </a:moveTo>
                <a:lnTo>
                  <a:pt x="92603" y="1679061"/>
                </a:lnTo>
                <a:cubicBezTo>
                  <a:pt x="93556" y="1687061"/>
                  <a:pt x="94508" y="1694586"/>
                  <a:pt x="95461" y="1701920"/>
                </a:cubicBezTo>
                <a:cubicBezTo>
                  <a:pt x="94508" y="1694586"/>
                  <a:pt x="93556" y="1687061"/>
                  <a:pt x="92603" y="1679156"/>
                </a:cubicBezTo>
                <a:cubicBezTo>
                  <a:pt x="92603" y="1675822"/>
                  <a:pt x="92603" y="1672203"/>
                  <a:pt x="91651" y="1668678"/>
                </a:cubicBezTo>
                <a:close/>
                <a:moveTo>
                  <a:pt x="122039" y="1658751"/>
                </a:moveTo>
                <a:lnTo>
                  <a:pt x="123881" y="1688728"/>
                </a:lnTo>
                <a:cubicBezTo>
                  <a:pt x="124226" y="1698373"/>
                  <a:pt x="124845" y="1708255"/>
                  <a:pt x="127465" y="1721733"/>
                </a:cubicBezTo>
                <a:cubicBezTo>
                  <a:pt x="124845" y="1708302"/>
                  <a:pt x="124226" y="1698444"/>
                  <a:pt x="123881" y="1688800"/>
                </a:cubicBezTo>
                <a:close/>
                <a:moveTo>
                  <a:pt x="121999" y="1658213"/>
                </a:moveTo>
                <a:lnTo>
                  <a:pt x="121999" y="1658213"/>
                </a:lnTo>
                <a:lnTo>
                  <a:pt x="122039" y="1658751"/>
                </a:lnTo>
                <a:close/>
                <a:moveTo>
                  <a:pt x="16403" y="1654866"/>
                </a:moveTo>
                <a:cubicBezTo>
                  <a:pt x="23138" y="1693395"/>
                  <a:pt x="27529" y="1732295"/>
                  <a:pt x="29548" y="1771357"/>
                </a:cubicBezTo>
                <a:cubicBezTo>
                  <a:pt x="29215" y="1780634"/>
                  <a:pt x="29376" y="1789912"/>
                  <a:pt x="30024" y="1799170"/>
                </a:cubicBezTo>
                <a:cubicBezTo>
                  <a:pt x="30500" y="1805171"/>
                  <a:pt x="30596" y="1812029"/>
                  <a:pt x="31834" y="1820220"/>
                </a:cubicBezTo>
                <a:cubicBezTo>
                  <a:pt x="33072" y="1828412"/>
                  <a:pt x="34691" y="1837746"/>
                  <a:pt x="36692" y="1848795"/>
                </a:cubicBezTo>
                <a:cubicBezTo>
                  <a:pt x="35930" y="1850891"/>
                  <a:pt x="34310" y="1847748"/>
                  <a:pt x="31834" y="1839270"/>
                </a:cubicBezTo>
                <a:cubicBezTo>
                  <a:pt x="27757" y="1825650"/>
                  <a:pt x="24576" y="1811781"/>
                  <a:pt x="22309" y="1797741"/>
                </a:cubicBezTo>
                <a:lnTo>
                  <a:pt x="19451" y="1761928"/>
                </a:lnTo>
                <a:lnTo>
                  <a:pt x="18118" y="1744116"/>
                </a:lnTo>
                <a:cubicBezTo>
                  <a:pt x="17451" y="1738115"/>
                  <a:pt x="17451" y="1732114"/>
                  <a:pt x="17451" y="1726209"/>
                </a:cubicBezTo>
                <a:lnTo>
                  <a:pt x="16403" y="1690490"/>
                </a:lnTo>
                <a:cubicBezTo>
                  <a:pt x="16403" y="1678584"/>
                  <a:pt x="15927" y="1666773"/>
                  <a:pt x="16403" y="1654866"/>
                </a:cubicBezTo>
                <a:close/>
                <a:moveTo>
                  <a:pt x="2757509" y="1614576"/>
                </a:moveTo>
                <a:cubicBezTo>
                  <a:pt x="2755985" y="1613814"/>
                  <a:pt x="2754461" y="1614576"/>
                  <a:pt x="2751984" y="1643151"/>
                </a:cubicBezTo>
                <a:lnTo>
                  <a:pt x="2752175" y="1643532"/>
                </a:lnTo>
                <a:cubicBezTo>
                  <a:pt x="2753889" y="1644008"/>
                  <a:pt x="2755604" y="1634197"/>
                  <a:pt x="2757509" y="1614576"/>
                </a:cubicBezTo>
                <a:close/>
                <a:moveTo>
                  <a:pt x="311679" y="1604480"/>
                </a:moveTo>
                <a:cubicBezTo>
                  <a:pt x="310869" y="1606337"/>
                  <a:pt x="310084" y="1606765"/>
                  <a:pt x="309274" y="1605587"/>
                </a:cubicBezTo>
                <a:lnTo>
                  <a:pt x="309250" y="1605506"/>
                </a:lnTo>
                <a:close/>
                <a:moveTo>
                  <a:pt x="306726" y="1597050"/>
                </a:moveTo>
                <a:lnTo>
                  <a:pt x="309250" y="1605506"/>
                </a:lnTo>
                <a:lnTo>
                  <a:pt x="309059" y="1605587"/>
                </a:lnTo>
                <a:cubicBezTo>
                  <a:pt x="308250" y="1604408"/>
                  <a:pt x="307488" y="1601622"/>
                  <a:pt x="306726" y="1597050"/>
                </a:cubicBezTo>
                <a:close/>
                <a:moveTo>
                  <a:pt x="220583" y="1591015"/>
                </a:moveTo>
                <a:lnTo>
                  <a:pt x="222869" y="1620923"/>
                </a:lnTo>
                <a:lnTo>
                  <a:pt x="220583" y="1591110"/>
                </a:lnTo>
                <a:close/>
                <a:moveTo>
                  <a:pt x="239098" y="1560283"/>
                </a:moveTo>
                <a:cubicBezTo>
                  <a:pt x="239098" y="1571332"/>
                  <a:pt x="238622" y="1571808"/>
                  <a:pt x="237384" y="1564760"/>
                </a:cubicBezTo>
                <a:cubicBezTo>
                  <a:pt x="238622" y="1571428"/>
                  <a:pt x="239098" y="1570951"/>
                  <a:pt x="239098" y="1560283"/>
                </a:cubicBezTo>
                <a:close/>
                <a:moveTo>
                  <a:pt x="134037" y="1556474"/>
                </a:moveTo>
                <a:cubicBezTo>
                  <a:pt x="134609" y="1569999"/>
                  <a:pt x="134704" y="1583810"/>
                  <a:pt x="136133" y="1597431"/>
                </a:cubicBezTo>
                <a:cubicBezTo>
                  <a:pt x="137752" y="1615148"/>
                  <a:pt x="138895" y="1633055"/>
                  <a:pt x="140609" y="1651152"/>
                </a:cubicBezTo>
                <a:cubicBezTo>
                  <a:pt x="138895" y="1633055"/>
                  <a:pt x="137752" y="1615148"/>
                  <a:pt x="136133" y="1597526"/>
                </a:cubicBezTo>
                <a:cubicBezTo>
                  <a:pt x="134704" y="1583715"/>
                  <a:pt x="134609" y="1569904"/>
                  <a:pt x="134037" y="1556474"/>
                </a:cubicBezTo>
                <a:close/>
                <a:moveTo>
                  <a:pt x="295390" y="1553330"/>
                </a:moveTo>
                <a:cubicBezTo>
                  <a:pt x="297124" y="1561350"/>
                  <a:pt x="298419" y="1569456"/>
                  <a:pt x="299296" y="1577619"/>
                </a:cubicBezTo>
                <a:cubicBezTo>
                  <a:pt x="300915" y="1588954"/>
                  <a:pt x="302439" y="1603718"/>
                  <a:pt x="303677" y="1625244"/>
                </a:cubicBezTo>
                <a:lnTo>
                  <a:pt x="298819" y="1629721"/>
                </a:lnTo>
                <a:lnTo>
                  <a:pt x="295771" y="1630959"/>
                </a:lnTo>
                <a:cubicBezTo>
                  <a:pt x="293962" y="1631912"/>
                  <a:pt x="292152" y="1628292"/>
                  <a:pt x="290342" y="1617243"/>
                </a:cubicBezTo>
                <a:cubicBezTo>
                  <a:pt x="289485" y="1611719"/>
                  <a:pt x="288533" y="1604194"/>
                  <a:pt x="287675" y="1594669"/>
                </a:cubicBezTo>
                <a:cubicBezTo>
                  <a:pt x="287199" y="1589907"/>
                  <a:pt x="286246" y="1584572"/>
                  <a:pt x="286246" y="1578572"/>
                </a:cubicBezTo>
                <a:cubicBezTo>
                  <a:pt x="286246" y="1572571"/>
                  <a:pt x="286246" y="1565999"/>
                  <a:pt x="286246" y="1558760"/>
                </a:cubicBezTo>
                <a:cubicBezTo>
                  <a:pt x="286437" y="1557521"/>
                  <a:pt x="286913" y="1556378"/>
                  <a:pt x="286913" y="1555235"/>
                </a:cubicBezTo>
                <a:lnTo>
                  <a:pt x="287060" y="1555202"/>
                </a:lnTo>
                <a:close/>
                <a:moveTo>
                  <a:pt x="170233" y="1544853"/>
                </a:moveTo>
                <a:lnTo>
                  <a:pt x="170259" y="1545180"/>
                </a:lnTo>
                <a:lnTo>
                  <a:pt x="171974" y="1566927"/>
                </a:lnTo>
                <a:cubicBezTo>
                  <a:pt x="173608" y="1581447"/>
                  <a:pt x="174947" y="1575499"/>
                  <a:pt x="176233" y="1568856"/>
                </a:cubicBezTo>
                <a:cubicBezTo>
                  <a:pt x="174947" y="1575571"/>
                  <a:pt x="173608" y="1581483"/>
                  <a:pt x="171974" y="1566941"/>
                </a:cubicBezTo>
                <a:lnTo>
                  <a:pt x="170259" y="1545180"/>
                </a:lnTo>
                <a:close/>
                <a:moveTo>
                  <a:pt x="175757" y="1512469"/>
                </a:moveTo>
                <a:cubicBezTo>
                  <a:pt x="177090" y="1521898"/>
                  <a:pt x="178043" y="1537710"/>
                  <a:pt x="178043" y="1553807"/>
                </a:cubicBezTo>
                <a:cubicBezTo>
                  <a:pt x="177662" y="1537710"/>
                  <a:pt x="177090" y="1521994"/>
                  <a:pt x="175757" y="1512469"/>
                </a:cubicBezTo>
                <a:close/>
                <a:moveTo>
                  <a:pt x="238527" y="1512277"/>
                </a:moveTo>
                <a:lnTo>
                  <a:pt x="238533" y="1512659"/>
                </a:lnTo>
                <a:lnTo>
                  <a:pt x="239026" y="1541734"/>
                </a:lnTo>
                <a:cubicBezTo>
                  <a:pt x="239098" y="1549592"/>
                  <a:pt x="239098" y="1555568"/>
                  <a:pt x="239098" y="1559902"/>
                </a:cubicBezTo>
                <a:cubicBezTo>
                  <a:pt x="239098" y="1555568"/>
                  <a:pt x="239050" y="1549639"/>
                  <a:pt x="238955" y="1541805"/>
                </a:cubicBezTo>
                <a:lnTo>
                  <a:pt x="238532" y="1512659"/>
                </a:lnTo>
                <a:close/>
                <a:moveTo>
                  <a:pt x="316442" y="1503324"/>
                </a:moveTo>
                <a:cubicBezTo>
                  <a:pt x="318632" y="1512849"/>
                  <a:pt x="321585" y="1504372"/>
                  <a:pt x="323681" y="1550949"/>
                </a:cubicBezTo>
                <a:cubicBezTo>
                  <a:pt x="321204" y="1504372"/>
                  <a:pt x="318632" y="1513040"/>
                  <a:pt x="316442" y="1503324"/>
                </a:cubicBezTo>
                <a:close/>
                <a:moveTo>
                  <a:pt x="112701" y="1497609"/>
                </a:moveTo>
                <a:cubicBezTo>
                  <a:pt x="114321" y="1495704"/>
                  <a:pt x="115083" y="1504753"/>
                  <a:pt x="116607" y="1514087"/>
                </a:cubicBezTo>
                <a:cubicBezTo>
                  <a:pt x="118130" y="1523422"/>
                  <a:pt x="119750" y="1533042"/>
                  <a:pt x="121274" y="1532471"/>
                </a:cubicBezTo>
                <a:cubicBezTo>
                  <a:pt x="122036" y="1542853"/>
                  <a:pt x="123655" y="1562475"/>
                  <a:pt x="123655" y="1561903"/>
                </a:cubicBezTo>
                <a:cubicBezTo>
                  <a:pt x="129084" y="1555617"/>
                  <a:pt x="133847" y="1629530"/>
                  <a:pt x="144229" y="1682013"/>
                </a:cubicBezTo>
                <a:cubicBezTo>
                  <a:pt x="146515" y="1696872"/>
                  <a:pt x="148515" y="1715351"/>
                  <a:pt x="151087" y="1724876"/>
                </a:cubicBezTo>
                <a:cubicBezTo>
                  <a:pt x="154516" y="1744983"/>
                  <a:pt x="156707" y="1765271"/>
                  <a:pt x="157659" y="1785645"/>
                </a:cubicBezTo>
                <a:cubicBezTo>
                  <a:pt x="158231" y="1797933"/>
                  <a:pt x="158326" y="1805743"/>
                  <a:pt x="159945" y="1820411"/>
                </a:cubicBezTo>
                <a:cubicBezTo>
                  <a:pt x="157945" y="1814125"/>
                  <a:pt x="155659" y="1801647"/>
                  <a:pt x="154135" y="1802409"/>
                </a:cubicBezTo>
                <a:cubicBezTo>
                  <a:pt x="152611" y="1803171"/>
                  <a:pt x="150134" y="1799076"/>
                  <a:pt x="147467" y="1791360"/>
                </a:cubicBezTo>
                <a:cubicBezTo>
                  <a:pt x="144991" y="1783835"/>
                  <a:pt x="142133" y="1772025"/>
                  <a:pt x="138895" y="1758023"/>
                </a:cubicBezTo>
                <a:cubicBezTo>
                  <a:pt x="135418" y="1744259"/>
                  <a:pt x="132489" y="1728043"/>
                  <a:pt x="129763" y="1710755"/>
                </a:cubicBezTo>
                <a:lnTo>
                  <a:pt x="121999" y="1658213"/>
                </a:lnTo>
                <a:lnTo>
                  <a:pt x="121999" y="1658213"/>
                </a:lnTo>
                <a:lnTo>
                  <a:pt x="121999" y="1658213"/>
                </a:lnTo>
                <a:lnTo>
                  <a:pt x="121999" y="1658212"/>
                </a:lnTo>
                <a:lnTo>
                  <a:pt x="121999" y="1658212"/>
                </a:lnTo>
                <a:lnTo>
                  <a:pt x="121999" y="1658212"/>
                </a:lnTo>
                <a:lnTo>
                  <a:pt x="121999" y="1658212"/>
                </a:lnTo>
                <a:lnTo>
                  <a:pt x="121999" y="1658211"/>
                </a:lnTo>
                <a:lnTo>
                  <a:pt x="121999" y="1658211"/>
                </a:lnTo>
                <a:lnTo>
                  <a:pt x="121999" y="1658211"/>
                </a:lnTo>
                <a:lnTo>
                  <a:pt x="121999" y="1658211"/>
                </a:lnTo>
                <a:lnTo>
                  <a:pt x="121999" y="1658210"/>
                </a:lnTo>
                <a:lnTo>
                  <a:pt x="121999" y="1658210"/>
                </a:lnTo>
                <a:lnTo>
                  <a:pt x="121999" y="1658210"/>
                </a:lnTo>
                <a:lnTo>
                  <a:pt x="121999" y="1658210"/>
                </a:lnTo>
                <a:lnTo>
                  <a:pt x="121999" y="1658209"/>
                </a:lnTo>
                <a:lnTo>
                  <a:pt x="121999" y="1658209"/>
                </a:lnTo>
                <a:lnTo>
                  <a:pt x="121999" y="1658209"/>
                </a:lnTo>
                <a:lnTo>
                  <a:pt x="121999" y="1658209"/>
                </a:lnTo>
                <a:lnTo>
                  <a:pt x="121999" y="1658208"/>
                </a:lnTo>
                <a:lnTo>
                  <a:pt x="121999" y="1658208"/>
                </a:lnTo>
                <a:lnTo>
                  <a:pt x="121999" y="1658208"/>
                </a:lnTo>
                <a:lnTo>
                  <a:pt x="121999" y="1658208"/>
                </a:lnTo>
                <a:lnTo>
                  <a:pt x="121999" y="1658207"/>
                </a:lnTo>
                <a:lnTo>
                  <a:pt x="121999" y="1658207"/>
                </a:lnTo>
                <a:lnTo>
                  <a:pt x="121999" y="1658207"/>
                </a:lnTo>
                <a:lnTo>
                  <a:pt x="121999" y="1658207"/>
                </a:lnTo>
                <a:lnTo>
                  <a:pt x="121999" y="1658206"/>
                </a:lnTo>
                <a:lnTo>
                  <a:pt x="121999" y="1658206"/>
                </a:lnTo>
                <a:lnTo>
                  <a:pt x="121999" y="1658206"/>
                </a:lnTo>
                <a:lnTo>
                  <a:pt x="121999" y="1658206"/>
                </a:lnTo>
                <a:lnTo>
                  <a:pt x="121999" y="1658205"/>
                </a:lnTo>
                <a:lnTo>
                  <a:pt x="121999" y="1658205"/>
                </a:lnTo>
                <a:lnTo>
                  <a:pt x="121999" y="1658205"/>
                </a:lnTo>
                <a:lnTo>
                  <a:pt x="121999" y="1658205"/>
                </a:lnTo>
                <a:lnTo>
                  <a:pt x="121999" y="1658204"/>
                </a:lnTo>
                <a:lnTo>
                  <a:pt x="121999" y="1658204"/>
                </a:lnTo>
                <a:lnTo>
                  <a:pt x="121999" y="1658204"/>
                </a:lnTo>
                <a:lnTo>
                  <a:pt x="121999" y="1658204"/>
                </a:lnTo>
                <a:lnTo>
                  <a:pt x="121999" y="1658203"/>
                </a:lnTo>
                <a:lnTo>
                  <a:pt x="121999" y="1658203"/>
                </a:lnTo>
                <a:lnTo>
                  <a:pt x="121999" y="1658203"/>
                </a:lnTo>
                <a:lnTo>
                  <a:pt x="121999" y="1658203"/>
                </a:lnTo>
                <a:lnTo>
                  <a:pt x="121999" y="1658202"/>
                </a:lnTo>
                <a:lnTo>
                  <a:pt x="121999" y="1658202"/>
                </a:lnTo>
                <a:lnTo>
                  <a:pt x="121999" y="1658202"/>
                </a:lnTo>
                <a:lnTo>
                  <a:pt x="121999" y="1658202"/>
                </a:lnTo>
                <a:lnTo>
                  <a:pt x="121999" y="1658201"/>
                </a:lnTo>
                <a:lnTo>
                  <a:pt x="121999" y="1658201"/>
                </a:lnTo>
                <a:lnTo>
                  <a:pt x="121999" y="1658201"/>
                </a:lnTo>
                <a:lnTo>
                  <a:pt x="121999" y="1658201"/>
                </a:lnTo>
                <a:lnTo>
                  <a:pt x="121999" y="1658200"/>
                </a:lnTo>
                <a:lnTo>
                  <a:pt x="121999" y="1658200"/>
                </a:lnTo>
                <a:lnTo>
                  <a:pt x="121999" y="1658200"/>
                </a:lnTo>
                <a:lnTo>
                  <a:pt x="121999" y="1658200"/>
                </a:lnTo>
                <a:lnTo>
                  <a:pt x="121999" y="1658199"/>
                </a:lnTo>
                <a:lnTo>
                  <a:pt x="121999" y="1658199"/>
                </a:lnTo>
                <a:lnTo>
                  <a:pt x="121999" y="1658199"/>
                </a:lnTo>
                <a:lnTo>
                  <a:pt x="121999" y="1658199"/>
                </a:lnTo>
                <a:lnTo>
                  <a:pt x="121999" y="1658198"/>
                </a:lnTo>
                <a:lnTo>
                  <a:pt x="121999" y="1658198"/>
                </a:lnTo>
                <a:lnTo>
                  <a:pt x="121999" y="1658198"/>
                </a:lnTo>
                <a:lnTo>
                  <a:pt x="121999" y="1658198"/>
                </a:lnTo>
                <a:lnTo>
                  <a:pt x="121999" y="1658197"/>
                </a:lnTo>
                <a:lnTo>
                  <a:pt x="121999" y="1658197"/>
                </a:lnTo>
                <a:lnTo>
                  <a:pt x="121999" y="1658197"/>
                </a:lnTo>
                <a:lnTo>
                  <a:pt x="121999" y="1658197"/>
                </a:lnTo>
                <a:lnTo>
                  <a:pt x="121999" y="1658196"/>
                </a:lnTo>
                <a:lnTo>
                  <a:pt x="121999" y="1658196"/>
                </a:lnTo>
                <a:lnTo>
                  <a:pt x="121999" y="1658196"/>
                </a:lnTo>
                <a:lnTo>
                  <a:pt x="121999" y="1658196"/>
                </a:lnTo>
                <a:lnTo>
                  <a:pt x="121999" y="1658195"/>
                </a:lnTo>
                <a:lnTo>
                  <a:pt x="121999" y="1658195"/>
                </a:lnTo>
                <a:lnTo>
                  <a:pt x="121999" y="1658195"/>
                </a:lnTo>
                <a:lnTo>
                  <a:pt x="121999" y="1658195"/>
                </a:lnTo>
                <a:lnTo>
                  <a:pt x="121999" y="1658194"/>
                </a:lnTo>
                <a:lnTo>
                  <a:pt x="121999" y="1658194"/>
                </a:lnTo>
                <a:lnTo>
                  <a:pt x="121999" y="1658194"/>
                </a:lnTo>
                <a:lnTo>
                  <a:pt x="121999" y="1658194"/>
                </a:lnTo>
                <a:lnTo>
                  <a:pt x="121999" y="1658193"/>
                </a:lnTo>
                <a:lnTo>
                  <a:pt x="121999" y="1658193"/>
                </a:lnTo>
                <a:lnTo>
                  <a:pt x="121999" y="1658193"/>
                </a:lnTo>
                <a:lnTo>
                  <a:pt x="121999" y="1658193"/>
                </a:lnTo>
                <a:lnTo>
                  <a:pt x="121999" y="1658192"/>
                </a:lnTo>
                <a:lnTo>
                  <a:pt x="121999" y="1658192"/>
                </a:lnTo>
                <a:lnTo>
                  <a:pt x="121999" y="1658192"/>
                </a:lnTo>
                <a:lnTo>
                  <a:pt x="121999" y="1658192"/>
                </a:lnTo>
                <a:lnTo>
                  <a:pt x="121999" y="1658191"/>
                </a:lnTo>
                <a:lnTo>
                  <a:pt x="121999" y="1658191"/>
                </a:lnTo>
                <a:lnTo>
                  <a:pt x="121999" y="1658191"/>
                </a:lnTo>
                <a:lnTo>
                  <a:pt x="121999" y="1658191"/>
                </a:lnTo>
                <a:lnTo>
                  <a:pt x="121999" y="1658190"/>
                </a:lnTo>
                <a:lnTo>
                  <a:pt x="121999" y="1658190"/>
                </a:lnTo>
                <a:lnTo>
                  <a:pt x="121999" y="1658190"/>
                </a:lnTo>
                <a:lnTo>
                  <a:pt x="121999" y="1658190"/>
                </a:lnTo>
                <a:lnTo>
                  <a:pt x="121999" y="1658189"/>
                </a:lnTo>
                <a:lnTo>
                  <a:pt x="121999" y="1658189"/>
                </a:lnTo>
                <a:lnTo>
                  <a:pt x="121999" y="1658189"/>
                </a:lnTo>
                <a:lnTo>
                  <a:pt x="121999" y="1658189"/>
                </a:lnTo>
                <a:lnTo>
                  <a:pt x="121999" y="1658188"/>
                </a:lnTo>
                <a:lnTo>
                  <a:pt x="121999" y="1658188"/>
                </a:lnTo>
                <a:lnTo>
                  <a:pt x="121999" y="1658188"/>
                </a:lnTo>
                <a:lnTo>
                  <a:pt x="121999" y="1658188"/>
                </a:lnTo>
                <a:lnTo>
                  <a:pt x="121999" y="1658187"/>
                </a:lnTo>
                <a:lnTo>
                  <a:pt x="121999" y="1658187"/>
                </a:lnTo>
                <a:lnTo>
                  <a:pt x="121999" y="1658187"/>
                </a:lnTo>
                <a:lnTo>
                  <a:pt x="121999" y="1658187"/>
                </a:lnTo>
                <a:lnTo>
                  <a:pt x="121999" y="1658186"/>
                </a:lnTo>
                <a:lnTo>
                  <a:pt x="121999" y="1658186"/>
                </a:lnTo>
                <a:lnTo>
                  <a:pt x="121999" y="1658186"/>
                </a:lnTo>
                <a:lnTo>
                  <a:pt x="121999" y="1658186"/>
                </a:lnTo>
                <a:lnTo>
                  <a:pt x="121999" y="1658185"/>
                </a:lnTo>
                <a:lnTo>
                  <a:pt x="121999" y="1658185"/>
                </a:lnTo>
                <a:lnTo>
                  <a:pt x="121999" y="1658185"/>
                </a:lnTo>
                <a:lnTo>
                  <a:pt x="121999" y="1658185"/>
                </a:lnTo>
                <a:lnTo>
                  <a:pt x="121999" y="1658184"/>
                </a:lnTo>
                <a:lnTo>
                  <a:pt x="121999" y="1658184"/>
                </a:lnTo>
                <a:lnTo>
                  <a:pt x="121999" y="1658184"/>
                </a:lnTo>
                <a:lnTo>
                  <a:pt x="121999" y="1658184"/>
                </a:lnTo>
                <a:lnTo>
                  <a:pt x="121999" y="1658183"/>
                </a:lnTo>
                <a:lnTo>
                  <a:pt x="121999" y="1658183"/>
                </a:lnTo>
                <a:lnTo>
                  <a:pt x="121999" y="1658183"/>
                </a:lnTo>
                <a:lnTo>
                  <a:pt x="121999" y="1658183"/>
                </a:lnTo>
                <a:lnTo>
                  <a:pt x="121999" y="1658182"/>
                </a:lnTo>
                <a:lnTo>
                  <a:pt x="121999" y="1658182"/>
                </a:lnTo>
                <a:lnTo>
                  <a:pt x="121999" y="1658182"/>
                </a:lnTo>
                <a:lnTo>
                  <a:pt x="121999" y="1658182"/>
                </a:lnTo>
                <a:lnTo>
                  <a:pt x="121999" y="1658181"/>
                </a:lnTo>
                <a:lnTo>
                  <a:pt x="121999" y="1658181"/>
                </a:lnTo>
                <a:lnTo>
                  <a:pt x="121999" y="1658181"/>
                </a:lnTo>
                <a:lnTo>
                  <a:pt x="121999" y="1658181"/>
                </a:lnTo>
                <a:lnTo>
                  <a:pt x="121999" y="1658180"/>
                </a:lnTo>
                <a:lnTo>
                  <a:pt x="121999" y="1658180"/>
                </a:lnTo>
                <a:lnTo>
                  <a:pt x="121999" y="1658180"/>
                </a:lnTo>
                <a:lnTo>
                  <a:pt x="121999" y="1658180"/>
                </a:lnTo>
                <a:lnTo>
                  <a:pt x="121999" y="1658179"/>
                </a:lnTo>
                <a:lnTo>
                  <a:pt x="121999" y="1658179"/>
                </a:lnTo>
                <a:lnTo>
                  <a:pt x="121999" y="1658179"/>
                </a:lnTo>
                <a:lnTo>
                  <a:pt x="121999" y="1658179"/>
                </a:lnTo>
                <a:lnTo>
                  <a:pt x="121999" y="1658178"/>
                </a:lnTo>
                <a:lnTo>
                  <a:pt x="121999" y="1658178"/>
                </a:lnTo>
                <a:lnTo>
                  <a:pt x="121999" y="1658178"/>
                </a:lnTo>
                <a:lnTo>
                  <a:pt x="121999" y="1658178"/>
                </a:lnTo>
                <a:lnTo>
                  <a:pt x="121999" y="1658177"/>
                </a:lnTo>
                <a:lnTo>
                  <a:pt x="121999" y="1658177"/>
                </a:lnTo>
                <a:lnTo>
                  <a:pt x="121999" y="1658177"/>
                </a:lnTo>
                <a:lnTo>
                  <a:pt x="121999" y="1658177"/>
                </a:lnTo>
                <a:lnTo>
                  <a:pt x="121999" y="1658176"/>
                </a:lnTo>
                <a:lnTo>
                  <a:pt x="121999" y="1658176"/>
                </a:lnTo>
                <a:lnTo>
                  <a:pt x="121999" y="1658176"/>
                </a:lnTo>
                <a:lnTo>
                  <a:pt x="121999" y="1658176"/>
                </a:lnTo>
                <a:lnTo>
                  <a:pt x="121999" y="1658175"/>
                </a:lnTo>
                <a:lnTo>
                  <a:pt x="121999" y="1658175"/>
                </a:lnTo>
                <a:lnTo>
                  <a:pt x="121999" y="1658175"/>
                </a:lnTo>
                <a:lnTo>
                  <a:pt x="121999" y="1658175"/>
                </a:lnTo>
                <a:lnTo>
                  <a:pt x="121999" y="1658174"/>
                </a:lnTo>
                <a:lnTo>
                  <a:pt x="121999" y="1658174"/>
                </a:lnTo>
                <a:lnTo>
                  <a:pt x="121999" y="1658174"/>
                </a:lnTo>
                <a:lnTo>
                  <a:pt x="121999" y="1658174"/>
                </a:lnTo>
                <a:lnTo>
                  <a:pt x="121999" y="1658173"/>
                </a:lnTo>
                <a:lnTo>
                  <a:pt x="121999" y="1658173"/>
                </a:lnTo>
                <a:lnTo>
                  <a:pt x="121999" y="1658173"/>
                </a:lnTo>
                <a:lnTo>
                  <a:pt x="121999" y="1658173"/>
                </a:lnTo>
                <a:lnTo>
                  <a:pt x="121999" y="1658172"/>
                </a:lnTo>
                <a:lnTo>
                  <a:pt x="121999" y="1658172"/>
                </a:lnTo>
                <a:lnTo>
                  <a:pt x="121999" y="1658172"/>
                </a:lnTo>
                <a:lnTo>
                  <a:pt x="121999" y="1658172"/>
                </a:lnTo>
                <a:lnTo>
                  <a:pt x="121999" y="1658171"/>
                </a:lnTo>
                <a:lnTo>
                  <a:pt x="121999" y="1658171"/>
                </a:lnTo>
                <a:lnTo>
                  <a:pt x="121999" y="1658171"/>
                </a:lnTo>
                <a:lnTo>
                  <a:pt x="121999" y="1658171"/>
                </a:lnTo>
                <a:lnTo>
                  <a:pt x="121999" y="1658170"/>
                </a:lnTo>
                <a:lnTo>
                  <a:pt x="121999" y="1658170"/>
                </a:lnTo>
                <a:lnTo>
                  <a:pt x="121999" y="1658170"/>
                </a:lnTo>
                <a:lnTo>
                  <a:pt x="121999" y="1658170"/>
                </a:lnTo>
                <a:lnTo>
                  <a:pt x="121999" y="1658169"/>
                </a:lnTo>
                <a:lnTo>
                  <a:pt x="121999" y="1658169"/>
                </a:lnTo>
                <a:lnTo>
                  <a:pt x="121999" y="1658169"/>
                </a:lnTo>
                <a:lnTo>
                  <a:pt x="121999" y="1658169"/>
                </a:lnTo>
                <a:lnTo>
                  <a:pt x="121999" y="1658168"/>
                </a:lnTo>
                <a:lnTo>
                  <a:pt x="121999" y="1658168"/>
                </a:lnTo>
                <a:lnTo>
                  <a:pt x="121999" y="1658168"/>
                </a:lnTo>
                <a:lnTo>
                  <a:pt x="121999" y="1658168"/>
                </a:lnTo>
                <a:lnTo>
                  <a:pt x="121999" y="1658167"/>
                </a:lnTo>
                <a:lnTo>
                  <a:pt x="121999" y="1658167"/>
                </a:lnTo>
                <a:lnTo>
                  <a:pt x="121999" y="1658167"/>
                </a:lnTo>
                <a:lnTo>
                  <a:pt x="121999" y="1658167"/>
                </a:lnTo>
                <a:lnTo>
                  <a:pt x="121999" y="1658166"/>
                </a:lnTo>
                <a:lnTo>
                  <a:pt x="121999" y="1658166"/>
                </a:lnTo>
                <a:lnTo>
                  <a:pt x="121999" y="1658166"/>
                </a:lnTo>
                <a:lnTo>
                  <a:pt x="121999" y="1658166"/>
                </a:lnTo>
                <a:lnTo>
                  <a:pt x="121999" y="1658165"/>
                </a:lnTo>
                <a:lnTo>
                  <a:pt x="121999" y="1658165"/>
                </a:lnTo>
                <a:lnTo>
                  <a:pt x="121999" y="1658165"/>
                </a:lnTo>
                <a:lnTo>
                  <a:pt x="121999" y="1658165"/>
                </a:lnTo>
                <a:lnTo>
                  <a:pt x="121999" y="1658164"/>
                </a:lnTo>
                <a:lnTo>
                  <a:pt x="121999" y="1658164"/>
                </a:lnTo>
                <a:lnTo>
                  <a:pt x="121999" y="1658164"/>
                </a:lnTo>
                <a:lnTo>
                  <a:pt x="121999" y="1658164"/>
                </a:lnTo>
                <a:lnTo>
                  <a:pt x="121999" y="1658163"/>
                </a:lnTo>
                <a:lnTo>
                  <a:pt x="121999" y="1658163"/>
                </a:lnTo>
                <a:lnTo>
                  <a:pt x="121999" y="1658163"/>
                </a:lnTo>
                <a:lnTo>
                  <a:pt x="121999" y="1658163"/>
                </a:lnTo>
                <a:lnTo>
                  <a:pt x="121999" y="1658162"/>
                </a:lnTo>
                <a:lnTo>
                  <a:pt x="121999" y="1658162"/>
                </a:lnTo>
                <a:lnTo>
                  <a:pt x="121999" y="1658162"/>
                </a:lnTo>
                <a:lnTo>
                  <a:pt x="121999" y="1658162"/>
                </a:lnTo>
                <a:lnTo>
                  <a:pt x="121999" y="1658161"/>
                </a:lnTo>
                <a:lnTo>
                  <a:pt x="121999" y="1658161"/>
                </a:lnTo>
                <a:lnTo>
                  <a:pt x="121999" y="1658161"/>
                </a:lnTo>
                <a:lnTo>
                  <a:pt x="121999" y="1658161"/>
                </a:lnTo>
                <a:lnTo>
                  <a:pt x="121999" y="1658160"/>
                </a:lnTo>
                <a:lnTo>
                  <a:pt x="121999" y="1658160"/>
                </a:lnTo>
                <a:lnTo>
                  <a:pt x="121999" y="1658160"/>
                </a:lnTo>
                <a:lnTo>
                  <a:pt x="121999" y="1658160"/>
                </a:lnTo>
                <a:lnTo>
                  <a:pt x="121999" y="1658159"/>
                </a:lnTo>
                <a:lnTo>
                  <a:pt x="121999" y="1658159"/>
                </a:lnTo>
                <a:lnTo>
                  <a:pt x="121999" y="1658159"/>
                </a:lnTo>
                <a:lnTo>
                  <a:pt x="121999" y="1658159"/>
                </a:lnTo>
                <a:lnTo>
                  <a:pt x="121999" y="1658158"/>
                </a:lnTo>
                <a:lnTo>
                  <a:pt x="121999" y="1658158"/>
                </a:lnTo>
                <a:lnTo>
                  <a:pt x="121999" y="1658158"/>
                </a:lnTo>
                <a:lnTo>
                  <a:pt x="121999" y="1658158"/>
                </a:lnTo>
                <a:lnTo>
                  <a:pt x="121999" y="1658157"/>
                </a:lnTo>
                <a:lnTo>
                  <a:pt x="121999" y="1658157"/>
                </a:lnTo>
                <a:lnTo>
                  <a:pt x="121999" y="1658157"/>
                </a:lnTo>
                <a:lnTo>
                  <a:pt x="121999" y="1658157"/>
                </a:lnTo>
                <a:lnTo>
                  <a:pt x="121999" y="1658156"/>
                </a:lnTo>
                <a:lnTo>
                  <a:pt x="121999" y="1658156"/>
                </a:lnTo>
                <a:lnTo>
                  <a:pt x="121999" y="1658156"/>
                </a:lnTo>
                <a:lnTo>
                  <a:pt x="121999" y="1658156"/>
                </a:lnTo>
                <a:lnTo>
                  <a:pt x="121999" y="1658155"/>
                </a:lnTo>
                <a:lnTo>
                  <a:pt x="121999" y="1658155"/>
                </a:lnTo>
                <a:lnTo>
                  <a:pt x="121999" y="1658155"/>
                </a:lnTo>
                <a:lnTo>
                  <a:pt x="121999" y="1658155"/>
                </a:lnTo>
                <a:lnTo>
                  <a:pt x="121999" y="1658154"/>
                </a:lnTo>
                <a:lnTo>
                  <a:pt x="121999" y="1658154"/>
                </a:lnTo>
                <a:lnTo>
                  <a:pt x="121999" y="1658154"/>
                </a:lnTo>
                <a:lnTo>
                  <a:pt x="121999" y="1658154"/>
                </a:lnTo>
                <a:lnTo>
                  <a:pt x="121999" y="1658153"/>
                </a:lnTo>
                <a:lnTo>
                  <a:pt x="121999" y="1658153"/>
                </a:lnTo>
                <a:lnTo>
                  <a:pt x="121999" y="1658153"/>
                </a:lnTo>
                <a:lnTo>
                  <a:pt x="121999" y="1658153"/>
                </a:lnTo>
                <a:lnTo>
                  <a:pt x="121999" y="1658152"/>
                </a:lnTo>
                <a:lnTo>
                  <a:pt x="121999" y="1658152"/>
                </a:lnTo>
                <a:lnTo>
                  <a:pt x="121999" y="1658152"/>
                </a:lnTo>
                <a:lnTo>
                  <a:pt x="121999" y="1658152"/>
                </a:lnTo>
                <a:lnTo>
                  <a:pt x="121999" y="1658151"/>
                </a:lnTo>
                <a:lnTo>
                  <a:pt x="121999" y="1658151"/>
                </a:lnTo>
                <a:lnTo>
                  <a:pt x="121999" y="1658151"/>
                </a:lnTo>
                <a:lnTo>
                  <a:pt x="121999" y="1658151"/>
                </a:lnTo>
                <a:lnTo>
                  <a:pt x="121999" y="1658150"/>
                </a:lnTo>
                <a:lnTo>
                  <a:pt x="121999" y="1658150"/>
                </a:lnTo>
                <a:lnTo>
                  <a:pt x="121999" y="1658150"/>
                </a:lnTo>
                <a:lnTo>
                  <a:pt x="121999" y="1658150"/>
                </a:lnTo>
                <a:lnTo>
                  <a:pt x="121999" y="1658149"/>
                </a:lnTo>
                <a:lnTo>
                  <a:pt x="121999" y="1658149"/>
                </a:lnTo>
                <a:lnTo>
                  <a:pt x="121999" y="1658149"/>
                </a:lnTo>
                <a:lnTo>
                  <a:pt x="121999" y="1658149"/>
                </a:lnTo>
                <a:lnTo>
                  <a:pt x="121999" y="1658148"/>
                </a:lnTo>
                <a:lnTo>
                  <a:pt x="121999" y="1658148"/>
                </a:lnTo>
                <a:lnTo>
                  <a:pt x="121999" y="1658148"/>
                </a:lnTo>
                <a:lnTo>
                  <a:pt x="121999" y="1658148"/>
                </a:lnTo>
                <a:lnTo>
                  <a:pt x="121999" y="1658147"/>
                </a:lnTo>
                <a:lnTo>
                  <a:pt x="121999" y="1658147"/>
                </a:lnTo>
                <a:lnTo>
                  <a:pt x="121999" y="1658147"/>
                </a:lnTo>
                <a:lnTo>
                  <a:pt x="121999" y="1658147"/>
                </a:lnTo>
                <a:lnTo>
                  <a:pt x="121999" y="1658146"/>
                </a:lnTo>
                <a:lnTo>
                  <a:pt x="121999" y="1658146"/>
                </a:lnTo>
                <a:lnTo>
                  <a:pt x="121999" y="1658146"/>
                </a:lnTo>
                <a:lnTo>
                  <a:pt x="121999" y="1658146"/>
                </a:lnTo>
                <a:lnTo>
                  <a:pt x="121999" y="1658145"/>
                </a:lnTo>
                <a:lnTo>
                  <a:pt x="121999" y="1658145"/>
                </a:lnTo>
                <a:lnTo>
                  <a:pt x="121999" y="1658145"/>
                </a:lnTo>
                <a:lnTo>
                  <a:pt x="121999" y="1658145"/>
                </a:lnTo>
                <a:lnTo>
                  <a:pt x="121999" y="1658144"/>
                </a:lnTo>
                <a:lnTo>
                  <a:pt x="121999" y="1658144"/>
                </a:lnTo>
                <a:lnTo>
                  <a:pt x="121999" y="1658144"/>
                </a:lnTo>
                <a:lnTo>
                  <a:pt x="121999" y="1658144"/>
                </a:lnTo>
                <a:lnTo>
                  <a:pt x="121999" y="1658143"/>
                </a:lnTo>
                <a:lnTo>
                  <a:pt x="121999" y="1658143"/>
                </a:lnTo>
                <a:lnTo>
                  <a:pt x="121999" y="1658143"/>
                </a:lnTo>
                <a:lnTo>
                  <a:pt x="121999" y="1658143"/>
                </a:lnTo>
                <a:lnTo>
                  <a:pt x="121999" y="1658142"/>
                </a:lnTo>
                <a:lnTo>
                  <a:pt x="121999" y="1658142"/>
                </a:lnTo>
                <a:lnTo>
                  <a:pt x="121999" y="1658142"/>
                </a:lnTo>
                <a:lnTo>
                  <a:pt x="121999" y="1658142"/>
                </a:lnTo>
                <a:lnTo>
                  <a:pt x="121999" y="1658141"/>
                </a:lnTo>
                <a:lnTo>
                  <a:pt x="121999" y="1658141"/>
                </a:lnTo>
                <a:lnTo>
                  <a:pt x="121999" y="1658141"/>
                </a:lnTo>
                <a:lnTo>
                  <a:pt x="121999" y="1658141"/>
                </a:lnTo>
                <a:lnTo>
                  <a:pt x="121999" y="1658140"/>
                </a:lnTo>
                <a:lnTo>
                  <a:pt x="121999" y="1658140"/>
                </a:lnTo>
                <a:lnTo>
                  <a:pt x="121999" y="1658140"/>
                </a:lnTo>
                <a:lnTo>
                  <a:pt x="121999" y="1658140"/>
                </a:lnTo>
                <a:lnTo>
                  <a:pt x="121999" y="1658139"/>
                </a:lnTo>
                <a:lnTo>
                  <a:pt x="121999" y="1658139"/>
                </a:lnTo>
                <a:lnTo>
                  <a:pt x="121999" y="1658139"/>
                </a:lnTo>
                <a:lnTo>
                  <a:pt x="121999" y="1658139"/>
                </a:lnTo>
                <a:lnTo>
                  <a:pt x="121999" y="1658138"/>
                </a:lnTo>
                <a:lnTo>
                  <a:pt x="121999" y="1658138"/>
                </a:lnTo>
                <a:lnTo>
                  <a:pt x="121999" y="1658138"/>
                </a:lnTo>
                <a:lnTo>
                  <a:pt x="121999" y="1658138"/>
                </a:lnTo>
                <a:lnTo>
                  <a:pt x="121999" y="1658137"/>
                </a:lnTo>
                <a:lnTo>
                  <a:pt x="121999" y="1658137"/>
                </a:lnTo>
                <a:lnTo>
                  <a:pt x="121999" y="1658137"/>
                </a:lnTo>
                <a:lnTo>
                  <a:pt x="121999" y="1658137"/>
                </a:lnTo>
                <a:lnTo>
                  <a:pt x="121999" y="1658136"/>
                </a:lnTo>
                <a:lnTo>
                  <a:pt x="121999" y="1658136"/>
                </a:lnTo>
                <a:lnTo>
                  <a:pt x="121999" y="1658136"/>
                </a:lnTo>
                <a:lnTo>
                  <a:pt x="121999" y="1658136"/>
                </a:lnTo>
                <a:lnTo>
                  <a:pt x="121999" y="1658135"/>
                </a:lnTo>
                <a:lnTo>
                  <a:pt x="121999" y="1658135"/>
                </a:lnTo>
                <a:lnTo>
                  <a:pt x="121999" y="1658135"/>
                </a:lnTo>
                <a:lnTo>
                  <a:pt x="121999" y="1658135"/>
                </a:lnTo>
                <a:lnTo>
                  <a:pt x="121999" y="1658134"/>
                </a:lnTo>
                <a:lnTo>
                  <a:pt x="121999" y="1658134"/>
                </a:lnTo>
                <a:lnTo>
                  <a:pt x="121999" y="1658134"/>
                </a:lnTo>
                <a:lnTo>
                  <a:pt x="121999" y="1658134"/>
                </a:lnTo>
                <a:lnTo>
                  <a:pt x="121999" y="1658133"/>
                </a:lnTo>
                <a:lnTo>
                  <a:pt x="121999" y="1658133"/>
                </a:lnTo>
                <a:lnTo>
                  <a:pt x="121999" y="1658133"/>
                </a:lnTo>
                <a:lnTo>
                  <a:pt x="121999" y="1658133"/>
                </a:lnTo>
                <a:lnTo>
                  <a:pt x="121999" y="1658132"/>
                </a:lnTo>
                <a:lnTo>
                  <a:pt x="121999" y="1658132"/>
                </a:lnTo>
                <a:lnTo>
                  <a:pt x="121999" y="1658132"/>
                </a:lnTo>
                <a:lnTo>
                  <a:pt x="121999" y="1658132"/>
                </a:lnTo>
                <a:lnTo>
                  <a:pt x="121999" y="1658131"/>
                </a:lnTo>
                <a:lnTo>
                  <a:pt x="121999" y="1658131"/>
                </a:lnTo>
                <a:lnTo>
                  <a:pt x="121999" y="1658131"/>
                </a:lnTo>
                <a:lnTo>
                  <a:pt x="121999" y="1658131"/>
                </a:lnTo>
                <a:lnTo>
                  <a:pt x="121999" y="1658130"/>
                </a:lnTo>
                <a:lnTo>
                  <a:pt x="121999" y="1658130"/>
                </a:lnTo>
                <a:lnTo>
                  <a:pt x="121999" y="1658130"/>
                </a:lnTo>
                <a:lnTo>
                  <a:pt x="121999" y="1658130"/>
                </a:lnTo>
                <a:lnTo>
                  <a:pt x="121999" y="1658129"/>
                </a:lnTo>
                <a:lnTo>
                  <a:pt x="121999" y="1658129"/>
                </a:lnTo>
                <a:lnTo>
                  <a:pt x="121999" y="1658129"/>
                </a:lnTo>
                <a:lnTo>
                  <a:pt x="121999" y="1658129"/>
                </a:lnTo>
                <a:lnTo>
                  <a:pt x="121999" y="1658128"/>
                </a:lnTo>
                <a:lnTo>
                  <a:pt x="121999" y="1658128"/>
                </a:lnTo>
                <a:lnTo>
                  <a:pt x="121999" y="1658128"/>
                </a:lnTo>
                <a:lnTo>
                  <a:pt x="121999" y="1658128"/>
                </a:lnTo>
                <a:lnTo>
                  <a:pt x="121999" y="1658127"/>
                </a:lnTo>
                <a:lnTo>
                  <a:pt x="121999" y="1658127"/>
                </a:lnTo>
                <a:lnTo>
                  <a:pt x="121999" y="1658127"/>
                </a:lnTo>
                <a:lnTo>
                  <a:pt x="121999" y="1658127"/>
                </a:lnTo>
                <a:lnTo>
                  <a:pt x="121999" y="1658126"/>
                </a:lnTo>
                <a:lnTo>
                  <a:pt x="121999" y="1658126"/>
                </a:lnTo>
                <a:lnTo>
                  <a:pt x="121999" y="1658126"/>
                </a:lnTo>
                <a:lnTo>
                  <a:pt x="121999" y="1658126"/>
                </a:lnTo>
                <a:lnTo>
                  <a:pt x="121999" y="1658125"/>
                </a:lnTo>
                <a:lnTo>
                  <a:pt x="121999" y="1658125"/>
                </a:lnTo>
                <a:lnTo>
                  <a:pt x="121999" y="1658125"/>
                </a:lnTo>
                <a:lnTo>
                  <a:pt x="121999" y="1658125"/>
                </a:lnTo>
                <a:lnTo>
                  <a:pt x="121999" y="1658124"/>
                </a:lnTo>
                <a:lnTo>
                  <a:pt x="121999" y="1658124"/>
                </a:lnTo>
                <a:lnTo>
                  <a:pt x="121999" y="1658124"/>
                </a:lnTo>
                <a:lnTo>
                  <a:pt x="121999" y="1658124"/>
                </a:lnTo>
                <a:lnTo>
                  <a:pt x="121999" y="1658123"/>
                </a:lnTo>
                <a:lnTo>
                  <a:pt x="121999" y="1658123"/>
                </a:lnTo>
                <a:lnTo>
                  <a:pt x="121999" y="1658123"/>
                </a:lnTo>
                <a:lnTo>
                  <a:pt x="121999" y="1658123"/>
                </a:lnTo>
                <a:lnTo>
                  <a:pt x="121999" y="1658122"/>
                </a:lnTo>
                <a:lnTo>
                  <a:pt x="121999" y="1658122"/>
                </a:lnTo>
                <a:lnTo>
                  <a:pt x="121999" y="1658122"/>
                </a:lnTo>
                <a:lnTo>
                  <a:pt x="121999" y="1658122"/>
                </a:lnTo>
                <a:lnTo>
                  <a:pt x="121999" y="1658121"/>
                </a:lnTo>
                <a:lnTo>
                  <a:pt x="121999" y="1658121"/>
                </a:lnTo>
                <a:lnTo>
                  <a:pt x="121999" y="1658121"/>
                </a:lnTo>
                <a:lnTo>
                  <a:pt x="121999" y="1658121"/>
                </a:lnTo>
                <a:lnTo>
                  <a:pt x="121999" y="1658120"/>
                </a:lnTo>
                <a:lnTo>
                  <a:pt x="121999" y="1658120"/>
                </a:lnTo>
                <a:lnTo>
                  <a:pt x="121999" y="1658120"/>
                </a:lnTo>
                <a:lnTo>
                  <a:pt x="121999" y="1658120"/>
                </a:lnTo>
                <a:lnTo>
                  <a:pt x="121999" y="1658119"/>
                </a:lnTo>
                <a:lnTo>
                  <a:pt x="121999" y="1658119"/>
                </a:lnTo>
                <a:lnTo>
                  <a:pt x="121999" y="1658119"/>
                </a:lnTo>
                <a:lnTo>
                  <a:pt x="121999" y="1658119"/>
                </a:lnTo>
                <a:lnTo>
                  <a:pt x="121999" y="1658118"/>
                </a:lnTo>
                <a:lnTo>
                  <a:pt x="121999" y="1658118"/>
                </a:lnTo>
                <a:lnTo>
                  <a:pt x="121999" y="1658118"/>
                </a:lnTo>
                <a:lnTo>
                  <a:pt x="121999" y="1658118"/>
                </a:lnTo>
                <a:lnTo>
                  <a:pt x="121999" y="1658117"/>
                </a:lnTo>
                <a:lnTo>
                  <a:pt x="121999" y="1658117"/>
                </a:lnTo>
                <a:lnTo>
                  <a:pt x="121999" y="1658117"/>
                </a:lnTo>
                <a:lnTo>
                  <a:pt x="121999" y="1658117"/>
                </a:lnTo>
                <a:lnTo>
                  <a:pt x="121999" y="1658116"/>
                </a:lnTo>
                <a:lnTo>
                  <a:pt x="121999" y="1658116"/>
                </a:lnTo>
                <a:lnTo>
                  <a:pt x="121999" y="1658116"/>
                </a:lnTo>
                <a:lnTo>
                  <a:pt x="121999" y="1658116"/>
                </a:lnTo>
                <a:lnTo>
                  <a:pt x="121999" y="1658115"/>
                </a:lnTo>
                <a:lnTo>
                  <a:pt x="121999" y="1658115"/>
                </a:lnTo>
                <a:lnTo>
                  <a:pt x="121999" y="1658115"/>
                </a:lnTo>
                <a:lnTo>
                  <a:pt x="121999" y="1658115"/>
                </a:lnTo>
                <a:lnTo>
                  <a:pt x="121999" y="1658114"/>
                </a:lnTo>
                <a:lnTo>
                  <a:pt x="121999" y="1658114"/>
                </a:lnTo>
                <a:lnTo>
                  <a:pt x="121999" y="1658114"/>
                </a:lnTo>
                <a:lnTo>
                  <a:pt x="121999" y="1658114"/>
                </a:lnTo>
                <a:lnTo>
                  <a:pt x="121999" y="1658113"/>
                </a:lnTo>
                <a:lnTo>
                  <a:pt x="121999" y="1658113"/>
                </a:lnTo>
                <a:lnTo>
                  <a:pt x="121999" y="1658113"/>
                </a:lnTo>
                <a:lnTo>
                  <a:pt x="121999" y="1658113"/>
                </a:lnTo>
                <a:lnTo>
                  <a:pt x="121999" y="1658112"/>
                </a:lnTo>
                <a:lnTo>
                  <a:pt x="121999" y="1658112"/>
                </a:lnTo>
                <a:lnTo>
                  <a:pt x="121999" y="1658112"/>
                </a:lnTo>
                <a:lnTo>
                  <a:pt x="121999" y="1658112"/>
                </a:lnTo>
                <a:lnTo>
                  <a:pt x="121999" y="1658111"/>
                </a:lnTo>
                <a:lnTo>
                  <a:pt x="121999" y="1658111"/>
                </a:lnTo>
                <a:lnTo>
                  <a:pt x="121999" y="1658111"/>
                </a:lnTo>
                <a:lnTo>
                  <a:pt x="121999" y="1658111"/>
                </a:lnTo>
                <a:lnTo>
                  <a:pt x="121999" y="1658110"/>
                </a:lnTo>
                <a:lnTo>
                  <a:pt x="121999" y="1658110"/>
                </a:lnTo>
                <a:lnTo>
                  <a:pt x="121999" y="1658110"/>
                </a:lnTo>
                <a:lnTo>
                  <a:pt x="121999" y="1658110"/>
                </a:lnTo>
                <a:lnTo>
                  <a:pt x="121999" y="1658109"/>
                </a:lnTo>
                <a:lnTo>
                  <a:pt x="121999" y="1658109"/>
                </a:lnTo>
                <a:lnTo>
                  <a:pt x="121999" y="1658109"/>
                </a:lnTo>
                <a:lnTo>
                  <a:pt x="121999" y="1658109"/>
                </a:lnTo>
                <a:lnTo>
                  <a:pt x="121999" y="1658108"/>
                </a:lnTo>
                <a:lnTo>
                  <a:pt x="121999" y="1658108"/>
                </a:lnTo>
                <a:lnTo>
                  <a:pt x="121999" y="1658107"/>
                </a:lnTo>
                <a:lnTo>
                  <a:pt x="121999" y="1658106"/>
                </a:lnTo>
                <a:lnTo>
                  <a:pt x="121999" y="1658105"/>
                </a:lnTo>
                <a:lnTo>
                  <a:pt x="121845" y="1657058"/>
                </a:lnTo>
                <a:lnTo>
                  <a:pt x="113749" y="1592574"/>
                </a:lnTo>
                <a:lnTo>
                  <a:pt x="113748" y="1592543"/>
                </a:lnTo>
                <a:lnTo>
                  <a:pt x="111844" y="1545996"/>
                </a:lnTo>
                <a:cubicBezTo>
                  <a:pt x="111844" y="1530470"/>
                  <a:pt x="110892" y="1514945"/>
                  <a:pt x="111844" y="1499419"/>
                </a:cubicBezTo>
                <a:cubicBezTo>
                  <a:pt x="112130" y="1499800"/>
                  <a:pt x="111082" y="1499514"/>
                  <a:pt x="112701" y="1497609"/>
                </a:cubicBezTo>
                <a:close/>
                <a:moveTo>
                  <a:pt x="243956" y="1491894"/>
                </a:moveTo>
                <a:cubicBezTo>
                  <a:pt x="242622" y="1505705"/>
                  <a:pt x="241098" y="1512659"/>
                  <a:pt x="239574" y="1512659"/>
                </a:cubicBezTo>
                <a:cubicBezTo>
                  <a:pt x="241098" y="1512468"/>
                  <a:pt x="242622" y="1505705"/>
                  <a:pt x="243956" y="1491894"/>
                </a:cubicBezTo>
                <a:close/>
                <a:moveTo>
                  <a:pt x="2839995" y="1484940"/>
                </a:moveTo>
                <a:cubicBezTo>
                  <a:pt x="2839957" y="1494285"/>
                  <a:pt x="2840624" y="1503609"/>
                  <a:pt x="2841995" y="1512849"/>
                </a:cubicBezTo>
                <a:lnTo>
                  <a:pt x="2842186" y="1513230"/>
                </a:lnTo>
                <a:cubicBezTo>
                  <a:pt x="2843710" y="1516087"/>
                  <a:pt x="2843615" y="1501514"/>
                  <a:pt x="2843234" y="1485512"/>
                </a:cubicBezTo>
                <a:close/>
                <a:moveTo>
                  <a:pt x="149754" y="1479035"/>
                </a:moveTo>
                <a:cubicBezTo>
                  <a:pt x="148992" y="1482749"/>
                  <a:pt x="148015" y="1490322"/>
                  <a:pt x="147194" y="1491810"/>
                </a:cubicBezTo>
                <a:lnTo>
                  <a:pt x="147047" y="1491321"/>
                </a:lnTo>
                <a:lnTo>
                  <a:pt x="148335" y="1486097"/>
                </a:lnTo>
                <a:cubicBezTo>
                  <a:pt x="148813" y="1483589"/>
                  <a:pt x="149301" y="1480821"/>
                  <a:pt x="149754" y="1479035"/>
                </a:cubicBezTo>
                <a:close/>
                <a:moveTo>
                  <a:pt x="145563" y="1468081"/>
                </a:moveTo>
                <a:cubicBezTo>
                  <a:pt x="145634" y="1478392"/>
                  <a:pt x="145836" y="1484696"/>
                  <a:pt x="146124" y="1488237"/>
                </a:cubicBezTo>
                <a:lnTo>
                  <a:pt x="147047" y="1491321"/>
                </a:lnTo>
                <a:lnTo>
                  <a:pt x="146980" y="1491596"/>
                </a:lnTo>
                <a:cubicBezTo>
                  <a:pt x="146158" y="1493084"/>
                  <a:pt x="145563" y="1488560"/>
                  <a:pt x="145563" y="1468081"/>
                </a:cubicBezTo>
                <a:close/>
                <a:moveTo>
                  <a:pt x="299010" y="1460938"/>
                </a:moveTo>
                <a:cubicBezTo>
                  <a:pt x="299010" y="1478655"/>
                  <a:pt x="298248" y="1496466"/>
                  <a:pt x="299010" y="1508563"/>
                </a:cubicBezTo>
                <a:cubicBezTo>
                  <a:pt x="298248" y="1496466"/>
                  <a:pt x="298724" y="1479036"/>
                  <a:pt x="299010" y="1460938"/>
                </a:cubicBezTo>
                <a:close/>
                <a:moveTo>
                  <a:pt x="183853" y="1459414"/>
                </a:moveTo>
                <a:cubicBezTo>
                  <a:pt x="181758" y="1486465"/>
                  <a:pt x="179567" y="1514945"/>
                  <a:pt x="177852" y="1483417"/>
                </a:cubicBezTo>
                <a:cubicBezTo>
                  <a:pt x="179567" y="1514850"/>
                  <a:pt x="181758" y="1486465"/>
                  <a:pt x="183853" y="1459414"/>
                </a:cubicBezTo>
                <a:close/>
                <a:moveTo>
                  <a:pt x="171756" y="1450461"/>
                </a:moveTo>
                <a:lnTo>
                  <a:pt x="178329" y="1450461"/>
                </a:lnTo>
                <a:lnTo>
                  <a:pt x="177852" y="1483417"/>
                </a:lnTo>
                <a:lnTo>
                  <a:pt x="175757" y="1512469"/>
                </a:lnTo>
                <a:lnTo>
                  <a:pt x="169851" y="1528566"/>
                </a:lnTo>
                <a:lnTo>
                  <a:pt x="169470" y="1545044"/>
                </a:lnTo>
                <a:lnTo>
                  <a:pt x="169470" y="1528756"/>
                </a:lnTo>
                <a:cubicBezTo>
                  <a:pt x="168994" y="1515707"/>
                  <a:pt x="169756" y="1502658"/>
                  <a:pt x="170232" y="1489608"/>
                </a:cubicBezTo>
                <a:close/>
                <a:moveTo>
                  <a:pt x="73268" y="1428648"/>
                </a:moveTo>
                <a:cubicBezTo>
                  <a:pt x="74315" y="1428743"/>
                  <a:pt x="75268" y="1429981"/>
                  <a:pt x="75268" y="1445222"/>
                </a:cubicBezTo>
                <a:cubicBezTo>
                  <a:pt x="75173" y="1429981"/>
                  <a:pt x="74315" y="1428648"/>
                  <a:pt x="73268" y="1428648"/>
                </a:cubicBezTo>
                <a:close/>
                <a:moveTo>
                  <a:pt x="80697" y="1425028"/>
                </a:moveTo>
                <a:cubicBezTo>
                  <a:pt x="78221" y="1440935"/>
                  <a:pt x="76982" y="1452270"/>
                  <a:pt x="75268" y="1445222"/>
                </a:cubicBezTo>
                <a:cubicBezTo>
                  <a:pt x="76982" y="1452270"/>
                  <a:pt x="78221" y="1440840"/>
                  <a:pt x="80697" y="1425028"/>
                </a:cubicBezTo>
                <a:close/>
                <a:moveTo>
                  <a:pt x="2845163" y="1411264"/>
                </a:moveTo>
                <a:cubicBezTo>
                  <a:pt x="2844139" y="1408740"/>
                  <a:pt x="2843710" y="1411693"/>
                  <a:pt x="2843710" y="1418170"/>
                </a:cubicBezTo>
                <a:cubicBezTo>
                  <a:pt x="2843520" y="1425028"/>
                  <a:pt x="2844282" y="1435029"/>
                  <a:pt x="2844282" y="1446745"/>
                </a:cubicBezTo>
                <a:cubicBezTo>
                  <a:pt x="2844282" y="1458461"/>
                  <a:pt x="2844282" y="1471701"/>
                  <a:pt x="2844282" y="1484845"/>
                </a:cubicBezTo>
                <a:cubicBezTo>
                  <a:pt x="2846472" y="1490560"/>
                  <a:pt x="2846472" y="1440173"/>
                  <a:pt x="2850092" y="1472653"/>
                </a:cubicBezTo>
                <a:lnTo>
                  <a:pt x="2850282" y="1473034"/>
                </a:lnTo>
                <a:cubicBezTo>
                  <a:pt x="2851997" y="1489607"/>
                  <a:pt x="2851235" y="1452460"/>
                  <a:pt x="2850187" y="1437220"/>
                </a:cubicBezTo>
                <a:cubicBezTo>
                  <a:pt x="2847806" y="1421789"/>
                  <a:pt x="2846187" y="1413788"/>
                  <a:pt x="2845163" y="1411264"/>
                </a:cubicBezTo>
                <a:close/>
                <a:moveTo>
                  <a:pt x="292724" y="1398359"/>
                </a:moveTo>
                <a:cubicBezTo>
                  <a:pt x="294438" y="1395882"/>
                  <a:pt x="295200" y="1399883"/>
                  <a:pt x="295200" y="1407884"/>
                </a:cubicBezTo>
                <a:cubicBezTo>
                  <a:pt x="295200" y="1399978"/>
                  <a:pt x="294438" y="1395882"/>
                  <a:pt x="292724" y="1398359"/>
                </a:cubicBezTo>
                <a:close/>
                <a:moveTo>
                  <a:pt x="52599" y="1381213"/>
                </a:moveTo>
                <a:lnTo>
                  <a:pt x="46351" y="1493113"/>
                </a:lnTo>
                <a:lnTo>
                  <a:pt x="45932" y="1480749"/>
                </a:lnTo>
                <a:cubicBezTo>
                  <a:pt x="46694" y="1466271"/>
                  <a:pt x="47456" y="1452841"/>
                  <a:pt x="48122" y="1440363"/>
                </a:cubicBezTo>
                <a:cubicBezTo>
                  <a:pt x="48789" y="1427886"/>
                  <a:pt x="50123" y="1415884"/>
                  <a:pt x="50980" y="1404645"/>
                </a:cubicBezTo>
                <a:cubicBezTo>
                  <a:pt x="51647" y="1396548"/>
                  <a:pt x="52123" y="1388833"/>
                  <a:pt x="52599" y="1381213"/>
                </a:cubicBezTo>
                <a:close/>
                <a:moveTo>
                  <a:pt x="155088" y="1368164"/>
                </a:moveTo>
                <a:cubicBezTo>
                  <a:pt x="153754" y="1367688"/>
                  <a:pt x="151944" y="1371879"/>
                  <a:pt x="149944" y="1379880"/>
                </a:cubicBezTo>
                <a:cubicBezTo>
                  <a:pt x="151563" y="1372926"/>
                  <a:pt x="153754" y="1367688"/>
                  <a:pt x="155088" y="1368164"/>
                </a:cubicBezTo>
                <a:close/>
                <a:moveTo>
                  <a:pt x="22690" y="1355401"/>
                </a:moveTo>
                <a:cubicBezTo>
                  <a:pt x="20461" y="1373479"/>
                  <a:pt x="19185" y="1391672"/>
                  <a:pt x="18880" y="1409884"/>
                </a:cubicBezTo>
                <a:lnTo>
                  <a:pt x="19071" y="1409884"/>
                </a:lnTo>
                <a:cubicBezTo>
                  <a:pt x="19357" y="1391672"/>
                  <a:pt x="20566" y="1373489"/>
                  <a:pt x="22690" y="1355401"/>
                </a:cubicBezTo>
                <a:close/>
                <a:moveTo>
                  <a:pt x="370448" y="1268247"/>
                </a:moveTo>
                <a:cubicBezTo>
                  <a:pt x="363781" y="1288059"/>
                  <a:pt x="364067" y="1277200"/>
                  <a:pt x="361590" y="1277772"/>
                </a:cubicBezTo>
                <a:cubicBezTo>
                  <a:pt x="355780" y="1310823"/>
                  <a:pt x="348541" y="1350447"/>
                  <a:pt x="355780" y="1334160"/>
                </a:cubicBezTo>
                <a:lnTo>
                  <a:pt x="366162" y="1296060"/>
                </a:lnTo>
                <a:cubicBezTo>
                  <a:pt x="367305" y="1286725"/>
                  <a:pt x="368829" y="1277295"/>
                  <a:pt x="370448" y="1268247"/>
                </a:cubicBezTo>
                <a:close/>
                <a:moveTo>
                  <a:pt x="208390" y="1265355"/>
                </a:moveTo>
                <a:lnTo>
                  <a:pt x="201246" y="1311551"/>
                </a:lnTo>
                <a:lnTo>
                  <a:pt x="194198" y="1358319"/>
                </a:lnTo>
                <a:lnTo>
                  <a:pt x="201246" y="1311456"/>
                </a:lnTo>
                <a:close/>
                <a:moveTo>
                  <a:pt x="2815706" y="1237291"/>
                </a:moveTo>
                <a:cubicBezTo>
                  <a:pt x="2815754" y="1242339"/>
                  <a:pt x="2814920" y="1243244"/>
                  <a:pt x="2813432" y="1241101"/>
                </a:cubicBezTo>
                <a:lnTo>
                  <a:pt x="2813357" y="1240926"/>
                </a:lnTo>
                <a:close/>
                <a:moveTo>
                  <a:pt x="290057" y="1231385"/>
                </a:moveTo>
                <a:lnTo>
                  <a:pt x="289581" y="1233195"/>
                </a:lnTo>
                <a:lnTo>
                  <a:pt x="292152" y="1252245"/>
                </a:lnTo>
                <a:cubicBezTo>
                  <a:pt x="289504" y="1262684"/>
                  <a:pt x="288028" y="1273390"/>
                  <a:pt x="287771" y="1284154"/>
                </a:cubicBezTo>
                <a:cubicBezTo>
                  <a:pt x="286923" y="1296650"/>
                  <a:pt x="285142" y="1309071"/>
                  <a:pt x="282437" y="1321301"/>
                </a:cubicBezTo>
                <a:cubicBezTo>
                  <a:pt x="278627" y="1327302"/>
                  <a:pt x="275674" y="1333874"/>
                  <a:pt x="272245" y="1340351"/>
                </a:cubicBezTo>
                <a:lnTo>
                  <a:pt x="270435" y="1353781"/>
                </a:lnTo>
                <a:lnTo>
                  <a:pt x="268479" y="1353781"/>
                </a:lnTo>
                <a:lnTo>
                  <a:pt x="268245" y="1353781"/>
                </a:lnTo>
                <a:lnTo>
                  <a:pt x="269959" y="1339684"/>
                </a:lnTo>
                <a:cubicBezTo>
                  <a:pt x="267292" y="1327302"/>
                  <a:pt x="275865" y="1292250"/>
                  <a:pt x="280532" y="1264437"/>
                </a:cubicBezTo>
                <a:lnTo>
                  <a:pt x="289793" y="1232299"/>
                </a:lnTo>
                <a:close/>
                <a:moveTo>
                  <a:pt x="2807229" y="1226623"/>
                </a:moveTo>
                <a:lnTo>
                  <a:pt x="2813357" y="1240926"/>
                </a:lnTo>
                <a:lnTo>
                  <a:pt x="2813289" y="1241030"/>
                </a:lnTo>
                <a:cubicBezTo>
                  <a:pt x="2811801" y="1238863"/>
                  <a:pt x="2809706" y="1233671"/>
                  <a:pt x="2807229" y="1226623"/>
                </a:cubicBezTo>
                <a:close/>
                <a:moveTo>
                  <a:pt x="330729" y="1225670"/>
                </a:moveTo>
                <a:cubicBezTo>
                  <a:pt x="325919" y="1240777"/>
                  <a:pt x="321947" y="1256131"/>
                  <a:pt x="318822" y="1271676"/>
                </a:cubicBezTo>
                <a:lnTo>
                  <a:pt x="318537" y="1271676"/>
                </a:lnTo>
                <a:cubicBezTo>
                  <a:pt x="321756" y="1256131"/>
                  <a:pt x="325823" y="1240767"/>
                  <a:pt x="330729" y="1225670"/>
                </a:cubicBezTo>
                <a:close/>
                <a:moveTo>
                  <a:pt x="245310" y="1222950"/>
                </a:moveTo>
                <a:lnTo>
                  <a:pt x="246051" y="1226527"/>
                </a:lnTo>
                <a:cubicBezTo>
                  <a:pt x="245432" y="1226527"/>
                  <a:pt x="245206" y="1225253"/>
                  <a:pt x="245307" y="1222974"/>
                </a:cubicBezTo>
                <a:close/>
                <a:moveTo>
                  <a:pt x="245341" y="1222712"/>
                </a:moveTo>
                <a:lnTo>
                  <a:pt x="245310" y="1222950"/>
                </a:lnTo>
                <a:lnTo>
                  <a:pt x="245307" y="1222934"/>
                </a:lnTo>
                <a:close/>
                <a:moveTo>
                  <a:pt x="247262" y="1210052"/>
                </a:moveTo>
                <a:lnTo>
                  <a:pt x="245341" y="1222712"/>
                </a:lnTo>
                <a:lnTo>
                  <a:pt x="246527" y="1213395"/>
                </a:lnTo>
                <a:close/>
                <a:moveTo>
                  <a:pt x="407124" y="1207808"/>
                </a:moveTo>
                <a:cubicBezTo>
                  <a:pt x="404869" y="1210442"/>
                  <a:pt x="399333" y="1225265"/>
                  <a:pt x="396261" y="1232909"/>
                </a:cubicBezTo>
                <a:lnTo>
                  <a:pt x="389880" y="1260246"/>
                </a:lnTo>
                <a:cubicBezTo>
                  <a:pt x="393118" y="1256912"/>
                  <a:pt x="393785" y="1264818"/>
                  <a:pt x="402643" y="1231099"/>
                </a:cubicBezTo>
                <a:cubicBezTo>
                  <a:pt x="405015" y="1224213"/>
                  <a:pt x="406796" y="1217135"/>
                  <a:pt x="407977" y="1209954"/>
                </a:cubicBezTo>
                <a:lnTo>
                  <a:pt x="408072" y="1209954"/>
                </a:lnTo>
                <a:cubicBezTo>
                  <a:pt x="408262" y="1207406"/>
                  <a:pt x="407875" y="1206930"/>
                  <a:pt x="407124" y="1207808"/>
                </a:cubicBezTo>
                <a:close/>
                <a:moveTo>
                  <a:pt x="253290" y="1182617"/>
                </a:moveTo>
                <a:lnTo>
                  <a:pt x="247262" y="1210052"/>
                </a:lnTo>
                <a:lnTo>
                  <a:pt x="247752" y="1206824"/>
                </a:lnTo>
                <a:cubicBezTo>
                  <a:pt x="249156" y="1199807"/>
                  <a:pt x="251076" y="1191440"/>
                  <a:pt x="253290" y="1182617"/>
                </a:cubicBezTo>
                <a:close/>
                <a:moveTo>
                  <a:pt x="282532" y="1150994"/>
                </a:moveTo>
                <a:cubicBezTo>
                  <a:pt x="279675" y="1157948"/>
                  <a:pt x="276913" y="1166520"/>
                  <a:pt x="273865" y="1176998"/>
                </a:cubicBezTo>
                <a:cubicBezTo>
                  <a:pt x="272340" y="1182236"/>
                  <a:pt x="270340" y="1188047"/>
                  <a:pt x="269102" y="1194524"/>
                </a:cubicBezTo>
                <a:cubicBezTo>
                  <a:pt x="267864" y="1201000"/>
                  <a:pt x="266530" y="1208240"/>
                  <a:pt x="265006" y="1216336"/>
                </a:cubicBezTo>
                <a:cubicBezTo>
                  <a:pt x="271388" y="1191094"/>
                  <a:pt x="277389" y="1177950"/>
                  <a:pt x="283104" y="1153661"/>
                </a:cubicBezTo>
                <a:lnTo>
                  <a:pt x="282151" y="1153947"/>
                </a:lnTo>
                <a:cubicBezTo>
                  <a:pt x="283104" y="1150709"/>
                  <a:pt x="282532" y="1148708"/>
                  <a:pt x="282532" y="1150994"/>
                </a:cubicBezTo>
                <a:close/>
                <a:moveTo>
                  <a:pt x="2845329" y="1133563"/>
                </a:moveTo>
                <a:cubicBezTo>
                  <a:pt x="2845329" y="1136135"/>
                  <a:pt x="2850187" y="1157471"/>
                  <a:pt x="2849901" y="1160709"/>
                </a:cubicBezTo>
                <a:cubicBezTo>
                  <a:pt x="2850091" y="1157376"/>
                  <a:pt x="2845329" y="1136230"/>
                  <a:pt x="2845329" y="1133563"/>
                </a:cubicBezTo>
                <a:close/>
                <a:moveTo>
                  <a:pt x="173281" y="1090415"/>
                </a:moveTo>
                <a:cubicBezTo>
                  <a:pt x="164518" y="1124610"/>
                  <a:pt x="161565" y="1142231"/>
                  <a:pt x="162898" y="1142231"/>
                </a:cubicBezTo>
                <a:cubicBezTo>
                  <a:pt x="161565" y="1141945"/>
                  <a:pt x="164518" y="1124610"/>
                  <a:pt x="173281" y="1090415"/>
                </a:cubicBezTo>
                <a:close/>
                <a:moveTo>
                  <a:pt x="351397" y="1086510"/>
                </a:moveTo>
                <a:cubicBezTo>
                  <a:pt x="348730" y="1100712"/>
                  <a:pt x="344968" y="1114695"/>
                  <a:pt x="340158" y="1128325"/>
                </a:cubicBezTo>
                <a:cubicBezTo>
                  <a:pt x="333967" y="1146137"/>
                  <a:pt x="328442" y="1166806"/>
                  <a:pt x="323584" y="1184903"/>
                </a:cubicBezTo>
                <a:lnTo>
                  <a:pt x="317298" y="1190714"/>
                </a:lnTo>
                <a:cubicBezTo>
                  <a:pt x="315964" y="1189285"/>
                  <a:pt x="314345" y="1192714"/>
                  <a:pt x="312155" y="1200048"/>
                </a:cubicBezTo>
                <a:cubicBezTo>
                  <a:pt x="309964" y="1207383"/>
                  <a:pt x="308535" y="1217860"/>
                  <a:pt x="306535" y="1228623"/>
                </a:cubicBezTo>
                <a:cubicBezTo>
                  <a:pt x="296914" y="1267200"/>
                  <a:pt x="291771" y="1300061"/>
                  <a:pt x="294152" y="1263770"/>
                </a:cubicBezTo>
                <a:cubicBezTo>
                  <a:pt x="295962" y="1250054"/>
                  <a:pt x="293771" y="1252245"/>
                  <a:pt x="292438" y="1251007"/>
                </a:cubicBezTo>
                <a:cubicBezTo>
                  <a:pt x="294343" y="1241387"/>
                  <a:pt x="296248" y="1231576"/>
                  <a:pt x="298438" y="1221384"/>
                </a:cubicBezTo>
                <a:cubicBezTo>
                  <a:pt x="300467" y="1210735"/>
                  <a:pt x="303106" y="1200210"/>
                  <a:pt x="306344" y="1189857"/>
                </a:cubicBezTo>
                <a:lnTo>
                  <a:pt x="306365" y="1189861"/>
                </a:lnTo>
                <a:lnTo>
                  <a:pt x="308343" y="1190232"/>
                </a:lnTo>
                <a:cubicBezTo>
                  <a:pt x="311142" y="1187070"/>
                  <a:pt x="316179" y="1173997"/>
                  <a:pt x="321965" y="1157281"/>
                </a:cubicBezTo>
                <a:cubicBezTo>
                  <a:pt x="325871" y="1145946"/>
                  <a:pt x="330633" y="1133564"/>
                  <a:pt x="335396" y="1121467"/>
                </a:cubicBezTo>
                <a:cubicBezTo>
                  <a:pt x="340158" y="1109370"/>
                  <a:pt x="344635" y="1097940"/>
                  <a:pt x="348730" y="1088415"/>
                </a:cubicBezTo>
                <a:close/>
                <a:moveTo>
                  <a:pt x="311180" y="1082307"/>
                </a:moveTo>
                <a:cubicBezTo>
                  <a:pt x="314006" y="1078271"/>
                  <a:pt x="305916" y="1103274"/>
                  <a:pt x="299487" y="1123562"/>
                </a:cubicBezTo>
                <a:lnTo>
                  <a:pt x="294820" y="1137278"/>
                </a:lnTo>
                <a:cubicBezTo>
                  <a:pt x="293677" y="1141565"/>
                  <a:pt x="292629" y="1145565"/>
                  <a:pt x="291676" y="1148994"/>
                </a:cubicBezTo>
                <a:cubicBezTo>
                  <a:pt x="290057" y="1155852"/>
                  <a:pt x="289200" y="1160424"/>
                  <a:pt x="290057" y="1160995"/>
                </a:cubicBezTo>
                <a:lnTo>
                  <a:pt x="295963" y="1143565"/>
                </a:lnTo>
                <a:cubicBezTo>
                  <a:pt x="306821" y="1126991"/>
                  <a:pt x="314441" y="1124515"/>
                  <a:pt x="332824" y="1085653"/>
                </a:cubicBezTo>
                <a:lnTo>
                  <a:pt x="332824" y="1095178"/>
                </a:lnTo>
                <a:cubicBezTo>
                  <a:pt x="328728" y="1108894"/>
                  <a:pt x="325014" y="1121562"/>
                  <a:pt x="321204" y="1134611"/>
                </a:cubicBezTo>
                <a:cubicBezTo>
                  <a:pt x="318632" y="1140993"/>
                  <a:pt x="317775" y="1148994"/>
                  <a:pt x="315965" y="1156042"/>
                </a:cubicBezTo>
                <a:cubicBezTo>
                  <a:pt x="314155" y="1163091"/>
                  <a:pt x="312155" y="1170616"/>
                  <a:pt x="309869" y="1178712"/>
                </a:cubicBezTo>
                <a:lnTo>
                  <a:pt x="308813" y="1178885"/>
                </a:lnTo>
                <a:lnTo>
                  <a:pt x="304630" y="1179569"/>
                </a:lnTo>
                <a:cubicBezTo>
                  <a:pt x="301106" y="1191571"/>
                  <a:pt x="297296" y="1203572"/>
                  <a:pt x="294629" y="1215955"/>
                </a:cubicBezTo>
                <a:lnTo>
                  <a:pt x="292915" y="1211002"/>
                </a:lnTo>
                <a:lnTo>
                  <a:pt x="284628" y="1237958"/>
                </a:lnTo>
                <a:cubicBezTo>
                  <a:pt x="276722" y="1266247"/>
                  <a:pt x="275770" y="1259579"/>
                  <a:pt x="272817" y="1264913"/>
                </a:cubicBezTo>
                <a:lnTo>
                  <a:pt x="267769" y="1292345"/>
                </a:lnTo>
                <a:lnTo>
                  <a:pt x="259101" y="1322540"/>
                </a:lnTo>
                <a:cubicBezTo>
                  <a:pt x="257958" y="1316920"/>
                  <a:pt x="254815" y="1331207"/>
                  <a:pt x="251481" y="1347876"/>
                </a:cubicBezTo>
                <a:lnTo>
                  <a:pt x="249928" y="1353420"/>
                </a:lnTo>
                <a:lnTo>
                  <a:pt x="241956" y="1381880"/>
                </a:lnTo>
                <a:cubicBezTo>
                  <a:pt x="239098" y="1397597"/>
                  <a:pt x="236717" y="1416456"/>
                  <a:pt x="233955" y="1434077"/>
                </a:cubicBezTo>
                <a:lnTo>
                  <a:pt x="231574" y="1440078"/>
                </a:lnTo>
                <a:lnTo>
                  <a:pt x="227668" y="1392453"/>
                </a:lnTo>
                <a:cubicBezTo>
                  <a:pt x="228240" y="1379023"/>
                  <a:pt x="228621" y="1372069"/>
                  <a:pt x="228240" y="1369498"/>
                </a:cubicBezTo>
                <a:cubicBezTo>
                  <a:pt x="227859" y="1366926"/>
                  <a:pt x="226621" y="1370165"/>
                  <a:pt x="224620" y="1379023"/>
                </a:cubicBezTo>
                <a:cubicBezTo>
                  <a:pt x="223001" y="1377594"/>
                  <a:pt x="221858" y="1374070"/>
                  <a:pt x="225573" y="1342637"/>
                </a:cubicBezTo>
                <a:cubicBezTo>
                  <a:pt x="226811" y="1333779"/>
                  <a:pt x="227954" y="1325016"/>
                  <a:pt x="229192" y="1316158"/>
                </a:cubicBezTo>
                <a:lnTo>
                  <a:pt x="243194" y="1285868"/>
                </a:lnTo>
                <a:cubicBezTo>
                  <a:pt x="244337" y="1285297"/>
                  <a:pt x="244528" y="1293298"/>
                  <a:pt x="248052" y="1274248"/>
                </a:cubicBezTo>
                <a:cubicBezTo>
                  <a:pt x="251957" y="1253007"/>
                  <a:pt x="248623" y="1260627"/>
                  <a:pt x="248623" y="1256817"/>
                </a:cubicBezTo>
                <a:lnTo>
                  <a:pt x="258148" y="1212526"/>
                </a:lnTo>
                <a:cubicBezTo>
                  <a:pt x="259768" y="1205096"/>
                  <a:pt x="261196" y="1197572"/>
                  <a:pt x="263292" y="1190333"/>
                </a:cubicBezTo>
                <a:cubicBezTo>
                  <a:pt x="265387" y="1183093"/>
                  <a:pt x="267578" y="1175759"/>
                  <a:pt x="269959" y="1168425"/>
                </a:cubicBezTo>
                <a:cubicBezTo>
                  <a:pt x="273960" y="1156805"/>
                  <a:pt x="278627" y="1140422"/>
                  <a:pt x="283485" y="1128230"/>
                </a:cubicBezTo>
                <a:cubicBezTo>
                  <a:pt x="288343" y="1116038"/>
                  <a:pt x="292248" y="1107465"/>
                  <a:pt x="293010" y="1110323"/>
                </a:cubicBezTo>
                <a:cubicBezTo>
                  <a:pt x="294724" y="1112894"/>
                  <a:pt x="294724" y="1120895"/>
                  <a:pt x="304249" y="1097273"/>
                </a:cubicBezTo>
                <a:cubicBezTo>
                  <a:pt x="308083" y="1088224"/>
                  <a:pt x="310238" y="1083652"/>
                  <a:pt x="311180" y="1082307"/>
                </a:cubicBezTo>
                <a:close/>
                <a:moveTo>
                  <a:pt x="92699" y="1081081"/>
                </a:moveTo>
                <a:lnTo>
                  <a:pt x="93122" y="1081259"/>
                </a:lnTo>
                <a:lnTo>
                  <a:pt x="93121" y="1081260"/>
                </a:lnTo>
                <a:close/>
                <a:moveTo>
                  <a:pt x="2778654" y="1080699"/>
                </a:moveTo>
                <a:cubicBezTo>
                  <a:pt x="2779607" y="1087367"/>
                  <a:pt x="2777797" y="1087367"/>
                  <a:pt x="2778654" y="1094415"/>
                </a:cubicBezTo>
                <a:cubicBezTo>
                  <a:pt x="2777702" y="1087367"/>
                  <a:pt x="2779511" y="1087367"/>
                  <a:pt x="2778654" y="1080699"/>
                </a:cubicBezTo>
                <a:close/>
                <a:moveTo>
                  <a:pt x="267102" y="1071174"/>
                </a:moveTo>
                <a:cubicBezTo>
                  <a:pt x="270054" y="1069174"/>
                  <a:pt x="267006" y="1080795"/>
                  <a:pt x="262149" y="1096701"/>
                </a:cubicBezTo>
                <a:lnTo>
                  <a:pt x="253862" y="1122419"/>
                </a:lnTo>
                <a:cubicBezTo>
                  <a:pt x="251290" y="1131373"/>
                  <a:pt x="248909" y="1140231"/>
                  <a:pt x="246908" y="1147756"/>
                </a:cubicBezTo>
                <a:cubicBezTo>
                  <a:pt x="242527" y="1164996"/>
                  <a:pt x="237574" y="1180426"/>
                  <a:pt x="236050" y="1191380"/>
                </a:cubicBezTo>
                <a:cubicBezTo>
                  <a:pt x="234526" y="1202334"/>
                  <a:pt x="234050" y="1208430"/>
                  <a:pt x="236050" y="1206525"/>
                </a:cubicBezTo>
                <a:cubicBezTo>
                  <a:pt x="220334" y="1267961"/>
                  <a:pt x="225953" y="1235862"/>
                  <a:pt x="231002" y="1206144"/>
                </a:cubicBezTo>
                <a:cubicBezTo>
                  <a:pt x="234812" y="1182522"/>
                  <a:pt x="241860" y="1158900"/>
                  <a:pt x="243479" y="1145470"/>
                </a:cubicBezTo>
                <a:cubicBezTo>
                  <a:pt x="249556" y="1120171"/>
                  <a:pt x="257453" y="1095340"/>
                  <a:pt x="267102" y="1071174"/>
                </a:cubicBezTo>
                <a:close/>
                <a:moveTo>
                  <a:pt x="291485" y="1043647"/>
                </a:moveTo>
                <a:cubicBezTo>
                  <a:pt x="288342" y="1052220"/>
                  <a:pt x="284818" y="1060602"/>
                  <a:pt x="281960" y="1069174"/>
                </a:cubicBezTo>
                <a:lnTo>
                  <a:pt x="273578" y="1094797"/>
                </a:lnTo>
                <a:lnTo>
                  <a:pt x="281960" y="1069079"/>
                </a:lnTo>
                <a:cubicBezTo>
                  <a:pt x="284818" y="1060506"/>
                  <a:pt x="288342" y="1052124"/>
                  <a:pt x="291485" y="1043647"/>
                </a:cubicBezTo>
                <a:close/>
                <a:moveTo>
                  <a:pt x="200617" y="1027836"/>
                </a:moveTo>
                <a:cubicBezTo>
                  <a:pt x="202522" y="1028502"/>
                  <a:pt x="201474" y="1029074"/>
                  <a:pt x="201474" y="1030884"/>
                </a:cubicBezTo>
                <a:cubicBezTo>
                  <a:pt x="201474" y="1029169"/>
                  <a:pt x="201188" y="1028121"/>
                  <a:pt x="200617" y="1027931"/>
                </a:cubicBezTo>
                <a:cubicBezTo>
                  <a:pt x="198902" y="1027264"/>
                  <a:pt x="194711" y="1032407"/>
                  <a:pt x="189187" y="1043552"/>
                </a:cubicBezTo>
                <a:cubicBezTo>
                  <a:pt x="194711" y="1032312"/>
                  <a:pt x="198712" y="1027169"/>
                  <a:pt x="200617" y="1027836"/>
                </a:cubicBezTo>
                <a:close/>
                <a:moveTo>
                  <a:pt x="292687" y="1011514"/>
                </a:moveTo>
                <a:lnTo>
                  <a:pt x="292782" y="1011514"/>
                </a:lnTo>
                <a:lnTo>
                  <a:pt x="292687" y="1011609"/>
                </a:lnTo>
                <a:lnTo>
                  <a:pt x="288115" y="1019515"/>
                </a:lnTo>
                <a:close/>
                <a:moveTo>
                  <a:pt x="265006" y="1000880"/>
                </a:moveTo>
                <a:cubicBezTo>
                  <a:pt x="261672" y="1016501"/>
                  <a:pt x="254028" y="1041671"/>
                  <a:pt x="245944" y="1070079"/>
                </a:cubicBezTo>
                <a:lnTo>
                  <a:pt x="224494" y="1157668"/>
                </a:lnTo>
                <a:lnTo>
                  <a:pt x="224239" y="1158710"/>
                </a:lnTo>
                <a:cubicBezTo>
                  <a:pt x="217571" y="1181475"/>
                  <a:pt x="213762" y="1203572"/>
                  <a:pt x="210142" y="1222051"/>
                </a:cubicBezTo>
                <a:cubicBezTo>
                  <a:pt x="208523" y="1231386"/>
                  <a:pt x="207094" y="1239768"/>
                  <a:pt x="206046" y="1247102"/>
                </a:cubicBezTo>
                <a:cubicBezTo>
                  <a:pt x="204999" y="1254436"/>
                  <a:pt x="204999" y="1260722"/>
                  <a:pt x="204999" y="1265580"/>
                </a:cubicBezTo>
                <a:lnTo>
                  <a:pt x="196998" y="1311014"/>
                </a:lnTo>
                <a:cubicBezTo>
                  <a:pt x="196750" y="1319501"/>
                  <a:pt x="195140" y="1327893"/>
                  <a:pt x="192235" y="1335875"/>
                </a:cubicBezTo>
                <a:cubicBezTo>
                  <a:pt x="188711" y="1332732"/>
                  <a:pt x="180329" y="1380452"/>
                  <a:pt x="176804" y="1402550"/>
                </a:cubicBezTo>
                <a:cubicBezTo>
                  <a:pt x="174680" y="1412608"/>
                  <a:pt x="171852" y="1422514"/>
                  <a:pt x="168327" y="1432172"/>
                </a:cubicBezTo>
                <a:cubicBezTo>
                  <a:pt x="163869" y="1448032"/>
                  <a:pt x="161374" y="1464377"/>
                  <a:pt x="160898" y="1480845"/>
                </a:cubicBezTo>
                <a:cubicBezTo>
                  <a:pt x="161945" y="1483608"/>
                  <a:pt x="164041" y="1479893"/>
                  <a:pt x="164041" y="1489418"/>
                </a:cubicBezTo>
                <a:cubicBezTo>
                  <a:pt x="162222" y="1504344"/>
                  <a:pt x="162612" y="1519460"/>
                  <a:pt x="165184" y="1534280"/>
                </a:cubicBezTo>
                <a:cubicBezTo>
                  <a:pt x="167365" y="1537690"/>
                  <a:pt x="168499" y="1541663"/>
                  <a:pt x="168423" y="1545711"/>
                </a:cubicBezTo>
                <a:lnTo>
                  <a:pt x="168423" y="1546264"/>
                </a:lnTo>
                <a:lnTo>
                  <a:pt x="168423" y="1569237"/>
                </a:lnTo>
                <a:cubicBezTo>
                  <a:pt x="168423" y="1577048"/>
                  <a:pt x="168423" y="1584763"/>
                  <a:pt x="168994" y="1592478"/>
                </a:cubicBezTo>
                <a:cubicBezTo>
                  <a:pt x="168613" y="1592288"/>
                  <a:pt x="168041" y="1592478"/>
                  <a:pt x="168041" y="1593050"/>
                </a:cubicBezTo>
                <a:lnTo>
                  <a:pt x="167870" y="1594481"/>
                </a:lnTo>
                <a:lnTo>
                  <a:pt x="167068" y="1601191"/>
                </a:lnTo>
                <a:cubicBezTo>
                  <a:pt x="165862" y="1605379"/>
                  <a:pt x="164041" y="1598503"/>
                  <a:pt x="162327" y="1587716"/>
                </a:cubicBezTo>
                <a:cubicBezTo>
                  <a:pt x="160041" y="1573333"/>
                  <a:pt x="158516" y="1553235"/>
                  <a:pt x="156612" y="1544758"/>
                </a:cubicBezTo>
                <a:cubicBezTo>
                  <a:pt x="158764" y="1523841"/>
                  <a:pt x="159812" y="1502829"/>
                  <a:pt x="159755" y="1481798"/>
                </a:cubicBezTo>
                <a:cubicBezTo>
                  <a:pt x="158002" y="1476292"/>
                  <a:pt x="157316" y="1470511"/>
                  <a:pt x="157754" y="1464748"/>
                </a:cubicBezTo>
                <a:cubicBezTo>
                  <a:pt x="157754" y="1459890"/>
                  <a:pt x="157659" y="1453985"/>
                  <a:pt x="157754" y="1447412"/>
                </a:cubicBezTo>
                <a:cubicBezTo>
                  <a:pt x="157850" y="1440840"/>
                  <a:pt x="158612" y="1433411"/>
                  <a:pt x="159088" y="1425219"/>
                </a:cubicBezTo>
                <a:cubicBezTo>
                  <a:pt x="161279" y="1403312"/>
                  <a:pt x="161469" y="1389120"/>
                  <a:pt x="161279" y="1380452"/>
                </a:cubicBezTo>
                <a:cubicBezTo>
                  <a:pt x="161088" y="1371784"/>
                  <a:pt x="160803" y="1368927"/>
                  <a:pt x="159278" y="1369498"/>
                </a:cubicBezTo>
                <a:lnTo>
                  <a:pt x="166994" y="1306061"/>
                </a:lnTo>
                <a:lnTo>
                  <a:pt x="178233" y="1243196"/>
                </a:lnTo>
                <a:cubicBezTo>
                  <a:pt x="193664" y="1193571"/>
                  <a:pt x="213857" y="1121943"/>
                  <a:pt x="242432" y="1047648"/>
                </a:cubicBezTo>
                <a:cubicBezTo>
                  <a:pt x="255671" y="1015835"/>
                  <a:pt x="262815" y="999452"/>
                  <a:pt x="265006" y="1000880"/>
                </a:cubicBezTo>
                <a:close/>
                <a:moveTo>
                  <a:pt x="2687594" y="987069"/>
                </a:moveTo>
                <a:lnTo>
                  <a:pt x="2687307" y="987207"/>
                </a:lnTo>
                <a:lnTo>
                  <a:pt x="2685487" y="988081"/>
                </a:lnTo>
                <a:cubicBezTo>
                  <a:pt x="2685547" y="990260"/>
                  <a:pt x="2686309" y="994165"/>
                  <a:pt x="2687594" y="999452"/>
                </a:cubicBezTo>
                <a:lnTo>
                  <a:pt x="2690547" y="1005833"/>
                </a:lnTo>
                <a:lnTo>
                  <a:pt x="2687594" y="999547"/>
                </a:lnTo>
                <a:cubicBezTo>
                  <a:pt x="2686118" y="994213"/>
                  <a:pt x="2685261" y="990284"/>
                  <a:pt x="2685201" y="988093"/>
                </a:cubicBezTo>
                <a:lnTo>
                  <a:pt x="2687299" y="987195"/>
                </a:lnTo>
                <a:close/>
                <a:moveTo>
                  <a:pt x="2740554" y="974210"/>
                </a:moveTo>
                <a:cubicBezTo>
                  <a:pt x="2736649" y="971162"/>
                  <a:pt x="2741316" y="985926"/>
                  <a:pt x="2742078" y="993260"/>
                </a:cubicBezTo>
                <a:cubicBezTo>
                  <a:pt x="2740554" y="986212"/>
                  <a:pt x="2736173" y="971448"/>
                  <a:pt x="2740554" y="974210"/>
                </a:cubicBezTo>
                <a:close/>
                <a:moveTo>
                  <a:pt x="151945" y="973829"/>
                </a:moveTo>
                <a:cubicBezTo>
                  <a:pt x="152002" y="974296"/>
                  <a:pt x="152202" y="974724"/>
                  <a:pt x="152516" y="975067"/>
                </a:cubicBezTo>
                <a:cubicBezTo>
                  <a:pt x="152392" y="974801"/>
                  <a:pt x="152335" y="974506"/>
                  <a:pt x="152326" y="974210"/>
                </a:cubicBezTo>
                <a:close/>
                <a:moveTo>
                  <a:pt x="166137" y="957732"/>
                </a:moveTo>
                <a:cubicBezTo>
                  <a:pt x="162232" y="967543"/>
                  <a:pt x="161089" y="970876"/>
                  <a:pt x="160041" y="970400"/>
                </a:cubicBezTo>
                <a:lnTo>
                  <a:pt x="160422" y="970400"/>
                </a:lnTo>
                <a:cubicBezTo>
                  <a:pt x="160898" y="970686"/>
                  <a:pt x="162613" y="967638"/>
                  <a:pt x="166137" y="957732"/>
                </a:cubicBezTo>
                <a:close/>
                <a:moveTo>
                  <a:pt x="2656925" y="950683"/>
                </a:moveTo>
                <a:cubicBezTo>
                  <a:pt x="2665974" y="971448"/>
                  <a:pt x="2675499" y="995832"/>
                  <a:pt x="2682833" y="1014882"/>
                </a:cubicBezTo>
                <a:cubicBezTo>
                  <a:pt x="2675499" y="996117"/>
                  <a:pt x="2665974" y="971353"/>
                  <a:pt x="2656925" y="950683"/>
                </a:cubicBezTo>
                <a:close/>
                <a:moveTo>
                  <a:pt x="2765758" y="947316"/>
                </a:moveTo>
                <a:lnTo>
                  <a:pt x="2775855" y="959222"/>
                </a:lnTo>
                <a:lnTo>
                  <a:pt x="2775855" y="959318"/>
                </a:lnTo>
                <a:close/>
                <a:moveTo>
                  <a:pt x="344255" y="901248"/>
                </a:moveTo>
                <a:lnTo>
                  <a:pt x="340921" y="917536"/>
                </a:lnTo>
                <a:cubicBezTo>
                  <a:pt x="338187" y="928509"/>
                  <a:pt x="334253" y="939139"/>
                  <a:pt x="329205" y="949254"/>
                </a:cubicBezTo>
                <a:cubicBezTo>
                  <a:pt x="323204" y="964971"/>
                  <a:pt x="315203" y="984687"/>
                  <a:pt x="307012" y="1003737"/>
                </a:cubicBezTo>
                <a:cubicBezTo>
                  <a:pt x="301392" y="1016977"/>
                  <a:pt x="296344" y="1030407"/>
                  <a:pt x="290915" y="1043742"/>
                </a:cubicBezTo>
                <a:lnTo>
                  <a:pt x="281390" y="1060316"/>
                </a:lnTo>
                <a:cubicBezTo>
                  <a:pt x="286085" y="1038923"/>
                  <a:pt x="293715" y="1018282"/>
                  <a:pt x="304059" y="998975"/>
                </a:cubicBezTo>
                <a:cubicBezTo>
                  <a:pt x="311460" y="985240"/>
                  <a:pt x="317823" y="970981"/>
                  <a:pt x="323109" y="956303"/>
                </a:cubicBezTo>
                <a:cubicBezTo>
                  <a:pt x="327395" y="942015"/>
                  <a:pt x="317108" y="965066"/>
                  <a:pt x="310060" y="980115"/>
                </a:cubicBezTo>
                <a:cubicBezTo>
                  <a:pt x="298154" y="1004595"/>
                  <a:pt x="293296" y="1014691"/>
                  <a:pt x="292153" y="1011548"/>
                </a:cubicBezTo>
                <a:cubicBezTo>
                  <a:pt x="296153" y="1002499"/>
                  <a:pt x="300725" y="993736"/>
                  <a:pt x="304821" y="984211"/>
                </a:cubicBezTo>
                <a:cubicBezTo>
                  <a:pt x="308917" y="974686"/>
                  <a:pt x="313394" y="965161"/>
                  <a:pt x="316823" y="955636"/>
                </a:cubicBezTo>
                <a:cubicBezTo>
                  <a:pt x="320252" y="946111"/>
                  <a:pt x="324824" y="936872"/>
                  <a:pt x="329777" y="927728"/>
                </a:cubicBezTo>
                <a:cubicBezTo>
                  <a:pt x="334730" y="918584"/>
                  <a:pt x="339111" y="909726"/>
                  <a:pt x="344255" y="901248"/>
                </a:cubicBezTo>
                <a:close/>
                <a:moveTo>
                  <a:pt x="170423" y="889438"/>
                </a:moveTo>
                <a:cubicBezTo>
                  <a:pt x="166089" y="898058"/>
                  <a:pt x="162493" y="904892"/>
                  <a:pt x="159397" y="910631"/>
                </a:cubicBezTo>
                <a:lnTo>
                  <a:pt x="153399" y="921560"/>
                </a:lnTo>
                <a:lnTo>
                  <a:pt x="151373" y="925157"/>
                </a:lnTo>
                <a:lnTo>
                  <a:pt x="143944" y="937349"/>
                </a:lnTo>
                <a:lnTo>
                  <a:pt x="151373" y="925252"/>
                </a:lnTo>
                <a:lnTo>
                  <a:pt x="153399" y="921560"/>
                </a:lnTo>
                <a:lnTo>
                  <a:pt x="159683" y="910405"/>
                </a:lnTo>
                <a:cubicBezTo>
                  <a:pt x="162779" y="904607"/>
                  <a:pt x="166279" y="897772"/>
                  <a:pt x="170423" y="889438"/>
                </a:cubicBezTo>
                <a:close/>
                <a:moveTo>
                  <a:pt x="469317" y="886580"/>
                </a:moveTo>
                <a:lnTo>
                  <a:pt x="441980" y="936396"/>
                </a:lnTo>
                <a:cubicBezTo>
                  <a:pt x="436161" y="950674"/>
                  <a:pt x="429579" y="964638"/>
                  <a:pt x="422264" y="978211"/>
                </a:cubicBezTo>
                <a:cubicBezTo>
                  <a:pt x="429588" y="964542"/>
                  <a:pt x="436170" y="950493"/>
                  <a:pt x="441980" y="936110"/>
                </a:cubicBezTo>
                <a:close/>
                <a:moveTo>
                  <a:pt x="438896" y="868544"/>
                </a:moveTo>
                <a:lnTo>
                  <a:pt x="432514" y="882069"/>
                </a:lnTo>
                <a:lnTo>
                  <a:pt x="423275" y="898071"/>
                </a:lnTo>
                <a:lnTo>
                  <a:pt x="432419" y="882069"/>
                </a:lnTo>
                <a:close/>
                <a:moveTo>
                  <a:pt x="438742" y="868197"/>
                </a:moveTo>
                <a:cubicBezTo>
                  <a:pt x="437694" y="867721"/>
                  <a:pt x="426740" y="884770"/>
                  <a:pt x="423883" y="887247"/>
                </a:cubicBezTo>
                <a:cubicBezTo>
                  <a:pt x="426740" y="884675"/>
                  <a:pt x="437694" y="867626"/>
                  <a:pt x="438742" y="868197"/>
                </a:cubicBezTo>
                <a:close/>
                <a:moveTo>
                  <a:pt x="315203" y="866387"/>
                </a:moveTo>
                <a:cubicBezTo>
                  <a:pt x="308249" y="876770"/>
                  <a:pt x="297962" y="898010"/>
                  <a:pt x="287390" y="918394"/>
                </a:cubicBezTo>
                <a:cubicBezTo>
                  <a:pt x="297962" y="897820"/>
                  <a:pt x="308249" y="876770"/>
                  <a:pt x="315203" y="866387"/>
                </a:cubicBezTo>
                <a:close/>
                <a:moveTo>
                  <a:pt x="2614443" y="863148"/>
                </a:moveTo>
                <a:lnTo>
                  <a:pt x="2615396" y="866863"/>
                </a:lnTo>
                <a:cubicBezTo>
                  <a:pt x="2617587" y="870673"/>
                  <a:pt x="2619682" y="874388"/>
                  <a:pt x="2621682" y="878103"/>
                </a:cubicBezTo>
                <a:cubicBezTo>
                  <a:pt x="2627112" y="887818"/>
                  <a:pt x="2632922" y="896962"/>
                  <a:pt x="2636637" y="904677"/>
                </a:cubicBezTo>
                <a:cubicBezTo>
                  <a:pt x="2639447" y="909897"/>
                  <a:pt x="2641618" y="915422"/>
                  <a:pt x="2643113" y="921156"/>
                </a:cubicBezTo>
                <a:cubicBezTo>
                  <a:pt x="2638542" y="914202"/>
                  <a:pt x="2634065" y="905915"/>
                  <a:pt x="2628540" y="897057"/>
                </a:cubicBezTo>
                <a:cubicBezTo>
                  <a:pt x="2623016" y="888199"/>
                  <a:pt x="2617110" y="878293"/>
                  <a:pt x="2610729" y="867530"/>
                </a:cubicBezTo>
                <a:cubicBezTo>
                  <a:pt x="2604442" y="862101"/>
                  <a:pt x="2626064" y="902201"/>
                  <a:pt x="2621873" y="900201"/>
                </a:cubicBezTo>
                <a:cubicBezTo>
                  <a:pt x="2618920" y="897915"/>
                  <a:pt x="2618920" y="900391"/>
                  <a:pt x="2609395" y="884580"/>
                </a:cubicBezTo>
                <a:lnTo>
                  <a:pt x="2607204" y="887151"/>
                </a:lnTo>
                <a:cubicBezTo>
                  <a:pt x="2612062" y="895724"/>
                  <a:pt x="2617110" y="904106"/>
                  <a:pt x="2621587" y="912869"/>
                </a:cubicBezTo>
                <a:lnTo>
                  <a:pt x="2634827" y="939158"/>
                </a:lnTo>
                <a:cubicBezTo>
                  <a:pt x="2640542" y="949540"/>
                  <a:pt x="2644828" y="957255"/>
                  <a:pt x="2647876" y="962970"/>
                </a:cubicBezTo>
                <a:cubicBezTo>
                  <a:pt x="2649943" y="966980"/>
                  <a:pt x="2651762" y="971114"/>
                  <a:pt x="2653305" y="975353"/>
                </a:cubicBezTo>
                <a:cubicBezTo>
                  <a:pt x="2655020" y="980401"/>
                  <a:pt x="2653305" y="979925"/>
                  <a:pt x="2649876" y="979068"/>
                </a:cubicBezTo>
                <a:lnTo>
                  <a:pt x="2649876" y="983735"/>
                </a:lnTo>
                <a:cubicBezTo>
                  <a:pt x="2653496" y="993831"/>
                  <a:pt x="2657782" y="1004690"/>
                  <a:pt x="2663021" y="1015929"/>
                </a:cubicBezTo>
                <a:cubicBezTo>
                  <a:pt x="2668260" y="1027169"/>
                  <a:pt x="2672546" y="1039456"/>
                  <a:pt x="2677785" y="1051648"/>
                </a:cubicBezTo>
                <a:lnTo>
                  <a:pt x="2682357" y="1064697"/>
                </a:lnTo>
                <a:lnTo>
                  <a:pt x="2677785" y="1067079"/>
                </a:lnTo>
                <a:lnTo>
                  <a:pt x="2666831" y="1038980"/>
                </a:lnTo>
                <a:lnTo>
                  <a:pt x="2661306" y="1024978"/>
                </a:lnTo>
                <a:lnTo>
                  <a:pt x="2655115" y="1011167"/>
                </a:lnTo>
                <a:cubicBezTo>
                  <a:pt x="2651972" y="1007738"/>
                  <a:pt x="2642828" y="990117"/>
                  <a:pt x="2636065" y="977639"/>
                </a:cubicBezTo>
                <a:cubicBezTo>
                  <a:pt x="2633970" y="973315"/>
                  <a:pt x="2631417" y="969228"/>
                  <a:pt x="2628445" y="965447"/>
                </a:cubicBezTo>
                <a:cubicBezTo>
                  <a:pt x="2627112" y="964113"/>
                  <a:pt x="2627874" y="966495"/>
                  <a:pt x="2631207" y="974972"/>
                </a:cubicBezTo>
                <a:cubicBezTo>
                  <a:pt x="2641494" y="1003356"/>
                  <a:pt x="2657115" y="1024406"/>
                  <a:pt x="2669307" y="1054601"/>
                </a:cubicBezTo>
                <a:cubicBezTo>
                  <a:pt x="2698644" y="1136897"/>
                  <a:pt x="2712551" y="1159281"/>
                  <a:pt x="2730458" y="1228528"/>
                </a:cubicBezTo>
                <a:cubicBezTo>
                  <a:pt x="2737506" y="1253102"/>
                  <a:pt x="2746650" y="1302251"/>
                  <a:pt x="2748365" y="1298060"/>
                </a:cubicBezTo>
                <a:lnTo>
                  <a:pt x="2748555" y="1298060"/>
                </a:lnTo>
                <a:cubicBezTo>
                  <a:pt x="2748384" y="1287420"/>
                  <a:pt x="2747136" y="1276829"/>
                  <a:pt x="2744841" y="1266437"/>
                </a:cubicBezTo>
                <a:cubicBezTo>
                  <a:pt x="2742269" y="1250340"/>
                  <a:pt x="2737316" y="1231575"/>
                  <a:pt x="2734744" y="1217669"/>
                </a:cubicBezTo>
                <a:lnTo>
                  <a:pt x="2733887" y="1204524"/>
                </a:lnTo>
                <a:cubicBezTo>
                  <a:pt x="2737602" y="1215192"/>
                  <a:pt x="2738078" y="1214240"/>
                  <a:pt x="2737030" y="1207572"/>
                </a:cubicBezTo>
                <a:cubicBezTo>
                  <a:pt x="2736459" y="1204239"/>
                  <a:pt x="2735792" y="1199476"/>
                  <a:pt x="2734363" y="1194047"/>
                </a:cubicBezTo>
                <a:cubicBezTo>
                  <a:pt x="2732934" y="1188618"/>
                  <a:pt x="2731315" y="1182617"/>
                  <a:pt x="2729791" y="1176616"/>
                </a:cubicBezTo>
                <a:cubicBezTo>
                  <a:pt x="2728743" y="1164043"/>
                  <a:pt x="2739507" y="1189761"/>
                  <a:pt x="2728172" y="1143660"/>
                </a:cubicBezTo>
                <a:lnTo>
                  <a:pt x="2728579" y="1141826"/>
                </a:lnTo>
                <a:lnTo>
                  <a:pt x="2717301" y="1105989"/>
                </a:lnTo>
                <a:cubicBezTo>
                  <a:pt x="2713646" y="1094678"/>
                  <a:pt x="2710312" y="1084272"/>
                  <a:pt x="2707883" y="1075366"/>
                </a:cubicBezTo>
                <a:cubicBezTo>
                  <a:pt x="2710312" y="1084224"/>
                  <a:pt x="2713646" y="1094607"/>
                  <a:pt x="2717301" y="1105918"/>
                </a:cubicBezTo>
                <a:lnTo>
                  <a:pt x="2728580" y="1141825"/>
                </a:lnTo>
                <a:lnTo>
                  <a:pt x="2728743" y="1141088"/>
                </a:lnTo>
                <a:cubicBezTo>
                  <a:pt x="2728219" y="1131420"/>
                  <a:pt x="2726619" y="1121828"/>
                  <a:pt x="2723981" y="1112513"/>
                </a:cubicBezTo>
                <a:cubicBezTo>
                  <a:pt x="2722362" y="1105940"/>
                  <a:pt x="2720171" y="1098035"/>
                  <a:pt x="2717313" y="1088510"/>
                </a:cubicBezTo>
                <a:lnTo>
                  <a:pt x="2712551" y="1072889"/>
                </a:lnTo>
                <a:cubicBezTo>
                  <a:pt x="2710551" y="1067269"/>
                  <a:pt x="2708169" y="1061268"/>
                  <a:pt x="2705597" y="1054601"/>
                </a:cubicBezTo>
                <a:lnTo>
                  <a:pt x="2707026" y="1045743"/>
                </a:lnTo>
                <a:cubicBezTo>
                  <a:pt x="2723600" y="1077461"/>
                  <a:pt x="2725314" y="1074222"/>
                  <a:pt x="2701502" y="1010024"/>
                </a:cubicBezTo>
                <a:lnTo>
                  <a:pt x="2676642" y="952874"/>
                </a:lnTo>
                <a:lnTo>
                  <a:pt x="2655782" y="912488"/>
                </a:lnTo>
                <a:lnTo>
                  <a:pt x="2649114" y="897819"/>
                </a:lnTo>
                <a:cubicBezTo>
                  <a:pt x="2647590" y="894962"/>
                  <a:pt x="2645780" y="892009"/>
                  <a:pt x="2643971" y="888961"/>
                </a:cubicBezTo>
                <a:cubicBezTo>
                  <a:pt x="2632350" y="877150"/>
                  <a:pt x="2654829" y="926680"/>
                  <a:pt x="2614443" y="863148"/>
                </a:cubicBezTo>
                <a:close/>
                <a:moveTo>
                  <a:pt x="421311" y="861148"/>
                </a:moveTo>
                <a:cubicBezTo>
                  <a:pt x="403309" y="898296"/>
                  <a:pt x="380544" y="941254"/>
                  <a:pt x="356732" y="995832"/>
                </a:cubicBezTo>
                <a:cubicBezTo>
                  <a:pt x="380544" y="941254"/>
                  <a:pt x="403309" y="898010"/>
                  <a:pt x="421311" y="861148"/>
                </a:cubicBezTo>
                <a:close/>
                <a:moveTo>
                  <a:pt x="178805" y="854672"/>
                </a:moveTo>
                <a:cubicBezTo>
                  <a:pt x="178710" y="851433"/>
                  <a:pt x="173662" y="858101"/>
                  <a:pt x="167089" y="868102"/>
                </a:cubicBezTo>
                <a:cubicBezTo>
                  <a:pt x="159279" y="885723"/>
                  <a:pt x="153088" y="897820"/>
                  <a:pt x="147468" y="909345"/>
                </a:cubicBezTo>
                <a:cubicBezTo>
                  <a:pt x="141848" y="920870"/>
                  <a:pt x="135752" y="931157"/>
                  <a:pt x="130037" y="945731"/>
                </a:cubicBezTo>
                <a:cubicBezTo>
                  <a:pt x="130228" y="948874"/>
                  <a:pt x="132323" y="947921"/>
                  <a:pt x="122036" y="975163"/>
                </a:cubicBezTo>
                <a:cubicBezTo>
                  <a:pt x="117083" y="986745"/>
                  <a:pt x="113225" y="998766"/>
                  <a:pt x="110511" y="1011072"/>
                </a:cubicBezTo>
                <a:lnTo>
                  <a:pt x="111394" y="1016371"/>
                </a:lnTo>
                <a:lnTo>
                  <a:pt x="111273" y="1016692"/>
                </a:lnTo>
                <a:cubicBezTo>
                  <a:pt x="107844" y="1028693"/>
                  <a:pt x="104224" y="1040600"/>
                  <a:pt x="100700" y="1052506"/>
                </a:cubicBezTo>
                <a:cubicBezTo>
                  <a:pt x="97938" y="1062031"/>
                  <a:pt x="95176" y="1071556"/>
                  <a:pt x="92699" y="1081081"/>
                </a:cubicBezTo>
                <a:lnTo>
                  <a:pt x="85198" y="1108559"/>
                </a:lnTo>
                <a:lnTo>
                  <a:pt x="82888" y="1116514"/>
                </a:lnTo>
                <a:cubicBezTo>
                  <a:pt x="77078" y="1127182"/>
                  <a:pt x="80221" y="1110323"/>
                  <a:pt x="83555" y="1089844"/>
                </a:cubicBezTo>
                <a:cubicBezTo>
                  <a:pt x="86889" y="1069365"/>
                  <a:pt x="93461" y="1046505"/>
                  <a:pt x="91366" y="1044695"/>
                </a:cubicBezTo>
                <a:cubicBezTo>
                  <a:pt x="86155" y="1058802"/>
                  <a:pt x="81707" y="1073175"/>
                  <a:pt x="78031" y="1087748"/>
                </a:cubicBezTo>
                <a:cubicBezTo>
                  <a:pt x="74316" y="1101274"/>
                  <a:pt x="70601" y="1115466"/>
                  <a:pt x="66886" y="1129849"/>
                </a:cubicBezTo>
                <a:cubicBezTo>
                  <a:pt x="65267" y="1134040"/>
                  <a:pt x="63838" y="1139088"/>
                  <a:pt x="62505" y="1143565"/>
                </a:cubicBezTo>
                <a:cubicBezTo>
                  <a:pt x="60314" y="1151375"/>
                  <a:pt x="58314" y="1158995"/>
                  <a:pt x="56218" y="1166044"/>
                </a:cubicBezTo>
                <a:cubicBezTo>
                  <a:pt x="53075" y="1177188"/>
                  <a:pt x="50122" y="1187094"/>
                  <a:pt x="47551" y="1195190"/>
                </a:cubicBezTo>
                <a:cubicBezTo>
                  <a:pt x="45750" y="1201239"/>
                  <a:pt x="43617" y="1207182"/>
                  <a:pt x="41169" y="1213002"/>
                </a:cubicBezTo>
                <a:lnTo>
                  <a:pt x="40359" y="1214621"/>
                </a:lnTo>
                <a:lnTo>
                  <a:pt x="37930" y="1214621"/>
                </a:lnTo>
                <a:lnTo>
                  <a:pt x="41121" y="1196785"/>
                </a:lnTo>
                <a:lnTo>
                  <a:pt x="44360" y="1179427"/>
                </a:lnTo>
                <a:cubicBezTo>
                  <a:pt x="46789" y="1167092"/>
                  <a:pt x="49170" y="1155185"/>
                  <a:pt x="50694" y="1146518"/>
                </a:cubicBezTo>
                <a:lnTo>
                  <a:pt x="50503" y="1146518"/>
                </a:lnTo>
                <a:cubicBezTo>
                  <a:pt x="48979" y="1155185"/>
                  <a:pt x="46622" y="1167020"/>
                  <a:pt x="44252" y="1179284"/>
                </a:cubicBezTo>
                <a:lnTo>
                  <a:pt x="41121" y="1196785"/>
                </a:lnTo>
                <a:lnTo>
                  <a:pt x="37740" y="1214907"/>
                </a:lnTo>
                <a:cubicBezTo>
                  <a:pt x="38311" y="1216717"/>
                  <a:pt x="39169" y="1216526"/>
                  <a:pt x="40216" y="1214907"/>
                </a:cubicBezTo>
                <a:lnTo>
                  <a:pt x="40359" y="1214621"/>
                </a:lnTo>
                <a:lnTo>
                  <a:pt x="40407" y="1214621"/>
                </a:lnTo>
                <a:lnTo>
                  <a:pt x="41359" y="1212716"/>
                </a:lnTo>
                <a:cubicBezTo>
                  <a:pt x="43807" y="1206896"/>
                  <a:pt x="45941" y="1200953"/>
                  <a:pt x="47741" y="1194905"/>
                </a:cubicBezTo>
                <a:cubicBezTo>
                  <a:pt x="50313" y="1186808"/>
                  <a:pt x="53266" y="1176902"/>
                  <a:pt x="56409" y="1165758"/>
                </a:cubicBezTo>
                <a:cubicBezTo>
                  <a:pt x="58504" y="1158710"/>
                  <a:pt x="60505" y="1151090"/>
                  <a:pt x="62695" y="1143279"/>
                </a:cubicBezTo>
                <a:cubicBezTo>
                  <a:pt x="64029" y="1139088"/>
                  <a:pt x="65458" y="1134230"/>
                  <a:pt x="67077" y="1129563"/>
                </a:cubicBezTo>
                <a:cubicBezTo>
                  <a:pt x="68125" y="1136231"/>
                  <a:pt x="69077" y="1142898"/>
                  <a:pt x="70601" y="1149566"/>
                </a:cubicBezTo>
                <a:lnTo>
                  <a:pt x="72792" y="1149566"/>
                </a:lnTo>
                <a:cubicBezTo>
                  <a:pt x="75840" y="1138421"/>
                  <a:pt x="79650" y="1127372"/>
                  <a:pt x="83079" y="1116323"/>
                </a:cubicBezTo>
                <a:lnTo>
                  <a:pt x="85198" y="1108559"/>
                </a:lnTo>
                <a:lnTo>
                  <a:pt x="92985" y="1081748"/>
                </a:lnTo>
                <a:lnTo>
                  <a:pt x="93121" y="1081260"/>
                </a:lnTo>
                <a:lnTo>
                  <a:pt x="95917" y="1082447"/>
                </a:lnTo>
                <a:cubicBezTo>
                  <a:pt x="97212" y="1090368"/>
                  <a:pt x="94032" y="1113585"/>
                  <a:pt x="98033" y="1112799"/>
                </a:cubicBezTo>
                <a:cubicBezTo>
                  <a:pt x="94176" y="1113585"/>
                  <a:pt x="97283" y="1090368"/>
                  <a:pt x="95944" y="1082447"/>
                </a:cubicBezTo>
                <a:lnTo>
                  <a:pt x="93122" y="1081259"/>
                </a:lnTo>
                <a:lnTo>
                  <a:pt x="100986" y="1053173"/>
                </a:lnTo>
                <a:cubicBezTo>
                  <a:pt x="104510" y="1041266"/>
                  <a:pt x="108130" y="1029360"/>
                  <a:pt x="111559" y="1017359"/>
                </a:cubicBezTo>
                <a:lnTo>
                  <a:pt x="111394" y="1016371"/>
                </a:lnTo>
                <a:lnTo>
                  <a:pt x="123751" y="983735"/>
                </a:lnTo>
                <a:lnTo>
                  <a:pt x="137181" y="951731"/>
                </a:lnTo>
                <a:cubicBezTo>
                  <a:pt x="142991" y="935063"/>
                  <a:pt x="150230" y="919060"/>
                  <a:pt x="157183" y="902868"/>
                </a:cubicBezTo>
                <a:cubicBezTo>
                  <a:pt x="164137" y="886676"/>
                  <a:pt x="170804" y="870292"/>
                  <a:pt x="178805" y="854672"/>
                </a:cubicBezTo>
                <a:close/>
                <a:moveTo>
                  <a:pt x="2667116" y="846956"/>
                </a:moveTo>
                <a:cubicBezTo>
                  <a:pt x="2669592" y="852005"/>
                  <a:pt x="2672926" y="858386"/>
                  <a:pt x="2677307" y="866387"/>
                </a:cubicBezTo>
                <a:cubicBezTo>
                  <a:pt x="2679975" y="870483"/>
                  <a:pt x="2682356" y="875436"/>
                  <a:pt x="2684737" y="880008"/>
                </a:cubicBezTo>
                <a:cubicBezTo>
                  <a:pt x="2682356" y="875436"/>
                  <a:pt x="2679975" y="870864"/>
                  <a:pt x="2677307" y="866482"/>
                </a:cubicBezTo>
                <a:cubicBezTo>
                  <a:pt x="2672926" y="858386"/>
                  <a:pt x="2669592" y="852005"/>
                  <a:pt x="2667116" y="846956"/>
                </a:cubicBezTo>
                <a:close/>
                <a:moveTo>
                  <a:pt x="161660" y="845718"/>
                </a:moveTo>
                <a:cubicBezTo>
                  <a:pt x="159765" y="852967"/>
                  <a:pt x="156955" y="859948"/>
                  <a:pt x="153278" y="866483"/>
                </a:cubicBezTo>
                <a:lnTo>
                  <a:pt x="153754" y="866483"/>
                </a:lnTo>
                <a:cubicBezTo>
                  <a:pt x="157260" y="859929"/>
                  <a:pt x="159917" y="852948"/>
                  <a:pt x="161660" y="845718"/>
                </a:cubicBezTo>
                <a:close/>
                <a:moveTo>
                  <a:pt x="398223" y="844065"/>
                </a:moveTo>
                <a:lnTo>
                  <a:pt x="368029" y="896357"/>
                </a:lnTo>
                <a:lnTo>
                  <a:pt x="368029" y="896262"/>
                </a:lnTo>
                <a:close/>
                <a:moveTo>
                  <a:pt x="261101" y="802761"/>
                </a:moveTo>
                <a:cubicBezTo>
                  <a:pt x="256100" y="808476"/>
                  <a:pt x="254624" y="808142"/>
                  <a:pt x="255469" y="803856"/>
                </a:cubicBezTo>
                <a:lnTo>
                  <a:pt x="255487" y="803807"/>
                </a:lnTo>
                <a:lnTo>
                  <a:pt x="256093" y="806952"/>
                </a:lnTo>
                <a:cubicBezTo>
                  <a:pt x="256981" y="806880"/>
                  <a:pt x="258601" y="805571"/>
                  <a:pt x="261101" y="802761"/>
                </a:cubicBezTo>
                <a:close/>
                <a:moveTo>
                  <a:pt x="299868" y="785425"/>
                </a:moveTo>
                <a:cubicBezTo>
                  <a:pt x="296058" y="791521"/>
                  <a:pt x="290343" y="801522"/>
                  <a:pt x="287962" y="804475"/>
                </a:cubicBezTo>
                <a:cubicBezTo>
                  <a:pt x="289962" y="801522"/>
                  <a:pt x="296058" y="791521"/>
                  <a:pt x="299868" y="785425"/>
                </a:cubicBezTo>
                <a:close/>
                <a:moveTo>
                  <a:pt x="263768" y="781234"/>
                </a:moveTo>
                <a:lnTo>
                  <a:pt x="255487" y="803807"/>
                </a:lnTo>
                <a:lnTo>
                  <a:pt x="255469" y="803713"/>
                </a:lnTo>
                <a:cubicBezTo>
                  <a:pt x="256315" y="799427"/>
                  <a:pt x="259482" y="791235"/>
                  <a:pt x="263768" y="781234"/>
                </a:cubicBezTo>
                <a:close/>
                <a:moveTo>
                  <a:pt x="2654829" y="770947"/>
                </a:moveTo>
                <a:lnTo>
                  <a:pt x="2671212" y="795998"/>
                </a:lnTo>
                <a:cubicBezTo>
                  <a:pt x="2678279" y="806485"/>
                  <a:pt x="2684280" y="817658"/>
                  <a:pt x="2689119" y="829336"/>
                </a:cubicBezTo>
                <a:cubicBezTo>
                  <a:pt x="2684242" y="817648"/>
                  <a:pt x="2678212" y="806485"/>
                  <a:pt x="2671116" y="795998"/>
                </a:cubicBezTo>
                <a:close/>
                <a:moveTo>
                  <a:pt x="504751" y="769899"/>
                </a:moveTo>
                <a:cubicBezTo>
                  <a:pt x="495131" y="783711"/>
                  <a:pt x="486082" y="796569"/>
                  <a:pt x="482558" y="802761"/>
                </a:cubicBezTo>
                <a:cubicBezTo>
                  <a:pt x="486082" y="796188"/>
                  <a:pt x="495131" y="783711"/>
                  <a:pt x="504751" y="769899"/>
                </a:cubicBezTo>
                <a:close/>
                <a:moveTo>
                  <a:pt x="163375" y="709415"/>
                </a:moveTo>
                <a:cubicBezTo>
                  <a:pt x="159279" y="717797"/>
                  <a:pt x="150421" y="733799"/>
                  <a:pt x="140229" y="751706"/>
                </a:cubicBezTo>
                <a:cubicBezTo>
                  <a:pt x="140086" y="754040"/>
                  <a:pt x="141824" y="752516"/>
                  <a:pt x="145253" y="747599"/>
                </a:cubicBezTo>
                <a:lnTo>
                  <a:pt x="145322" y="747487"/>
                </a:lnTo>
                <a:lnTo>
                  <a:pt x="145360" y="747456"/>
                </a:lnTo>
                <a:cubicBezTo>
                  <a:pt x="148754" y="742538"/>
                  <a:pt x="153802" y="734275"/>
                  <a:pt x="160422" y="723131"/>
                </a:cubicBezTo>
                <a:lnTo>
                  <a:pt x="145322" y="747487"/>
                </a:lnTo>
                <a:lnTo>
                  <a:pt x="140229" y="751706"/>
                </a:lnTo>
                <a:cubicBezTo>
                  <a:pt x="150421" y="733799"/>
                  <a:pt x="159469" y="717797"/>
                  <a:pt x="163375" y="709415"/>
                </a:cubicBezTo>
                <a:close/>
                <a:moveTo>
                  <a:pt x="341587" y="703224"/>
                </a:moveTo>
                <a:cubicBezTo>
                  <a:pt x="339778" y="705511"/>
                  <a:pt x="338254" y="707511"/>
                  <a:pt x="337111" y="708844"/>
                </a:cubicBezTo>
                <a:lnTo>
                  <a:pt x="337210" y="708626"/>
                </a:lnTo>
                <a:close/>
                <a:moveTo>
                  <a:pt x="182806" y="683317"/>
                </a:moveTo>
                <a:cubicBezTo>
                  <a:pt x="178148" y="690527"/>
                  <a:pt x="173862" y="697966"/>
                  <a:pt x="169947" y="705605"/>
                </a:cubicBezTo>
                <a:lnTo>
                  <a:pt x="170328" y="705605"/>
                </a:lnTo>
                <a:cubicBezTo>
                  <a:pt x="174119" y="697976"/>
                  <a:pt x="178281" y="690537"/>
                  <a:pt x="182806" y="683317"/>
                </a:cubicBezTo>
                <a:close/>
                <a:moveTo>
                  <a:pt x="351493" y="677316"/>
                </a:moveTo>
                <a:lnTo>
                  <a:pt x="337210" y="708626"/>
                </a:lnTo>
                <a:lnTo>
                  <a:pt x="337111" y="708749"/>
                </a:lnTo>
                <a:close/>
                <a:moveTo>
                  <a:pt x="364733" y="671887"/>
                </a:moveTo>
                <a:cubicBezTo>
                  <a:pt x="357208" y="681793"/>
                  <a:pt x="347492" y="695318"/>
                  <a:pt x="341111" y="703700"/>
                </a:cubicBezTo>
                <a:cubicBezTo>
                  <a:pt x="347492" y="695318"/>
                  <a:pt x="357208" y="681412"/>
                  <a:pt x="364733" y="671887"/>
                </a:cubicBezTo>
                <a:close/>
                <a:moveTo>
                  <a:pt x="370353" y="668934"/>
                </a:moveTo>
                <a:lnTo>
                  <a:pt x="370548" y="669086"/>
                </a:lnTo>
                <a:lnTo>
                  <a:pt x="372012" y="670224"/>
                </a:lnTo>
                <a:lnTo>
                  <a:pt x="371972" y="670267"/>
                </a:lnTo>
                <a:lnTo>
                  <a:pt x="370544" y="669092"/>
                </a:lnTo>
                <a:close/>
                <a:moveTo>
                  <a:pt x="383437" y="659504"/>
                </a:moveTo>
                <a:cubicBezTo>
                  <a:pt x="384450" y="659647"/>
                  <a:pt x="383735" y="662076"/>
                  <a:pt x="384545" y="662457"/>
                </a:cubicBezTo>
                <a:cubicBezTo>
                  <a:pt x="382926" y="661695"/>
                  <a:pt x="387402" y="652932"/>
                  <a:pt x="372067" y="670267"/>
                </a:cubicBezTo>
                <a:lnTo>
                  <a:pt x="372012" y="670224"/>
                </a:lnTo>
                <a:lnTo>
                  <a:pt x="380218" y="661546"/>
                </a:lnTo>
                <a:cubicBezTo>
                  <a:pt x="381994" y="659932"/>
                  <a:pt x="382931" y="659432"/>
                  <a:pt x="383437" y="659504"/>
                </a:cubicBezTo>
                <a:close/>
                <a:moveTo>
                  <a:pt x="2724004" y="659028"/>
                </a:moveTo>
                <a:cubicBezTo>
                  <a:pt x="2722599" y="657980"/>
                  <a:pt x="2721837" y="658028"/>
                  <a:pt x="2721885" y="659409"/>
                </a:cubicBezTo>
                <a:cubicBezTo>
                  <a:pt x="2721885" y="656647"/>
                  <a:pt x="2724932" y="659409"/>
                  <a:pt x="2729981" y="665220"/>
                </a:cubicBezTo>
                <a:cubicBezTo>
                  <a:pt x="2727457" y="662219"/>
                  <a:pt x="2725409" y="660076"/>
                  <a:pt x="2724004" y="659028"/>
                </a:cubicBezTo>
                <a:close/>
                <a:moveTo>
                  <a:pt x="2707406" y="648932"/>
                </a:moveTo>
                <a:lnTo>
                  <a:pt x="2738199" y="692934"/>
                </a:lnTo>
                <a:lnTo>
                  <a:pt x="2733732" y="692747"/>
                </a:lnTo>
                <a:cubicBezTo>
                  <a:pt x="2733011" y="692759"/>
                  <a:pt x="2732598" y="693235"/>
                  <a:pt x="2732924" y="694839"/>
                </a:cubicBezTo>
                <a:lnTo>
                  <a:pt x="2732924" y="694840"/>
                </a:lnTo>
                <a:lnTo>
                  <a:pt x="2732924" y="694841"/>
                </a:lnTo>
                <a:cubicBezTo>
                  <a:pt x="2733249" y="696444"/>
                  <a:pt x="2734315" y="699176"/>
                  <a:pt x="2736553" y="703701"/>
                </a:cubicBezTo>
                <a:lnTo>
                  <a:pt x="2732924" y="694840"/>
                </a:lnTo>
                <a:lnTo>
                  <a:pt x="2733732" y="692759"/>
                </a:lnTo>
                <a:cubicBezTo>
                  <a:pt x="2735172" y="692747"/>
                  <a:pt x="2737839" y="694604"/>
                  <a:pt x="2738268" y="693033"/>
                </a:cubicBezTo>
                <a:lnTo>
                  <a:pt x="2738199" y="692934"/>
                </a:lnTo>
                <a:lnTo>
                  <a:pt x="2738268" y="692937"/>
                </a:lnTo>
                <a:cubicBezTo>
                  <a:pt x="2728743" y="677888"/>
                  <a:pt x="2717598" y="663600"/>
                  <a:pt x="2707406" y="648932"/>
                </a:cubicBezTo>
                <a:close/>
                <a:moveTo>
                  <a:pt x="606154" y="641563"/>
                </a:moveTo>
                <a:lnTo>
                  <a:pt x="606154" y="641658"/>
                </a:lnTo>
                <a:lnTo>
                  <a:pt x="593772" y="651564"/>
                </a:lnTo>
                <a:close/>
                <a:moveTo>
                  <a:pt x="2576629" y="632168"/>
                </a:moveTo>
                <a:lnTo>
                  <a:pt x="2590345" y="649122"/>
                </a:lnTo>
                <a:cubicBezTo>
                  <a:pt x="2590535" y="648932"/>
                  <a:pt x="2591107" y="649122"/>
                  <a:pt x="2591869" y="649694"/>
                </a:cubicBezTo>
                <a:cubicBezTo>
                  <a:pt x="2591107" y="649218"/>
                  <a:pt x="2590345" y="649218"/>
                  <a:pt x="2590345" y="649218"/>
                </a:cubicBezTo>
                <a:close/>
                <a:moveTo>
                  <a:pt x="2667878" y="612832"/>
                </a:moveTo>
                <a:cubicBezTo>
                  <a:pt x="2669973" y="616452"/>
                  <a:pt x="2673117" y="621214"/>
                  <a:pt x="2676450" y="626262"/>
                </a:cubicBezTo>
                <a:cubicBezTo>
                  <a:pt x="2673878" y="621214"/>
                  <a:pt x="2670354" y="616452"/>
                  <a:pt x="2668259" y="612832"/>
                </a:cubicBezTo>
                <a:close/>
                <a:moveTo>
                  <a:pt x="2686928" y="605212"/>
                </a:moveTo>
                <a:cubicBezTo>
                  <a:pt x="2687976" y="604164"/>
                  <a:pt x="2699882" y="614737"/>
                  <a:pt x="2719408" y="639788"/>
                </a:cubicBezTo>
                <a:cubicBezTo>
                  <a:pt x="2700358" y="614737"/>
                  <a:pt x="2687976" y="604164"/>
                  <a:pt x="2686928" y="605212"/>
                </a:cubicBezTo>
                <a:close/>
                <a:moveTo>
                  <a:pt x="2544053" y="604545"/>
                </a:moveTo>
                <a:lnTo>
                  <a:pt x="2558436" y="616356"/>
                </a:lnTo>
                <a:lnTo>
                  <a:pt x="2544138" y="604691"/>
                </a:lnTo>
                <a:close/>
                <a:moveTo>
                  <a:pt x="2543958" y="604545"/>
                </a:moveTo>
                <a:lnTo>
                  <a:pt x="2544138" y="604691"/>
                </a:lnTo>
                <a:lnTo>
                  <a:pt x="2548339" y="611975"/>
                </a:lnTo>
                <a:cubicBezTo>
                  <a:pt x="2547196" y="609975"/>
                  <a:pt x="2545767" y="607498"/>
                  <a:pt x="2543958" y="604545"/>
                </a:cubicBezTo>
                <a:close/>
                <a:moveTo>
                  <a:pt x="477128" y="593782"/>
                </a:moveTo>
                <a:cubicBezTo>
                  <a:pt x="483510" y="588448"/>
                  <a:pt x="473604" y="602831"/>
                  <a:pt x="472461" y="606450"/>
                </a:cubicBezTo>
                <a:cubicBezTo>
                  <a:pt x="473604" y="602735"/>
                  <a:pt x="483129" y="588448"/>
                  <a:pt x="477128" y="593782"/>
                </a:cubicBezTo>
                <a:close/>
                <a:moveTo>
                  <a:pt x="228621" y="587114"/>
                </a:moveTo>
                <a:cubicBezTo>
                  <a:pt x="225182" y="592305"/>
                  <a:pt x="222344" y="597868"/>
                  <a:pt x="220144" y="603688"/>
                </a:cubicBezTo>
                <a:cubicBezTo>
                  <a:pt x="222353" y="597935"/>
                  <a:pt x="225201" y="592439"/>
                  <a:pt x="228621" y="587305"/>
                </a:cubicBezTo>
                <a:close/>
                <a:moveTo>
                  <a:pt x="476938" y="564635"/>
                </a:moveTo>
                <a:lnTo>
                  <a:pt x="477100" y="564852"/>
                </a:lnTo>
                <a:lnTo>
                  <a:pt x="453316" y="588447"/>
                </a:lnTo>
                <a:cubicBezTo>
                  <a:pt x="460841" y="579970"/>
                  <a:pt x="468461" y="571683"/>
                  <a:pt x="476938" y="564635"/>
                </a:cubicBezTo>
                <a:close/>
                <a:moveTo>
                  <a:pt x="441594" y="564447"/>
                </a:moveTo>
                <a:cubicBezTo>
                  <a:pt x="442647" y="563760"/>
                  <a:pt x="442862" y="564135"/>
                  <a:pt x="441981" y="565873"/>
                </a:cubicBezTo>
                <a:cubicBezTo>
                  <a:pt x="431399" y="581370"/>
                  <a:pt x="419578" y="595991"/>
                  <a:pt x="406643" y="609593"/>
                </a:cubicBezTo>
                <a:cubicBezTo>
                  <a:pt x="395309" y="623785"/>
                  <a:pt x="386355" y="634358"/>
                  <a:pt x="377592" y="644455"/>
                </a:cubicBezTo>
                <a:lnTo>
                  <a:pt x="364543" y="659885"/>
                </a:lnTo>
                <a:cubicBezTo>
                  <a:pt x="360161" y="664933"/>
                  <a:pt x="355875" y="670744"/>
                  <a:pt x="351017" y="677887"/>
                </a:cubicBezTo>
                <a:cubicBezTo>
                  <a:pt x="353589" y="671315"/>
                  <a:pt x="296725" y="745991"/>
                  <a:pt x="356447" y="661028"/>
                </a:cubicBezTo>
                <a:cubicBezTo>
                  <a:pt x="365972" y="649122"/>
                  <a:pt x="374544" y="640073"/>
                  <a:pt x="383783" y="629310"/>
                </a:cubicBezTo>
                <a:cubicBezTo>
                  <a:pt x="393023" y="618547"/>
                  <a:pt x="402548" y="606545"/>
                  <a:pt x="416359" y="591210"/>
                </a:cubicBezTo>
                <a:cubicBezTo>
                  <a:pt x="427718" y="578137"/>
                  <a:pt x="438433" y="566510"/>
                  <a:pt x="441594" y="564447"/>
                </a:cubicBezTo>
                <a:close/>
                <a:moveTo>
                  <a:pt x="2479759" y="561968"/>
                </a:moveTo>
                <a:cubicBezTo>
                  <a:pt x="2486998" y="568541"/>
                  <a:pt x="2494808" y="575780"/>
                  <a:pt x="2500333" y="580447"/>
                </a:cubicBezTo>
                <a:cubicBezTo>
                  <a:pt x="2532937" y="610870"/>
                  <a:pt x="2562883" y="644007"/>
                  <a:pt x="2589868" y="679507"/>
                </a:cubicBezTo>
                <a:cubicBezTo>
                  <a:pt x="2562883" y="643978"/>
                  <a:pt x="2532899" y="610841"/>
                  <a:pt x="2500237" y="580447"/>
                </a:cubicBezTo>
                <a:cubicBezTo>
                  <a:pt x="2494808" y="575780"/>
                  <a:pt x="2486998" y="568541"/>
                  <a:pt x="2479759" y="561968"/>
                </a:cubicBezTo>
                <a:close/>
                <a:moveTo>
                  <a:pt x="2295546" y="550728"/>
                </a:moveTo>
                <a:lnTo>
                  <a:pt x="2294689" y="551395"/>
                </a:lnTo>
                <a:lnTo>
                  <a:pt x="2292879" y="554157"/>
                </a:lnTo>
                <a:cubicBezTo>
                  <a:pt x="2307834" y="566730"/>
                  <a:pt x="2322407" y="579684"/>
                  <a:pt x="2337266" y="592353"/>
                </a:cubicBezTo>
                <a:cubicBezTo>
                  <a:pt x="2338218" y="591781"/>
                  <a:pt x="2337837" y="589114"/>
                  <a:pt x="2350315" y="600068"/>
                </a:cubicBezTo>
                <a:cubicBezTo>
                  <a:pt x="2350887" y="599496"/>
                  <a:pt x="2351363" y="598925"/>
                  <a:pt x="2349077" y="595877"/>
                </a:cubicBezTo>
                <a:cubicBezTo>
                  <a:pt x="2343476" y="589324"/>
                  <a:pt x="2337256" y="583333"/>
                  <a:pt x="2330503" y="577970"/>
                </a:cubicBezTo>
                <a:cubicBezTo>
                  <a:pt x="2318787" y="568921"/>
                  <a:pt x="2307357" y="559587"/>
                  <a:pt x="2295546" y="550728"/>
                </a:cubicBezTo>
                <a:close/>
                <a:moveTo>
                  <a:pt x="310917" y="547205"/>
                </a:moveTo>
                <a:cubicBezTo>
                  <a:pt x="305583" y="554110"/>
                  <a:pt x="301678" y="559420"/>
                  <a:pt x="299201" y="563123"/>
                </a:cubicBezTo>
                <a:lnTo>
                  <a:pt x="299166" y="563194"/>
                </a:lnTo>
                <a:lnTo>
                  <a:pt x="299034" y="563373"/>
                </a:lnTo>
                <a:lnTo>
                  <a:pt x="296010" y="569398"/>
                </a:lnTo>
                <a:lnTo>
                  <a:pt x="295677" y="569398"/>
                </a:lnTo>
                <a:lnTo>
                  <a:pt x="269769" y="602735"/>
                </a:lnTo>
                <a:lnTo>
                  <a:pt x="295867" y="569684"/>
                </a:lnTo>
                <a:lnTo>
                  <a:pt x="296010" y="569398"/>
                </a:lnTo>
                <a:lnTo>
                  <a:pt x="296058" y="569398"/>
                </a:lnTo>
                <a:lnTo>
                  <a:pt x="299166" y="563194"/>
                </a:lnTo>
                <a:close/>
                <a:moveTo>
                  <a:pt x="269483" y="526916"/>
                </a:moveTo>
                <a:cubicBezTo>
                  <a:pt x="266149" y="532631"/>
                  <a:pt x="264340" y="536632"/>
                  <a:pt x="260625" y="542728"/>
                </a:cubicBezTo>
                <a:lnTo>
                  <a:pt x="260625" y="542849"/>
                </a:lnTo>
                <a:lnTo>
                  <a:pt x="244432" y="563492"/>
                </a:lnTo>
                <a:cubicBezTo>
                  <a:pt x="249004" y="557777"/>
                  <a:pt x="254529" y="550824"/>
                  <a:pt x="260625" y="542918"/>
                </a:cubicBezTo>
                <a:lnTo>
                  <a:pt x="260625" y="542849"/>
                </a:lnTo>
                <a:lnTo>
                  <a:pt x="260720" y="542728"/>
                </a:lnTo>
                <a:cubicBezTo>
                  <a:pt x="264340" y="536441"/>
                  <a:pt x="266149" y="532631"/>
                  <a:pt x="269483" y="526916"/>
                </a:cubicBezTo>
                <a:close/>
                <a:moveTo>
                  <a:pt x="293105" y="526535"/>
                </a:moveTo>
                <a:cubicBezTo>
                  <a:pt x="293105" y="530822"/>
                  <a:pt x="289390" y="538918"/>
                  <a:pt x="255005" y="585019"/>
                </a:cubicBezTo>
                <a:cubicBezTo>
                  <a:pt x="254624" y="587019"/>
                  <a:pt x="257386" y="584924"/>
                  <a:pt x="255767" y="588829"/>
                </a:cubicBezTo>
                <a:cubicBezTo>
                  <a:pt x="257386" y="585019"/>
                  <a:pt x="255005" y="587019"/>
                  <a:pt x="255005" y="585019"/>
                </a:cubicBezTo>
                <a:cubicBezTo>
                  <a:pt x="289581" y="538918"/>
                  <a:pt x="293105" y="530726"/>
                  <a:pt x="293105" y="526535"/>
                </a:cubicBezTo>
                <a:close/>
                <a:moveTo>
                  <a:pt x="755258" y="521011"/>
                </a:moveTo>
                <a:lnTo>
                  <a:pt x="741066" y="531584"/>
                </a:lnTo>
                <a:cubicBezTo>
                  <a:pt x="726016" y="543871"/>
                  <a:pt x="722587" y="547491"/>
                  <a:pt x="721921" y="549205"/>
                </a:cubicBezTo>
                <a:cubicBezTo>
                  <a:pt x="722587" y="547491"/>
                  <a:pt x="726016" y="543871"/>
                  <a:pt x="740971" y="531584"/>
                </a:cubicBezTo>
                <a:close/>
                <a:moveTo>
                  <a:pt x="298058" y="515582"/>
                </a:moveTo>
                <a:cubicBezTo>
                  <a:pt x="296153" y="517772"/>
                  <a:pt x="294724" y="519963"/>
                  <a:pt x="293105" y="522154"/>
                </a:cubicBezTo>
                <a:lnTo>
                  <a:pt x="293105" y="522535"/>
                </a:lnTo>
                <a:cubicBezTo>
                  <a:pt x="295105" y="519963"/>
                  <a:pt x="296534" y="517772"/>
                  <a:pt x="298439" y="515582"/>
                </a:cubicBezTo>
                <a:close/>
                <a:moveTo>
                  <a:pt x="2258589" y="505008"/>
                </a:moveTo>
                <a:lnTo>
                  <a:pt x="2264780" y="511962"/>
                </a:lnTo>
                <a:cubicBezTo>
                  <a:pt x="2262684" y="509771"/>
                  <a:pt x="2260684" y="507390"/>
                  <a:pt x="2258589" y="505104"/>
                </a:cubicBezTo>
                <a:close/>
                <a:moveTo>
                  <a:pt x="525420" y="496531"/>
                </a:moveTo>
                <a:cubicBezTo>
                  <a:pt x="505037" y="516724"/>
                  <a:pt x="487320" y="538917"/>
                  <a:pt x="468270" y="560158"/>
                </a:cubicBezTo>
                <a:cubicBezTo>
                  <a:pt x="462746" y="565492"/>
                  <a:pt x="458078" y="571207"/>
                  <a:pt x="453221" y="576922"/>
                </a:cubicBezTo>
                <a:cubicBezTo>
                  <a:pt x="458078" y="571303"/>
                  <a:pt x="462936" y="565492"/>
                  <a:pt x="468175" y="560158"/>
                </a:cubicBezTo>
                <a:cubicBezTo>
                  <a:pt x="487034" y="538917"/>
                  <a:pt x="505037" y="517010"/>
                  <a:pt x="525420" y="496531"/>
                </a:cubicBezTo>
                <a:close/>
                <a:moveTo>
                  <a:pt x="658007" y="494912"/>
                </a:moveTo>
                <a:cubicBezTo>
                  <a:pt x="658769" y="495770"/>
                  <a:pt x="660389" y="495960"/>
                  <a:pt x="654293" y="502342"/>
                </a:cubicBezTo>
                <a:cubicBezTo>
                  <a:pt x="660389" y="495960"/>
                  <a:pt x="658674" y="495579"/>
                  <a:pt x="658007" y="494912"/>
                </a:cubicBezTo>
                <a:close/>
                <a:moveTo>
                  <a:pt x="299963" y="487197"/>
                </a:moveTo>
                <a:cubicBezTo>
                  <a:pt x="295201" y="492626"/>
                  <a:pt x="291200" y="497389"/>
                  <a:pt x="287676" y="501484"/>
                </a:cubicBezTo>
                <a:lnTo>
                  <a:pt x="285676" y="504056"/>
                </a:lnTo>
                <a:lnTo>
                  <a:pt x="287771" y="501484"/>
                </a:lnTo>
                <a:cubicBezTo>
                  <a:pt x="291200" y="497389"/>
                  <a:pt x="295296" y="492531"/>
                  <a:pt x="299963" y="487197"/>
                </a:cubicBezTo>
                <a:close/>
                <a:moveTo>
                  <a:pt x="698531" y="481049"/>
                </a:moveTo>
                <a:lnTo>
                  <a:pt x="688012" y="488531"/>
                </a:lnTo>
                <a:lnTo>
                  <a:pt x="672581" y="499389"/>
                </a:lnTo>
                <a:lnTo>
                  <a:pt x="668962" y="502151"/>
                </a:lnTo>
                <a:lnTo>
                  <a:pt x="672581" y="499294"/>
                </a:lnTo>
                <a:lnTo>
                  <a:pt x="688012" y="488435"/>
                </a:lnTo>
                <a:close/>
                <a:moveTo>
                  <a:pt x="2096760" y="474052"/>
                </a:moveTo>
                <a:cubicBezTo>
                  <a:pt x="2090283" y="472147"/>
                  <a:pt x="2107999" y="483101"/>
                  <a:pt x="2115810" y="488625"/>
                </a:cubicBezTo>
                <a:cubicBezTo>
                  <a:pt x="2126001" y="495483"/>
                  <a:pt x="2137717" y="504532"/>
                  <a:pt x="2151338" y="513390"/>
                </a:cubicBezTo>
                <a:lnTo>
                  <a:pt x="2172388" y="527202"/>
                </a:lnTo>
                <a:lnTo>
                  <a:pt x="2194486" y="542346"/>
                </a:lnTo>
                <a:lnTo>
                  <a:pt x="2192962" y="537584"/>
                </a:lnTo>
                <a:cubicBezTo>
                  <a:pt x="2185913" y="532345"/>
                  <a:pt x="2180008" y="527202"/>
                  <a:pt x="2174864" y="523677"/>
                </a:cubicBezTo>
                <a:cubicBezTo>
                  <a:pt x="2169721" y="520153"/>
                  <a:pt x="2165530" y="516914"/>
                  <a:pt x="2162387" y="514152"/>
                </a:cubicBezTo>
                <a:lnTo>
                  <a:pt x="2139622" y="498150"/>
                </a:lnTo>
                <a:lnTo>
                  <a:pt x="2128002" y="490721"/>
                </a:lnTo>
                <a:lnTo>
                  <a:pt x="2115810" y="483577"/>
                </a:lnTo>
                <a:cubicBezTo>
                  <a:pt x="2109733" y="479881"/>
                  <a:pt x="2103360" y="476690"/>
                  <a:pt x="2096760" y="474052"/>
                </a:cubicBezTo>
                <a:close/>
                <a:moveTo>
                  <a:pt x="732779" y="467481"/>
                </a:moveTo>
                <a:cubicBezTo>
                  <a:pt x="712301" y="490245"/>
                  <a:pt x="674010" y="520916"/>
                  <a:pt x="622766" y="567969"/>
                </a:cubicBezTo>
                <a:cubicBezTo>
                  <a:pt x="673629" y="520916"/>
                  <a:pt x="712301" y="490245"/>
                  <a:pt x="732779" y="467481"/>
                </a:cubicBezTo>
                <a:close/>
                <a:moveTo>
                  <a:pt x="719505" y="466206"/>
                </a:moveTo>
                <a:lnTo>
                  <a:pt x="719349" y="466432"/>
                </a:lnTo>
                <a:lnTo>
                  <a:pt x="698531" y="481049"/>
                </a:lnTo>
                <a:lnTo>
                  <a:pt x="719349" y="466242"/>
                </a:lnTo>
                <a:close/>
                <a:moveTo>
                  <a:pt x="581331" y="459765"/>
                </a:moveTo>
                <a:cubicBezTo>
                  <a:pt x="581331" y="457479"/>
                  <a:pt x="570854" y="464623"/>
                  <a:pt x="557805" y="475862"/>
                </a:cubicBezTo>
                <a:cubicBezTo>
                  <a:pt x="570854" y="464623"/>
                  <a:pt x="580951" y="457574"/>
                  <a:pt x="581331" y="459765"/>
                </a:cubicBezTo>
                <a:close/>
                <a:moveTo>
                  <a:pt x="587904" y="440810"/>
                </a:moveTo>
                <a:lnTo>
                  <a:pt x="557233" y="465480"/>
                </a:lnTo>
                <a:lnTo>
                  <a:pt x="543708" y="477196"/>
                </a:lnTo>
                <a:lnTo>
                  <a:pt x="557138" y="465194"/>
                </a:lnTo>
                <a:close/>
                <a:moveTo>
                  <a:pt x="612419" y="440667"/>
                </a:moveTo>
                <a:cubicBezTo>
                  <a:pt x="610597" y="443524"/>
                  <a:pt x="601667" y="452478"/>
                  <a:pt x="586094" y="467385"/>
                </a:cubicBezTo>
                <a:cubicBezTo>
                  <a:pt x="570378" y="481863"/>
                  <a:pt x="555805" y="497007"/>
                  <a:pt x="540470" y="511962"/>
                </a:cubicBezTo>
                <a:cubicBezTo>
                  <a:pt x="532945" y="519582"/>
                  <a:pt x="524849" y="526821"/>
                  <a:pt x="517324" y="534822"/>
                </a:cubicBezTo>
                <a:cubicBezTo>
                  <a:pt x="509799" y="542823"/>
                  <a:pt x="502084" y="551014"/>
                  <a:pt x="494083" y="559301"/>
                </a:cubicBezTo>
                <a:lnTo>
                  <a:pt x="481700" y="571017"/>
                </a:lnTo>
                <a:lnTo>
                  <a:pt x="477100" y="564852"/>
                </a:lnTo>
                <a:lnTo>
                  <a:pt x="477319" y="564635"/>
                </a:lnTo>
                <a:lnTo>
                  <a:pt x="515419" y="524535"/>
                </a:lnTo>
                <a:lnTo>
                  <a:pt x="555233" y="486435"/>
                </a:lnTo>
                <a:lnTo>
                  <a:pt x="564758" y="476910"/>
                </a:lnTo>
                <a:lnTo>
                  <a:pt x="575236" y="468147"/>
                </a:lnTo>
                <a:lnTo>
                  <a:pt x="596096" y="450525"/>
                </a:lnTo>
                <a:cubicBezTo>
                  <a:pt x="608954" y="441048"/>
                  <a:pt x="614241" y="437809"/>
                  <a:pt x="612419" y="440667"/>
                </a:cubicBezTo>
                <a:close/>
                <a:moveTo>
                  <a:pt x="477414" y="422522"/>
                </a:moveTo>
                <a:lnTo>
                  <a:pt x="477223" y="422617"/>
                </a:lnTo>
                <a:cubicBezTo>
                  <a:pt x="468908" y="430438"/>
                  <a:pt x="460021" y="437629"/>
                  <a:pt x="450649" y="444144"/>
                </a:cubicBezTo>
                <a:cubicBezTo>
                  <a:pt x="460097" y="437610"/>
                  <a:pt x="469041" y="430380"/>
                  <a:pt x="477414" y="422522"/>
                </a:cubicBezTo>
                <a:close/>
                <a:moveTo>
                  <a:pt x="2338123" y="421760"/>
                </a:moveTo>
                <a:lnTo>
                  <a:pt x="2359554" y="438715"/>
                </a:lnTo>
                <a:lnTo>
                  <a:pt x="2377080" y="452812"/>
                </a:lnTo>
                <a:lnTo>
                  <a:pt x="2359649" y="439001"/>
                </a:lnTo>
                <a:close/>
                <a:moveTo>
                  <a:pt x="381878" y="402710"/>
                </a:moveTo>
                <a:cubicBezTo>
                  <a:pt x="365305" y="420903"/>
                  <a:pt x="348350" y="438619"/>
                  <a:pt x="332253" y="456908"/>
                </a:cubicBezTo>
                <a:lnTo>
                  <a:pt x="330062" y="460051"/>
                </a:lnTo>
                <a:lnTo>
                  <a:pt x="332443" y="456717"/>
                </a:lnTo>
                <a:cubicBezTo>
                  <a:pt x="348541" y="438334"/>
                  <a:pt x="365400" y="420713"/>
                  <a:pt x="381878" y="402710"/>
                </a:cubicBezTo>
                <a:close/>
                <a:moveTo>
                  <a:pt x="664119" y="399815"/>
                </a:moveTo>
                <a:lnTo>
                  <a:pt x="653161" y="407520"/>
                </a:lnTo>
                <a:cubicBezTo>
                  <a:pt x="649125" y="410021"/>
                  <a:pt x="647387" y="410616"/>
                  <a:pt x="646292" y="410616"/>
                </a:cubicBezTo>
                <a:cubicBezTo>
                  <a:pt x="647387" y="410521"/>
                  <a:pt x="649125" y="409926"/>
                  <a:pt x="653137" y="407473"/>
                </a:cubicBezTo>
                <a:close/>
                <a:moveTo>
                  <a:pt x="711315" y="387726"/>
                </a:moveTo>
                <a:cubicBezTo>
                  <a:pt x="711253" y="388333"/>
                  <a:pt x="709634" y="390113"/>
                  <a:pt x="705919" y="393471"/>
                </a:cubicBezTo>
                <a:cubicBezTo>
                  <a:pt x="698204" y="400615"/>
                  <a:pt x="699918" y="400996"/>
                  <a:pt x="717254" y="389947"/>
                </a:cubicBezTo>
                <a:lnTo>
                  <a:pt x="719063" y="396615"/>
                </a:lnTo>
                <a:cubicBezTo>
                  <a:pt x="703823" y="407949"/>
                  <a:pt x="688393" y="418903"/>
                  <a:pt x="673629" y="431286"/>
                </a:cubicBezTo>
                <a:lnTo>
                  <a:pt x="650864" y="448716"/>
                </a:lnTo>
                <a:cubicBezTo>
                  <a:pt x="643149" y="455098"/>
                  <a:pt x="635243" y="461194"/>
                  <a:pt x="627623" y="467766"/>
                </a:cubicBezTo>
                <a:cubicBezTo>
                  <a:pt x="620003" y="471862"/>
                  <a:pt x="594095" y="493389"/>
                  <a:pt x="582856" y="501104"/>
                </a:cubicBezTo>
                <a:cubicBezTo>
                  <a:pt x="566758" y="512534"/>
                  <a:pt x="560091" y="516535"/>
                  <a:pt x="565425" y="510057"/>
                </a:cubicBezTo>
                <a:cubicBezTo>
                  <a:pt x="570902" y="503828"/>
                  <a:pt x="576684" y="497885"/>
                  <a:pt x="582761" y="492246"/>
                </a:cubicBezTo>
                <a:cubicBezTo>
                  <a:pt x="592095" y="483864"/>
                  <a:pt x="604954" y="472720"/>
                  <a:pt x="621527" y="458432"/>
                </a:cubicBezTo>
                <a:cubicBezTo>
                  <a:pt x="612469" y="463576"/>
                  <a:pt x="604030" y="469748"/>
                  <a:pt x="596381" y="476815"/>
                </a:cubicBezTo>
                <a:lnTo>
                  <a:pt x="578950" y="490817"/>
                </a:lnTo>
                <a:cubicBezTo>
                  <a:pt x="575302" y="494227"/>
                  <a:pt x="571454" y="497408"/>
                  <a:pt x="567425" y="500342"/>
                </a:cubicBezTo>
                <a:cubicBezTo>
                  <a:pt x="575903" y="491007"/>
                  <a:pt x="585428" y="482626"/>
                  <a:pt x="594953" y="474148"/>
                </a:cubicBezTo>
                <a:cubicBezTo>
                  <a:pt x="604478" y="465671"/>
                  <a:pt x="614003" y="457289"/>
                  <a:pt x="623528" y="449002"/>
                </a:cubicBezTo>
                <a:cubicBezTo>
                  <a:pt x="643340" y="433095"/>
                  <a:pt x="663628" y="417665"/>
                  <a:pt x="684392" y="402996"/>
                </a:cubicBezTo>
                <a:cubicBezTo>
                  <a:pt x="697680" y="394638"/>
                  <a:pt x="711503" y="385905"/>
                  <a:pt x="711315" y="387726"/>
                </a:cubicBezTo>
                <a:close/>
                <a:moveTo>
                  <a:pt x="2088180" y="387467"/>
                </a:moveTo>
                <a:lnTo>
                  <a:pt x="2089696" y="388038"/>
                </a:lnTo>
                <a:cubicBezTo>
                  <a:pt x="2094580" y="390239"/>
                  <a:pt x="2100903" y="393257"/>
                  <a:pt x="2107332" y="396329"/>
                </a:cubicBezTo>
                <a:close/>
                <a:moveTo>
                  <a:pt x="517609" y="386327"/>
                </a:moveTo>
                <a:cubicBezTo>
                  <a:pt x="498369" y="400805"/>
                  <a:pt x="486367" y="410711"/>
                  <a:pt x="480176" y="414902"/>
                </a:cubicBezTo>
                <a:cubicBezTo>
                  <a:pt x="486367" y="410902"/>
                  <a:pt x="498559" y="400996"/>
                  <a:pt x="517609" y="386327"/>
                </a:cubicBezTo>
                <a:close/>
                <a:moveTo>
                  <a:pt x="519229" y="385184"/>
                </a:moveTo>
                <a:cubicBezTo>
                  <a:pt x="514485" y="391347"/>
                  <a:pt x="509018" y="396909"/>
                  <a:pt x="502941" y="401758"/>
                </a:cubicBezTo>
                <a:lnTo>
                  <a:pt x="503036" y="401758"/>
                </a:lnTo>
                <a:cubicBezTo>
                  <a:pt x="509085" y="396909"/>
                  <a:pt x="514523" y="391337"/>
                  <a:pt x="519229" y="385184"/>
                </a:cubicBezTo>
                <a:close/>
                <a:moveTo>
                  <a:pt x="2080914" y="384733"/>
                </a:moveTo>
                <a:lnTo>
                  <a:pt x="2085306" y="386137"/>
                </a:lnTo>
                <a:lnTo>
                  <a:pt x="2088180" y="387467"/>
                </a:lnTo>
                <a:close/>
                <a:moveTo>
                  <a:pt x="2080690" y="384649"/>
                </a:moveTo>
                <a:lnTo>
                  <a:pt x="2080914" y="384733"/>
                </a:lnTo>
                <a:lnTo>
                  <a:pt x="2080709" y="384667"/>
                </a:lnTo>
                <a:close/>
                <a:moveTo>
                  <a:pt x="2080650" y="384649"/>
                </a:moveTo>
                <a:lnTo>
                  <a:pt x="2080709" y="384667"/>
                </a:lnTo>
                <a:lnTo>
                  <a:pt x="2083424" y="387375"/>
                </a:lnTo>
                <a:cubicBezTo>
                  <a:pt x="2080996" y="385613"/>
                  <a:pt x="2080204" y="384780"/>
                  <a:pt x="2080650" y="384649"/>
                </a:cubicBezTo>
                <a:close/>
                <a:moveTo>
                  <a:pt x="2053825" y="380803"/>
                </a:moveTo>
                <a:cubicBezTo>
                  <a:pt x="2054540" y="380493"/>
                  <a:pt x="2056135" y="380707"/>
                  <a:pt x="2061231" y="382803"/>
                </a:cubicBezTo>
                <a:cubicBezTo>
                  <a:pt x="2051134" y="378612"/>
                  <a:pt x="2054944" y="382232"/>
                  <a:pt x="2051706" y="381946"/>
                </a:cubicBezTo>
                <a:cubicBezTo>
                  <a:pt x="2053278" y="381946"/>
                  <a:pt x="2053111" y="381112"/>
                  <a:pt x="2053825" y="380803"/>
                </a:cubicBezTo>
                <a:close/>
                <a:moveTo>
                  <a:pt x="687440" y="380517"/>
                </a:moveTo>
                <a:lnTo>
                  <a:pt x="673628" y="393185"/>
                </a:lnTo>
                <a:lnTo>
                  <a:pt x="664119" y="399815"/>
                </a:lnTo>
                <a:lnTo>
                  <a:pt x="673819" y="392995"/>
                </a:lnTo>
                <a:close/>
                <a:moveTo>
                  <a:pt x="2030465" y="378612"/>
                </a:moveTo>
                <a:cubicBezTo>
                  <a:pt x="2031322" y="379517"/>
                  <a:pt x="2031417" y="380017"/>
                  <a:pt x="2028941" y="379267"/>
                </a:cubicBezTo>
                <a:lnTo>
                  <a:pt x="2028850" y="379230"/>
                </a:lnTo>
                <a:close/>
                <a:moveTo>
                  <a:pt x="2020825" y="375990"/>
                </a:moveTo>
                <a:lnTo>
                  <a:pt x="2028850" y="379230"/>
                </a:lnTo>
                <a:lnTo>
                  <a:pt x="2028786" y="379255"/>
                </a:lnTo>
                <a:close/>
                <a:moveTo>
                  <a:pt x="2026905" y="372516"/>
                </a:moveTo>
                <a:cubicBezTo>
                  <a:pt x="2030156" y="373302"/>
                  <a:pt x="2037228" y="375945"/>
                  <a:pt x="2051230" y="381946"/>
                </a:cubicBezTo>
                <a:cubicBezTo>
                  <a:pt x="2044229" y="378945"/>
                  <a:pt x="2038943" y="376784"/>
                  <a:pt x="2034996" y="375275"/>
                </a:cubicBezTo>
                <a:lnTo>
                  <a:pt x="2026882" y="372544"/>
                </a:lnTo>
                <a:close/>
                <a:moveTo>
                  <a:pt x="2026798" y="372516"/>
                </a:moveTo>
                <a:lnTo>
                  <a:pt x="2026882" y="372544"/>
                </a:lnTo>
                <a:lnTo>
                  <a:pt x="2025512" y="374231"/>
                </a:lnTo>
                <a:cubicBezTo>
                  <a:pt x="2024084" y="372802"/>
                  <a:pt x="2023512" y="371730"/>
                  <a:pt x="2026798" y="372516"/>
                </a:cubicBezTo>
                <a:close/>
                <a:moveTo>
                  <a:pt x="929312" y="366261"/>
                </a:moveTo>
                <a:lnTo>
                  <a:pt x="923755" y="369087"/>
                </a:lnTo>
                <a:cubicBezTo>
                  <a:pt x="913087" y="374326"/>
                  <a:pt x="903277" y="378612"/>
                  <a:pt x="893847" y="383089"/>
                </a:cubicBezTo>
                <a:cubicBezTo>
                  <a:pt x="903372" y="378898"/>
                  <a:pt x="912897" y="374326"/>
                  <a:pt x="923660" y="369087"/>
                </a:cubicBezTo>
                <a:close/>
                <a:moveTo>
                  <a:pt x="2258113" y="358800"/>
                </a:moveTo>
                <a:lnTo>
                  <a:pt x="2258230" y="358919"/>
                </a:lnTo>
                <a:lnTo>
                  <a:pt x="2261542" y="362312"/>
                </a:lnTo>
                <a:cubicBezTo>
                  <a:pt x="2263566" y="364086"/>
                  <a:pt x="2266210" y="366277"/>
                  <a:pt x="2268686" y="368325"/>
                </a:cubicBezTo>
                <a:cubicBezTo>
                  <a:pt x="2266210" y="366467"/>
                  <a:pt x="2263471" y="364277"/>
                  <a:pt x="2261399" y="362455"/>
                </a:cubicBezTo>
                <a:lnTo>
                  <a:pt x="2258216" y="358914"/>
                </a:lnTo>
                <a:close/>
                <a:moveTo>
                  <a:pt x="712396" y="358705"/>
                </a:moveTo>
                <a:cubicBezTo>
                  <a:pt x="699442" y="368135"/>
                  <a:pt x="685916" y="378041"/>
                  <a:pt x="680868" y="382422"/>
                </a:cubicBezTo>
                <a:cubicBezTo>
                  <a:pt x="685916" y="377755"/>
                  <a:pt x="699442" y="368230"/>
                  <a:pt x="712396" y="358705"/>
                </a:cubicBezTo>
                <a:close/>
                <a:moveTo>
                  <a:pt x="1982935" y="358514"/>
                </a:moveTo>
                <a:cubicBezTo>
                  <a:pt x="1987221" y="360800"/>
                  <a:pt x="1992269" y="362896"/>
                  <a:pt x="1996746" y="365468"/>
                </a:cubicBezTo>
                <a:lnTo>
                  <a:pt x="2011891" y="372326"/>
                </a:lnTo>
                <a:lnTo>
                  <a:pt x="2020825" y="375990"/>
                </a:lnTo>
                <a:lnTo>
                  <a:pt x="2011986" y="372421"/>
                </a:lnTo>
                <a:lnTo>
                  <a:pt x="1996651" y="365468"/>
                </a:lnTo>
                <a:cubicBezTo>
                  <a:pt x="1992460" y="362896"/>
                  <a:pt x="1987602" y="360800"/>
                  <a:pt x="1982935" y="358514"/>
                </a:cubicBezTo>
                <a:close/>
                <a:moveTo>
                  <a:pt x="947282" y="357085"/>
                </a:moveTo>
                <a:lnTo>
                  <a:pt x="940424" y="360705"/>
                </a:lnTo>
                <a:lnTo>
                  <a:pt x="929312" y="366261"/>
                </a:lnTo>
                <a:lnTo>
                  <a:pt x="940424" y="360610"/>
                </a:lnTo>
                <a:close/>
                <a:moveTo>
                  <a:pt x="485605" y="356228"/>
                </a:moveTo>
                <a:cubicBezTo>
                  <a:pt x="472080" y="370897"/>
                  <a:pt x="461698" y="382993"/>
                  <a:pt x="468937" y="380422"/>
                </a:cubicBezTo>
                <a:cubicBezTo>
                  <a:pt x="461698" y="382993"/>
                  <a:pt x="472175" y="370801"/>
                  <a:pt x="485605" y="356228"/>
                </a:cubicBezTo>
                <a:close/>
                <a:moveTo>
                  <a:pt x="959379" y="351465"/>
                </a:moveTo>
                <a:lnTo>
                  <a:pt x="949854" y="356037"/>
                </a:lnTo>
                <a:lnTo>
                  <a:pt x="949854" y="355942"/>
                </a:lnTo>
                <a:close/>
                <a:moveTo>
                  <a:pt x="923267" y="348089"/>
                </a:moveTo>
                <a:lnTo>
                  <a:pt x="927089" y="350513"/>
                </a:lnTo>
                <a:lnTo>
                  <a:pt x="927058" y="350588"/>
                </a:lnTo>
                <a:lnTo>
                  <a:pt x="923184" y="348132"/>
                </a:lnTo>
                <a:close/>
                <a:moveTo>
                  <a:pt x="2236835" y="342859"/>
                </a:moveTo>
                <a:lnTo>
                  <a:pt x="2264230" y="361247"/>
                </a:lnTo>
                <a:lnTo>
                  <a:pt x="2264648" y="361528"/>
                </a:lnTo>
                <a:lnTo>
                  <a:pt x="2264553" y="361528"/>
                </a:lnTo>
                <a:lnTo>
                  <a:pt x="2264009" y="361161"/>
                </a:lnTo>
                <a:close/>
                <a:moveTo>
                  <a:pt x="1645903" y="340954"/>
                </a:moveTo>
                <a:lnTo>
                  <a:pt x="1645998" y="340954"/>
                </a:lnTo>
                <a:lnTo>
                  <a:pt x="1646475" y="344288"/>
                </a:lnTo>
                <a:close/>
                <a:moveTo>
                  <a:pt x="1606222" y="337654"/>
                </a:moveTo>
                <a:cubicBezTo>
                  <a:pt x="1606412" y="338702"/>
                  <a:pt x="1609556" y="339845"/>
                  <a:pt x="1621462" y="341369"/>
                </a:cubicBezTo>
                <a:cubicBezTo>
                  <a:pt x="1609556" y="339845"/>
                  <a:pt x="1606222" y="338702"/>
                  <a:pt x="1606222" y="337654"/>
                </a:cubicBezTo>
                <a:close/>
                <a:moveTo>
                  <a:pt x="1134543" y="335273"/>
                </a:moveTo>
                <a:cubicBezTo>
                  <a:pt x="1134638" y="336892"/>
                  <a:pt x="1112826" y="345560"/>
                  <a:pt x="1109207" y="348132"/>
                </a:cubicBezTo>
                <a:cubicBezTo>
                  <a:pt x="1112826" y="345274"/>
                  <a:pt x="1134638" y="336892"/>
                  <a:pt x="1134543" y="335273"/>
                </a:cubicBezTo>
                <a:close/>
                <a:moveTo>
                  <a:pt x="1384670" y="327177"/>
                </a:moveTo>
                <a:cubicBezTo>
                  <a:pt x="1369240" y="328605"/>
                  <a:pt x="1351714" y="330701"/>
                  <a:pt x="1332664" y="333749"/>
                </a:cubicBezTo>
                <a:cubicBezTo>
                  <a:pt x="1296755" y="340607"/>
                  <a:pt x="1337236" y="336987"/>
                  <a:pt x="1327139" y="340607"/>
                </a:cubicBezTo>
                <a:lnTo>
                  <a:pt x="1367716" y="335463"/>
                </a:lnTo>
                <a:cubicBezTo>
                  <a:pt x="1377108" y="333311"/>
                  <a:pt x="1386671" y="332006"/>
                  <a:pt x="1396291" y="331558"/>
                </a:cubicBezTo>
                <a:lnTo>
                  <a:pt x="1395910" y="331177"/>
                </a:lnTo>
                <a:cubicBezTo>
                  <a:pt x="1405749" y="330653"/>
                  <a:pt x="1415532" y="329310"/>
                  <a:pt x="1425152" y="327177"/>
                </a:cubicBezTo>
                <a:cubicBezTo>
                  <a:pt x="1413245" y="327177"/>
                  <a:pt x="1400101" y="325748"/>
                  <a:pt x="1384670" y="327177"/>
                </a:cubicBezTo>
                <a:close/>
                <a:moveTo>
                  <a:pt x="749734" y="323843"/>
                </a:moveTo>
                <a:cubicBezTo>
                  <a:pt x="726969" y="333749"/>
                  <a:pt x="696203" y="358038"/>
                  <a:pt x="669438" y="377659"/>
                </a:cubicBezTo>
                <a:cubicBezTo>
                  <a:pt x="696203" y="358038"/>
                  <a:pt x="726588" y="333749"/>
                  <a:pt x="749734" y="323843"/>
                </a:cubicBezTo>
                <a:close/>
                <a:moveTo>
                  <a:pt x="602096" y="322700"/>
                </a:moveTo>
                <a:cubicBezTo>
                  <a:pt x="594886" y="328996"/>
                  <a:pt x="587104" y="334616"/>
                  <a:pt x="578855" y="339464"/>
                </a:cubicBezTo>
                <a:cubicBezTo>
                  <a:pt x="587094" y="334635"/>
                  <a:pt x="594876" y="329053"/>
                  <a:pt x="602096" y="322795"/>
                </a:cubicBezTo>
                <a:cubicBezTo>
                  <a:pt x="600572" y="325653"/>
                  <a:pt x="608097" y="321652"/>
                  <a:pt x="602858" y="327463"/>
                </a:cubicBezTo>
                <a:lnTo>
                  <a:pt x="602953" y="327463"/>
                </a:lnTo>
                <a:cubicBezTo>
                  <a:pt x="608192" y="321652"/>
                  <a:pt x="600667" y="325653"/>
                  <a:pt x="602096" y="322700"/>
                </a:cubicBezTo>
                <a:close/>
                <a:moveTo>
                  <a:pt x="1019196" y="318223"/>
                </a:moveTo>
                <a:lnTo>
                  <a:pt x="1019196" y="318479"/>
                </a:lnTo>
                <a:lnTo>
                  <a:pt x="1019196" y="323081"/>
                </a:lnTo>
                <a:lnTo>
                  <a:pt x="1006623" y="328130"/>
                </a:lnTo>
                <a:lnTo>
                  <a:pt x="994336" y="333749"/>
                </a:lnTo>
                <a:cubicBezTo>
                  <a:pt x="987592" y="336797"/>
                  <a:pt x="981010" y="340198"/>
                  <a:pt x="974619" y="343941"/>
                </a:cubicBezTo>
                <a:lnTo>
                  <a:pt x="959188" y="351180"/>
                </a:lnTo>
                <a:lnTo>
                  <a:pt x="950902" y="352990"/>
                </a:lnTo>
                <a:cubicBezTo>
                  <a:pt x="949473" y="351847"/>
                  <a:pt x="946139" y="352037"/>
                  <a:pt x="923375" y="363181"/>
                </a:cubicBezTo>
                <a:lnTo>
                  <a:pt x="919850" y="364039"/>
                </a:lnTo>
                <a:cubicBezTo>
                  <a:pt x="935424" y="353894"/>
                  <a:pt x="927584" y="355269"/>
                  <a:pt x="925784" y="353658"/>
                </a:cubicBezTo>
                <a:lnTo>
                  <a:pt x="927058" y="350588"/>
                </a:lnTo>
                <a:lnTo>
                  <a:pt x="927089" y="350608"/>
                </a:lnTo>
                <a:cubicBezTo>
                  <a:pt x="934042" y="347465"/>
                  <a:pt x="938996" y="345274"/>
                  <a:pt x="943567" y="343560"/>
                </a:cubicBezTo>
                <a:lnTo>
                  <a:pt x="957188" y="339178"/>
                </a:lnTo>
                <a:cubicBezTo>
                  <a:pt x="972228" y="334025"/>
                  <a:pt x="986935" y="327920"/>
                  <a:pt x="1001194" y="320890"/>
                </a:cubicBezTo>
                <a:cubicBezTo>
                  <a:pt x="979667" y="332892"/>
                  <a:pt x="1007099" y="321176"/>
                  <a:pt x="1019196" y="318223"/>
                </a:cubicBezTo>
                <a:close/>
                <a:moveTo>
                  <a:pt x="1065163" y="317989"/>
                </a:moveTo>
                <a:lnTo>
                  <a:pt x="1065190" y="318057"/>
                </a:lnTo>
                <a:cubicBezTo>
                  <a:pt x="1064821" y="318915"/>
                  <a:pt x="1062678" y="320272"/>
                  <a:pt x="1055391" y="323177"/>
                </a:cubicBezTo>
                <a:cubicBezTo>
                  <a:pt x="1059035" y="321629"/>
                  <a:pt x="1061404" y="320516"/>
                  <a:pt x="1062911" y="319689"/>
                </a:cubicBezTo>
                <a:close/>
                <a:moveTo>
                  <a:pt x="1064344" y="315938"/>
                </a:moveTo>
                <a:cubicBezTo>
                  <a:pt x="1064249" y="316843"/>
                  <a:pt x="1065654" y="317105"/>
                  <a:pt x="1065261" y="317915"/>
                </a:cubicBezTo>
                <a:lnTo>
                  <a:pt x="1065163" y="317989"/>
                </a:lnTo>
                <a:close/>
                <a:moveTo>
                  <a:pt x="1873057" y="312052"/>
                </a:moveTo>
                <a:lnTo>
                  <a:pt x="1886328" y="315473"/>
                </a:lnTo>
                <a:cubicBezTo>
                  <a:pt x="1893472" y="317390"/>
                  <a:pt x="1899068" y="318890"/>
                  <a:pt x="1903687" y="319843"/>
                </a:cubicBezTo>
                <a:cubicBezTo>
                  <a:pt x="1898925" y="318890"/>
                  <a:pt x="1893329" y="317390"/>
                  <a:pt x="1886233" y="315473"/>
                </a:cubicBezTo>
                <a:close/>
                <a:moveTo>
                  <a:pt x="593905" y="308699"/>
                </a:moveTo>
                <a:lnTo>
                  <a:pt x="593714" y="308794"/>
                </a:lnTo>
                <a:cubicBezTo>
                  <a:pt x="582951" y="316985"/>
                  <a:pt x="572854" y="325463"/>
                  <a:pt x="565330" y="332320"/>
                </a:cubicBezTo>
                <a:cubicBezTo>
                  <a:pt x="564758" y="334225"/>
                  <a:pt x="577807" y="326701"/>
                  <a:pt x="577807" y="327082"/>
                </a:cubicBezTo>
                <a:cubicBezTo>
                  <a:pt x="577903" y="325367"/>
                  <a:pt x="565330" y="334225"/>
                  <a:pt x="565330" y="332320"/>
                </a:cubicBezTo>
                <a:cubicBezTo>
                  <a:pt x="573045" y="325367"/>
                  <a:pt x="583141" y="317176"/>
                  <a:pt x="593905" y="308699"/>
                </a:cubicBezTo>
                <a:close/>
                <a:moveTo>
                  <a:pt x="1855967" y="307746"/>
                </a:moveTo>
                <a:lnTo>
                  <a:pt x="1859777" y="308604"/>
                </a:lnTo>
                <a:lnTo>
                  <a:pt x="1873057" y="312052"/>
                </a:lnTo>
                <a:lnTo>
                  <a:pt x="1859681" y="308604"/>
                </a:lnTo>
                <a:close/>
                <a:moveTo>
                  <a:pt x="1989174" y="306160"/>
                </a:moveTo>
                <a:lnTo>
                  <a:pt x="2001902" y="310152"/>
                </a:lnTo>
                <a:cubicBezTo>
                  <a:pt x="2009701" y="312438"/>
                  <a:pt x="2016606" y="314366"/>
                  <a:pt x="2027417" y="318891"/>
                </a:cubicBezTo>
                <a:cubicBezTo>
                  <a:pt x="2016606" y="314366"/>
                  <a:pt x="2009677" y="312438"/>
                  <a:pt x="2001879" y="310152"/>
                </a:cubicBezTo>
                <a:close/>
                <a:moveTo>
                  <a:pt x="828410" y="302602"/>
                </a:moveTo>
                <a:cubicBezTo>
                  <a:pt x="820123" y="307460"/>
                  <a:pt x="811837" y="312127"/>
                  <a:pt x="803550" y="316985"/>
                </a:cubicBezTo>
                <a:lnTo>
                  <a:pt x="803455" y="316985"/>
                </a:lnTo>
                <a:cubicBezTo>
                  <a:pt x="811837" y="312318"/>
                  <a:pt x="820123" y="307460"/>
                  <a:pt x="828410" y="302602"/>
                </a:cubicBezTo>
                <a:close/>
                <a:moveTo>
                  <a:pt x="786405" y="301650"/>
                </a:moveTo>
                <a:cubicBezTo>
                  <a:pt x="778690" y="305841"/>
                  <a:pt x="770974" y="310223"/>
                  <a:pt x="763450" y="315176"/>
                </a:cubicBezTo>
                <a:lnTo>
                  <a:pt x="749734" y="323843"/>
                </a:lnTo>
                <a:lnTo>
                  <a:pt x="763354" y="315176"/>
                </a:lnTo>
                <a:cubicBezTo>
                  <a:pt x="770974" y="310223"/>
                  <a:pt x="778404" y="305841"/>
                  <a:pt x="786405" y="301650"/>
                </a:cubicBezTo>
                <a:close/>
                <a:moveTo>
                  <a:pt x="1091300" y="301364"/>
                </a:moveTo>
                <a:cubicBezTo>
                  <a:pt x="1081108" y="305555"/>
                  <a:pt x="1077774" y="307746"/>
                  <a:pt x="1076727" y="309270"/>
                </a:cubicBezTo>
                <a:cubicBezTo>
                  <a:pt x="1077774" y="307460"/>
                  <a:pt x="1081108" y="305555"/>
                  <a:pt x="1091300" y="301364"/>
                </a:cubicBezTo>
                <a:close/>
                <a:moveTo>
                  <a:pt x="1967791" y="300698"/>
                </a:moveTo>
                <a:lnTo>
                  <a:pt x="1972517" y="301374"/>
                </a:lnTo>
                <a:lnTo>
                  <a:pt x="1972518" y="301376"/>
                </a:lnTo>
                <a:cubicBezTo>
                  <a:pt x="1972196" y="301698"/>
                  <a:pt x="1970839" y="301555"/>
                  <a:pt x="1967791" y="300698"/>
                </a:cubicBezTo>
                <a:close/>
                <a:moveTo>
                  <a:pt x="2176007" y="299649"/>
                </a:moveTo>
                <a:cubicBezTo>
                  <a:pt x="2193533" y="309174"/>
                  <a:pt x="2211440" y="319938"/>
                  <a:pt x="2224298" y="328224"/>
                </a:cubicBezTo>
                <a:cubicBezTo>
                  <a:pt x="2211440" y="319938"/>
                  <a:pt x="2193628" y="309555"/>
                  <a:pt x="2176007" y="299649"/>
                </a:cubicBezTo>
                <a:close/>
                <a:moveTo>
                  <a:pt x="1971125" y="299269"/>
                </a:moveTo>
                <a:cubicBezTo>
                  <a:pt x="1978269" y="302246"/>
                  <a:pt x="1984008" y="304395"/>
                  <a:pt x="1988935" y="306086"/>
                </a:cubicBezTo>
                <a:lnTo>
                  <a:pt x="1989174" y="306160"/>
                </a:lnTo>
                <a:lnTo>
                  <a:pt x="1988935" y="306086"/>
                </a:lnTo>
                <a:lnTo>
                  <a:pt x="1971158" y="299318"/>
                </a:lnTo>
                <a:close/>
                <a:moveTo>
                  <a:pt x="1971029" y="299269"/>
                </a:moveTo>
                <a:lnTo>
                  <a:pt x="1971158" y="299318"/>
                </a:lnTo>
                <a:lnTo>
                  <a:pt x="1972530" y="301376"/>
                </a:lnTo>
                <a:lnTo>
                  <a:pt x="1972517" y="301374"/>
                </a:lnTo>
                <a:close/>
                <a:moveTo>
                  <a:pt x="961760" y="298411"/>
                </a:moveTo>
                <a:lnTo>
                  <a:pt x="966428" y="314128"/>
                </a:lnTo>
                <a:cubicBezTo>
                  <a:pt x="951854" y="321652"/>
                  <a:pt x="955855" y="320605"/>
                  <a:pt x="966428" y="316985"/>
                </a:cubicBezTo>
                <a:cubicBezTo>
                  <a:pt x="988335" y="309365"/>
                  <a:pt x="994431" y="308794"/>
                  <a:pt x="986525" y="314318"/>
                </a:cubicBezTo>
                <a:cubicBezTo>
                  <a:pt x="979410" y="318823"/>
                  <a:pt x="972066" y="322957"/>
                  <a:pt x="964522" y="326701"/>
                </a:cubicBezTo>
                <a:lnTo>
                  <a:pt x="923267" y="348089"/>
                </a:lnTo>
                <a:lnTo>
                  <a:pt x="923184" y="348037"/>
                </a:lnTo>
                <a:lnTo>
                  <a:pt x="913659" y="352704"/>
                </a:lnTo>
                <a:lnTo>
                  <a:pt x="887275" y="367373"/>
                </a:lnTo>
                <a:lnTo>
                  <a:pt x="861462" y="383279"/>
                </a:lnTo>
                <a:lnTo>
                  <a:pt x="863081" y="386041"/>
                </a:lnTo>
                <a:lnTo>
                  <a:pt x="848032" y="397852"/>
                </a:lnTo>
                <a:cubicBezTo>
                  <a:pt x="842983" y="401091"/>
                  <a:pt x="837554" y="404044"/>
                  <a:pt x="832506" y="407377"/>
                </a:cubicBezTo>
                <a:lnTo>
                  <a:pt x="817838" y="416902"/>
                </a:lnTo>
                <a:cubicBezTo>
                  <a:pt x="811189" y="421513"/>
                  <a:pt x="804026" y="425351"/>
                  <a:pt x="796501" y="428332"/>
                </a:cubicBezTo>
                <a:lnTo>
                  <a:pt x="793454" y="425284"/>
                </a:lnTo>
                <a:lnTo>
                  <a:pt x="778118" y="434809"/>
                </a:lnTo>
                <a:lnTo>
                  <a:pt x="763259" y="445287"/>
                </a:lnTo>
                <a:lnTo>
                  <a:pt x="733541" y="466242"/>
                </a:lnTo>
                <a:cubicBezTo>
                  <a:pt x="717396" y="475743"/>
                  <a:pt x="725201" y="467081"/>
                  <a:pt x="724326" y="465090"/>
                </a:cubicBezTo>
                <a:lnTo>
                  <a:pt x="719505" y="466206"/>
                </a:lnTo>
                <a:lnTo>
                  <a:pt x="733827" y="445477"/>
                </a:lnTo>
                <a:cubicBezTo>
                  <a:pt x="750782" y="431095"/>
                  <a:pt x="750686" y="428904"/>
                  <a:pt x="726874" y="444049"/>
                </a:cubicBezTo>
                <a:cubicBezTo>
                  <a:pt x="714301" y="451764"/>
                  <a:pt x="707633" y="456241"/>
                  <a:pt x="701156" y="460051"/>
                </a:cubicBezTo>
                <a:cubicBezTo>
                  <a:pt x="694679" y="463861"/>
                  <a:pt x="689155" y="466814"/>
                  <a:pt x="680773" y="472243"/>
                </a:cubicBezTo>
                <a:cubicBezTo>
                  <a:pt x="666295" y="480244"/>
                  <a:pt x="664866" y="478815"/>
                  <a:pt x="710491" y="443668"/>
                </a:cubicBezTo>
                <a:lnTo>
                  <a:pt x="750686" y="415093"/>
                </a:lnTo>
                <a:lnTo>
                  <a:pt x="760211" y="407854"/>
                </a:lnTo>
                <a:lnTo>
                  <a:pt x="770593" y="401186"/>
                </a:lnTo>
                <a:lnTo>
                  <a:pt x="789804" y="388761"/>
                </a:lnTo>
                <a:lnTo>
                  <a:pt x="791358" y="387756"/>
                </a:lnTo>
                <a:lnTo>
                  <a:pt x="810979" y="375183"/>
                </a:lnTo>
                <a:cubicBezTo>
                  <a:pt x="817457" y="370897"/>
                  <a:pt x="824410" y="367277"/>
                  <a:pt x="831077" y="363277"/>
                </a:cubicBezTo>
                <a:lnTo>
                  <a:pt x="870701" y="340798"/>
                </a:lnTo>
                <a:cubicBezTo>
                  <a:pt x="885846" y="333368"/>
                  <a:pt x="903658" y="323843"/>
                  <a:pt x="920041" y="315366"/>
                </a:cubicBezTo>
                <a:cubicBezTo>
                  <a:pt x="933366" y="308375"/>
                  <a:pt x="947339" y="302688"/>
                  <a:pt x="961760" y="298411"/>
                </a:cubicBezTo>
                <a:close/>
                <a:moveTo>
                  <a:pt x="628195" y="298126"/>
                </a:moveTo>
                <a:cubicBezTo>
                  <a:pt x="620956" y="303460"/>
                  <a:pt x="613431" y="308508"/>
                  <a:pt x="606287" y="313937"/>
                </a:cubicBezTo>
                <a:lnTo>
                  <a:pt x="606382" y="313937"/>
                </a:lnTo>
                <a:cubicBezTo>
                  <a:pt x="613526" y="308508"/>
                  <a:pt x="621051" y="303460"/>
                  <a:pt x="628195" y="298126"/>
                </a:cubicBezTo>
                <a:close/>
                <a:moveTo>
                  <a:pt x="1500590" y="294887"/>
                </a:moveTo>
                <a:lnTo>
                  <a:pt x="1464871" y="295458"/>
                </a:lnTo>
                <a:cubicBezTo>
                  <a:pt x="1440963" y="295077"/>
                  <a:pt x="1417532" y="297554"/>
                  <a:pt x="1393338" y="299268"/>
                </a:cubicBezTo>
                <a:lnTo>
                  <a:pt x="1428485" y="298697"/>
                </a:lnTo>
                <a:cubicBezTo>
                  <a:pt x="1440677" y="298125"/>
                  <a:pt x="1454108" y="298125"/>
                  <a:pt x="1470586" y="298125"/>
                </a:cubicBezTo>
                <a:cubicBezTo>
                  <a:pt x="1505067" y="297363"/>
                  <a:pt x="1510019" y="299173"/>
                  <a:pt x="1508019" y="301364"/>
                </a:cubicBezTo>
                <a:cubicBezTo>
                  <a:pt x="1487941" y="301497"/>
                  <a:pt x="1467881" y="302650"/>
                  <a:pt x="1447917" y="304793"/>
                </a:cubicBezTo>
                <a:cubicBezTo>
                  <a:pt x="1436010" y="305650"/>
                  <a:pt x="1424104" y="306984"/>
                  <a:pt x="1412198" y="308412"/>
                </a:cubicBezTo>
                <a:cubicBezTo>
                  <a:pt x="1400292" y="309841"/>
                  <a:pt x="1388385" y="310603"/>
                  <a:pt x="1376574" y="312508"/>
                </a:cubicBezTo>
                <a:lnTo>
                  <a:pt x="1376574" y="314985"/>
                </a:lnTo>
                <a:cubicBezTo>
                  <a:pt x="1378003" y="316128"/>
                  <a:pt x="1376003" y="316985"/>
                  <a:pt x="1389243" y="316985"/>
                </a:cubicBezTo>
                <a:cubicBezTo>
                  <a:pt x="1399996" y="318175"/>
                  <a:pt x="1410826" y="318461"/>
                  <a:pt x="1421627" y="317842"/>
                </a:cubicBezTo>
                <a:lnTo>
                  <a:pt x="1446297" y="317842"/>
                </a:lnTo>
                <a:lnTo>
                  <a:pt x="1473253" y="318604"/>
                </a:lnTo>
                <a:lnTo>
                  <a:pt x="1502685" y="318604"/>
                </a:lnTo>
                <a:cubicBezTo>
                  <a:pt x="1512972" y="318795"/>
                  <a:pt x="1523831" y="319652"/>
                  <a:pt x="1535166" y="320128"/>
                </a:cubicBezTo>
                <a:cubicBezTo>
                  <a:pt x="1566027" y="320985"/>
                  <a:pt x="1598602" y="326510"/>
                  <a:pt x="1565550" y="327557"/>
                </a:cubicBezTo>
                <a:lnTo>
                  <a:pt x="1561550" y="332892"/>
                </a:lnTo>
                <a:lnTo>
                  <a:pt x="1565169" y="332892"/>
                </a:lnTo>
                <a:lnTo>
                  <a:pt x="1565271" y="333017"/>
                </a:lnTo>
                <a:lnTo>
                  <a:pt x="1567253" y="335463"/>
                </a:lnTo>
                <a:cubicBezTo>
                  <a:pt x="1566027" y="336296"/>
                  <a:pt x="1563646" y="337130"/>
                  <a:pt x="1562407" y="338035"/>
                </a:cubicBezTo>
                <a:cubicBezTo>
                  <a:pt x="1559930" y="339845"/>
                  <a:pt x="1563169" y="341178"/>
                  <a:pt x="1590982" y="344798"/>
                </a:cubicBezTo>
                <a:cubicBezTo>
                  <a:pt x="1616985" y="345560"/>
                  <a:pt x="1617652" y="343464"/>
                  <a:pt x="1621367" y="341750"/>
                </a:cubicBezTo>
                <a:cubicBezTo>
                  <a:pt x="1629749" y="342131"/>
                  <a:pt x="1637940" y="343560"/>
                  <a:pt x="1646227" y="344417"/>
                </a:cubicBezTo>
                <a:lnTo>
                  <a:pt x="1660610" y="346417"/>
                </a:lnTo>
                <a:cubicBezTo>
                  <a:pt x="1669849" y="347560"/>
                  <a:pt x="1678707" y="348513"/>
                  <a:pt x="1688232" y="349846"/>
                </a:cubicBezTo>
                <a:lnTo>
                  <a:pt x="1702615" y="353561"/>
                </a:lnTo>
                <a:cubicBezTo>
                  <a:pt x="1703282" y="353942"/>
                  <a:pt x="1703282" y="354513"/>
                  <a:pt x="1703282" y="354513"/>
                </a:cubicBezTo>
                <a:cubicBezTo>
                  <a:pt x="1734619" y="360705"/>
                  <a:pt x="1724903" y="360133"/>
                  <a:pt x="1714902" y="360133"/>
                </a:cubicBezTo>
                <a:lnTo>
                  <a:pt x="1712616" y="362990"/>
                </a:lnTo>
                <a:cubicBezTo>
                  <a:pt x="1719379" y="364896"/>
                  <a:pt x="1712616" y="365753"/>
                  <a:pt x="1712616" y="366324"/>
                </a:cubicBezTo>
                <a:cubicBezTo>
                  <a:pt x="1712616" y="366896"/>
                  <a:pt x="1714235" y="367658"/>
                  <a:pt x="1720141" y="368896"/>
                </a:cubicBezTo>
                <a:cubicBezTo>
                  <a:pt x="1722999" y="369563"/>
                  <a:pt x="1727094" y="370230"/>
                  <a:pt x="1732524" y="371182"/>
                </a:cubicBezTo>
                <a:lnTo>
                  <a:pt x="1742049" y="372611"/>
                </a:lnTo>
                <a:lnTo>
                  <a:pt x="1753288" y="374992"/>
                </a:lnTo>
                <a:cubicBezTo>
                  <a:pt x="1763099" y="375945"/>
                  <a:pt x="1775481" y="377754"/>
                  <a:pt x="1789483" y="380136"/>
                </a:cubicBezTo>
                <a:cubicBezTo>
                  <a:pt x="1796932" y="381250"/>
                  <a:pt x="1804304" y="382774"/>
                  <a:pt x="1811581" y="384707"/>
                </a:cubicBezTo>
                <a:lnTo>
                  <a:pt x="1834632" y="390423"/>
                </a:lnTo>
                <a:cubicBezTo>
                  <a:pt x="1817772" y="382136"/>
                  <a:pt x="1801008" y="372897"/>
                  <a:pt x="1783482" y="365753"/>
                </a:cubicBezTo>
                <a:cubicBezTo>
                  <a:pt x="1769195" y="362800"/>
                  <a:pt x="1752335" y="358895"/>
                  <a:pt x="1737381" y="356228"/>
                </a:cubicBezTo>
                <a:cubicBezTo>
                  <a:pt x="1725866" y="354751"/>
                  <a:pt x="1714578" y="351865"/>
                  <a:pt x="1703758" y="347655"/>
                </a:cubicBezTo>
                <a:lnTo>
                  <a:pt x="1737381" y="350608"/>
                </a:lnTo>
                <a:cubicBezTo>
                  <a:pt x="1763385" y="354228"/>
                  <a:pt x="1770528" y="354132"/>
                  <a:pt x="1785959" y="355466"/>
                </a:cubicBezTo>
                <a:lnTo>
                  <a:pt x="1772910" y="348036"/>
                </a:lnTo>
                <a:cubicBezTo>
                  <a:pt x="1752717" y="338702"/>
                  <a:pt x="1720998" y="329939"/>
                  <a:pt x="1720998" y="325367"/>
                </a:cubicBezTo>
                <a:cubicBezTo>
                  <a:pt x="1759955" y="329653"/>
                  <a:pt x="1753764" y="325367"/>
                  <a:pt x="1767480" y="325367"/>
                </a:cubicBezTo>
                <a:cubicBezTo>
                  <a:pt x="1746840" y="318652"/>
                  <a:pt x="1725732" y="313461"/>
                  <a:pt x="1704329" y="309841"/>
                </a:cubicBezTo>
                <a:cubicBezTo>
                  <a:pt x="1692519" y="306984"/>
                  <a:pt x="1679469" y="305460"/>
                  <a:pt x="1666229" y="303840"/>
                </a:cubicBezTo>
                <a:cubicBezTo>
                  <a:pt x="1652990" y="302221"/>
                  <a:pt x="1639750" y="300030"/>
                  <a:pt x="1626605" y="298697"/>
                </a:cubicBezTo>
                <a:cubicBezTo>
                  <a:pt x="1606984" y="300983"/>
                  <a:pt x="1565360" y="294030"/>
                  <a:pt x="1536785" y="295363"/>
                </a:cubicBezTo>
                <a:cubicBezTo>
                  <a:pt x="1524593" y="295363"/>
                  <a:pt x="1512591" y="294887"/>
                  <a:pt x="1500590" y="294887"/>
                </a:cubicBezTo>
                <a:close/>
                <a:moveTo>
                  <a:pt x="1924833" y="292601"/>
                </a:moveTo>
                <a:lnTo>
                  <a:pt x="1925434" y="292982"/>
                </a:lnTo>
                <a:lnTo>
                  <a:pt x="1932393" y="297399"/>
                </a:lnTo>
                <a:cubicBezTo>
                  <a:pt x="1935763" y="299245"/>
                  <a:pt x="1939216" y="301078"/>
                  <a:pt x="1940454" y="302126"/>
                </a:cubicBezTo>
                <a:cubicBezTo>
                  <a:pt x="1939121" y="301078"/>
                  <a:pt x="1935620" y="299245"/>
                  <a:pt x="1932251" y="297399"/>
                </a:cubicBezTo>
                <a:lnTo>
                  <a:pt x="1925422" y="292982"/>
                </a:lnTo>
                <a:close/>
                <a:moveTo>
                  <a:pt x="754496" y="289172"/>
                </a:moveTo>
                <a:cubicBezTo>
                  <a:pt x="697251" y="324224"/>
                  <a:pt x="641720" y="364610"/>
                  <a:pt x="599429" y="394519"/>
                </a:cubicBezTo>
                <a:lnTo>
                  <a:pt x="599715" y="394519"/>
                </a:lnTo>
                <a:cubicBezTo>
                  <a:pt x="642101" y="364706"/>
                  <a:pt x="697537" y="324319"/>
                  <a:pt x="754496" y="289172"/>
                </a:cubicBezTo>
                <a:close/>
                <a:moveTo>
                  <a:pt x="2192771" y="281552"/>
                </a:moveTo>
                <a:lnTo>
                  <a:pt x="2208117" y="286913"/>
                </a:lnTo>
                <a:lnTo>
                  <a:pt x="2208583" y="287172"/>
                </a:lnTo>
                <a:cubicBezTo>
                  <a:pt x="2202954" y="286524"/>
                  <a:pt x="2197543" y="284600"/>
                  <a:pt x="2192771" y="281552"/>
                </a:cubicBezTo>
                <a:close/>
                <a:moveTo>
                  <a:pt x="1133496" y="272027"/>
                </a:moveTo>
                <a:cubicBezTo>
                  <a:pt x="1131210" y="274027"/>
                  <a:pt x="1134734" y="274313"/>
                  <a:pt x="1139306" y="274409"/>
                </a:cubicBezTo>
                <a:cubicBezTo>
                  <a:pt x="1134734" y="274313"/>
                  <a:pt x="1130829" y="274027"/>
                  <a:pt x="1133496" y="272027"/>
                </a:cubicBezTo>
                <a:close/>
                <a:moveTo>
                  <a:pt x="1762336" y="265170"/>
                </a:moveTo>
                <a:cubicBezTo>
                  <a:pt x="1762812" y="266313"/>
                  <a:pt x="1769479" y="269837"/>
                  <a:pt x="1772432" y="272028"/>
                </a:cubicBezTo>
                <a:cubicBezTo>
                  <a:pt x="1769479" y="269837"/>
                  <a:pt x="1761955" y="266598"/>
                  <a:pt x="1762336" y="265170"/>
                </a:cubicBezTo>
                <a:close/>
                <a:moveTo>
                  <a:pt x="906909" y="265072"/>
                </a:moveTo>
                <a:lnTo>
                  <a:pt x="906943" y="265110"/>
                </a:lnTo>
                <a:cubicBezTo>
                  <a:pt x="906396" y="266360"/>
                  <a:pt x="903419" y="268741"/>
                  <a:pt x="894418" y="274123"/>
                </a:cubicBezTo>
                <a:cubicBezTo>
                  <a:pt x="898919" y="271432"/>
                  <a:pt x="901913" y="269479"/>
                  <a:pt x="903851" y="268040"/>
                </a:cubicBezTo>
                <a:close/>
                <a:moveTo>
                  <a:pt x="1706265" y="264824"/>
                </a:moveTo>
                <a:cubicBezTo>
                  <a:pt x="1712235" y="264735"/>
                  <a:pt x="1738524" y="270004"/>
                  <a:pt x="1756240" y="273076"/>
                </a:cubicBezTo>
                <a:cubicBezTo>
                  <a:pt x="1771481" y="276409"/>
                  <a:pt x="1786530" y="280696"/>
                  <a:pt x="1801675" y="284410"/>
                </a:cubicBezTo>
                <a:cubicBezTo>
                  <a:pt x="1801580" y="286029"/>
                  <a:pt x="1811295" y="290602"/>
                  <a:pt x="1774052" y="282029"/>
                </a:cubicBezTo>
                <a:cubicBezTo>
                  <a:pt x="1760717" y="278695"/>
                  <a:pt x="1746144" y="276314"/>
                  <a:pt x="1734047" y="273647"/>
                </a:cubicBezTo>
                <a:cubicBezTo>
                  <a:pt x="1725265" y="272047"/>
                  <a:pt x="1716607" y="269818"/>
                  <a:pt x="1708139" y="266979"/>
                </a:cubicBezTo>
                <a:cubicBezTo>
                  <a:pt x="1704544" y="265479"/>
                  <a:pt x="1704276" y="264854"/>
                  <a:pt x="1706265" y="264824"/>
                </a:cubicBezTo>
                <a:close/>
                <a:moveTo>
                  <a:pt x="904895" y="262883"/>
                </a:moveTo>
                <a:cubicBezTo>
                  <a:pt x="905610" y="263645"/>
                  <a:pt x="907491" y="263764"/>
                  <a:pt x="906943" y="265038"/>
                </a:cubicBezTo>
                <a:lnTo>
                  <a:pt x="906909" y="265072"/>
                </a:lnTo>
                <a:close/>
                <a:moveTo>
                  <a:pt x="1904831" y="262312"/>
                </a:moveTo>
                <a:cubicBezTo>
                  <a:pt x="1912451" y="262884"/>
                  <a:pt x="1929691" y="266789"/>
                  <a:pt x="1936073" y="266884"/>
                </a:cubicBezTo>
                <a:cubicBezTo>
                  <a:pt x="1929691" y="266884"/>
                  <a:pt x="1912451" y="262884"/>
                  <a:pt x="1904831" y="262312"/>
                </a:cubicBezTo>
                <a:close/>
                <a:moveTo>
                  <a:pt x="1522331" y="261668"/>
                </a:moveTo>
                <a:cubicBezTo>
                  <a:pt x="1496233" y="261645"/>
                  <a:pt x="1469682" y="262835"/>
                  <a:pt x="1443726" y="264026"/>
                </a:cubicBezTo>
                <a:cubicBezTo>
                  <a:pt x="1464576" y="265683"/>
                  <a:pt x="1485492" y="266188"/>
                  <a:pt x="1506400" y="265550"/>
                </a:cubicBezTo>
                <a:lnTo>
                  <a:pt x="1543738" y="266597"/>
                </a:lnTo>
                <a:cubicBezTo>
                  <a:pt x="1556502" y="267074"/>
                  <a:pt x="1569360" y="266788"/>
                  <a:pt x="1581838" y="268122"/>
                </a:cubicBezTo>
                <a:lnTo>
                  <a:pt x="1626129" y="269360"/>
                </a:lnTo>
                <a:lnTo>
                  <a:pt x="1598602" y="266979"/>
                </a:lnTo>
                <a:lnTo>
                  <a:pt x="1598221" y="266597"/>
                </a:lnTo>
                <a:cubicBezTo>
                  <a:pt x="1574075" y="262930"/>
                  <a:pt x="1548429" y="261692"/>
                  <a:pt x="1522331" y="261668"/>
                </a:cubicBezTo>
                <a:close/>
                <a:moveTo>
                  <a:pt x="806598" y="258216"/>
                </a:moveTo>
                <a:lnTo>
                  <a:pt x="788897" y="265630"/>
                </a:lnTo>
                <a:lnTo>
                  <a:pt x="788405" y="265836"/>
                </a:lnTo>
                <a:lnTo>
                  <a:pt x="788691" y="265836"/>
                </a:lnTo>
                <a:cubicBezTo>
                  <a:pt x="794873" y="263826"/>
                  <a:pt x="800864" y="261274"/>
                  <a:pt x="806598" y="258216"/>
                </a:cubicBezTo>
                <a:close/>
                <a:moveTo>
                  <a:pt x="889180" y="255645"/>
                </a:moveTo>
                <a:cubicBezTo>
                  <a:pt x="896705" y="253644"/>
                  <a:pt x="860605" y="273742"/>
                  <a:pt x="870130" y="270885"/>
                </a:cubicBezTo>
                <a:cubicBezTo>
                  <a:pt x="860605" y="273742"/>
                  <a:pt x="896609" y="253644"/>
                  <a:pt x="889180" y="255645"/>
                </a:cubicBezTo>
                <a:close/>
                <a:moveTo>
                  <a:pt x="2150480" y="254691"/>
                </a:moveTo>
                <a:cubicBezTo>
                  <a:pt x="2158100" y="259835"/>
                  <a:pt x="2176293" y="268598"/>
                  <a:pt x="2208583" y="287076"/>
                </a:cubicBezTo>
                <a:lnTo>
                  <a:pt x="2208117" y="286913"/>
                </a:lnTo>
                <a:lnTo>
                  <a:pt x="2170280" y="265895"/>
                </a:lnTo>
                <a:cubicBezTo>
                  <a:pt x="2160744" y="260740"/>
                  <a:pt x="2154290" y="257263"/>
                  <a:pt x="2150480" y="254691"/>
                </a:cubicBezTo>
                <a:close/>
                <a:moveTo>
                  <a:pt x="1005765" y="252311"/>
                </a:moveTo>
                <a:cubicBezTo>
                  <a:pt x="1013100" y="251073"/>
                  <a:pt x="1009290" y="253930"/>
                  <a:pt x="999765" y="258502"/>
                </a:cubicBezTo>
                <a:cubicBezTo>
                  <a:pt x="995193" y="260788"/>
                  <a:pt x="989573" y="263455"/>
                  <a:pt x="983096" y="266313"/>
                </a:cubicBezTo>
                <a:cubicBezTo>
                  <a:pt x="976619" y="269170"/>
                  <a:pt x="970142" y="272695"/>
                  <a:pt x="964046" y="275838"/>
                </a:cubicBezTo>
                <a:lnTo>
                  <a:pt x="921660" y="296031"/>
                </a:lnTo>
                <a:lnTo>
                  <a:pt x="880893" y="318033"/>
                </a:lnTo>
                <a:cubicBezTo>
                  <a:pt x="874130" y="321748"/>
                  <a:pt x="867272" y="325272"/>
                  <a:pt x="860700" y="329178"/>
                </a:cubicBezTo>
                <a:lnTo>
                  <a:pt x="841078" y="341084"/>
                </a:lnTo>
                <a:cubicBezTo>
                  <a:pt x="828124" y="349180"/>
                  <a:pt x="814789" y="356705"/>
                  <a:pt x="802026" y="365278"/>
                </a:cubicBezTo>
                <a:cubicBezTo>
                  <a:pt x="749629" y="399796"/>
                  <a:pt x="699260" y="437296"/>
                  <a:pt x="651150" y="477577"/>
                </a:cubicBezTo>
                <a:cubicBezTo>
                  <a:pt x="680010" y="456908"/>
                  <a:pt x="706014" y="435477"/>
                  <a:pt x="733636" y="416427"/>
                </a:cubicBezTo>
                <a:lnTo>
                  <a:pt x="745352" y="408426"/>
                </a:lnTo>
                <a:lnTo>
                  <a:pt x="748781" y="409664"/>
                </a:lnTo>
                <a:cubicBezTo>
                  <a:pt x="728207" y="425095"/>
                  <a:pt x="707061" y="439668"/>
                  <a:pt x="687440" y="456337"/>
                </a:cubicBezTo>
                <a:cubicBezTo>
                  <a:pt x="658865" y="478149"/>
                  <a:pt x="603525" y="526821"/>
                  <a:pt x="611240" y="523583"/>
                </a:cubicBezTo>
                <a:cubicBezTo>
                  <a:pt x="618955" y="520345"/>
                  <a:pt x="613812" y="526440"/>
                  <a:pt x="604668" y="536918"/>
                </a:cubicBezTo>
                <a:cubicBezTo>
                  <a:pt x="595524" y="547396"/>
                  <a:pt x="581808" y="561778"/>
                  <a:pt x="571140" y="573589"/>
                </a:cubicBezTo>
                <a:cubicBezTo>
                  <a:pt x="561901" y="584448"/>
                  <a:pt x="554661" y="593782"/>
                  <a:pt x="558757" y="591782"/>
                </a:cubicBezTo>
                <a:cubicBezTo>
                  <a:pt x="565425" y="588734"/>
                  <a:pt x="560472" y="596545"/>
                  <a:pt x="548565" y="610832"/>
                </a:cubicBezTo>
                <a:cubicBezTo>
                  <a:pt x="542851" y="617690"/>
                  <a:pt x="534659" y="626358"/>
                  <a:pt x="526563" y="636740"/>
                </a:cubicBezTo>
                <a:lnTo>
                  <a:pt x="498655" y="670268"/>
                </a:lnTo>
                <a:cubicBezTo>
                  <a:pt x="491320" y="678650"/>
                  <a:pt x="484748" y="687889"/>
                  <a:pt x="477795" y="696747"/>
                </a:cubicBezTo>
                <a:lnTo>
                  <a:pt x="456840" y="723703"/>
                </a:lnTo>
                <a:cubicBezTo>
                  <a:pt x="443409" y="742087"/>
                  <a:pt x="430455" y="761041"/>
                  <a:pt x="417311" y="779615"/>
                </a:cubicBezTo>
                <a:cubicBezTo>
                  <a:pt x="409796" y="787978"/>
                  <a:pt x="403185" y="797103"/>
                  <a:pt x="397594" y="806856"/>
                </a:cubicBezTo>
                <a:cubicBezTo>
                  <a:pt x="387622" y="819934"/>
                  <a:pt x="378763" y="833822"/>
                  <a:pt x="371115" y="848386"/>
                </a:cubicBezTo>
                <a:cubicBezTo>
                  <a:pt x="363495" y="859720"/>
                  <a:pt x="360828" y="861911"/>
                  <a:pt x="359304" y="861911"/>
                </a:cubicBezTo>
                <a:lnTo>
                  <a:pt x="345207" y="885819"/>
                </a:lnTo>
                <a:lnTo>
                  <a:pt x="318156" y="942207"/>
                </a:lnTo>
                <a:cubicBezTo>
                  <a:pt x="309107" y="960780"/>
                  <a:pt x="299392" y="980878"/>
                  <a:pt x="292248" y="1000214"/>
                </a:cubicBezTo>
                <a:cubicBezTo>
                  <a:pt x="285104" y="1019550"/>
                  <a:pt x="278246" y="1038600"/>
                  <a:pt x="272531" y="1050411"/>
                </a:cubicBezTo>
                <a:cubicBezTo>
                  <a:pt x="266816" y="1062222"/>
                  <a:pt x="262720" y="1074414"/>
                  <a:pt x="258434" y="1086225"/>
                </a:cubicBezTo>
                <a:cubicBezTo>
                  <a:pt x="254148" y="1098036"/>
                  <a:pt x="249099" y="1109656"/>
                  <a:pt x="246147" y="1121563"/>
                </a:cubicBezTo>
                <a:cubicBezTo>
                  <a:pt x="243194" y="1133469"/>
                  <a:pt x="239860" y="1145280"/>
                  <a:pt x="236622" y="1157377"/>
                </a:cubicBezTo>
                <a:cubicBezTo>
                  <a:pt x="233383" y="1169473"/>
                  <a:pt x="229573" y="1181475"/>
                  <a:pt x="227097" y="1194048"/>
                </a:cubicBezTo>
                <a:cubicBezTo>
                  <a:pt x="226220" y="1196410"/>
                  <a:pt x="225525" y="1198829"/>
                  <a:pt x="225001" y="1201287"/>
                </a:cubicBezTo>
                <a:lnTo>
                  <a:pt x="222906" y="1204049"/>
                </a:lnTo>
                <a:cubicBezTo>
                  <a:pt x="222410" y="1198705"/>
                  <a:pt x="222896" y="1193314"/>
                  <a:pt x="224334" y="1188142"/>
                </a:cubicBezTo>
                <a:cubicBezTo>
                  <a:pt x="225763" y="1179379"/>
                  <a:pt x="229002" y="1168426"/>
                  <a:pt x="231764" y="1157567"/>
                </a:cubicBezTo>
                <a:cubicBezTo>
                  <a:pt x="241860" y="1117467"/>
                  <a:pt x="248718" y="1093559"/>
                  <a:pt x="251385" y="1077176"/>
                </a:cubicBezTo>
                <a:cubicBezTo>
                  <a:pt x="256624" y="1058888"/>
                  <a:pt x="263387" y="1041171"/>
                  <a:pt x="269864" y="1023455"/>
                </a:cubicBezTo>
                <a:cubicBezTo>
                  <a:pt x="267673" y="1023074"/>
                  <a:pt x="268054" y="1015835"/>
                  <a:pt x="276341" y="991165"/>
                </a:cubicBezTo>
                <a:cubicBezTo>
                  <a:pt x="289962" y="959923"/>
                  <a:pt x="301963" y="935254"/>
                  <a:pt x="317203" y="907536"/>
                </a:cubicBezTo>
                <a:lnTo>
                  <a:pt x="330729" y="888486"/>
                </a:lnTo>
                <a:cubicBezTo>
                  <a:pt x="334082" y="881466"/>
                  <a:pt x="337806" y="874636"/>
                  <a:pt x="341873" y="868007"/>
                </a:cubicBezTo>
                <a:cubicBezTo>
                  <a:pt x="345778" y="862102"/>
                  <a:pt x="348921" y="857339"/>
                  <a:pt x="351398" y="854196"/>
                </a:cubicBezTo>
                <a:lnTo>
                  <a:pt x="366067" y="825621"/>
                </a:lnTo>
                <a:cubicBezTo>
                  <a:pt x="371305" y="816096"/>
                  <a:pt x="376925" y="806761"/>
                  <a:pt x="383116" y="797046"/>
                </a:cubicBezTo>
                <a:cubicBezTo>
                  <a:pt x="389307" y="787330"/>
                  <a:pt x="395403" y="777329"/>
                  <a:pt x="402166" y="767042"/>
                </a:cubicBezTo>
                <a:lnTo>
                  <a:pt x="424377" y="736677"/>
                </a:lnTo>
                <a:lnTo>
                  <a:pt x="419632" y="737240"/>
                </a:lnTo>
                <a:cubicBezTo>
                  <a:pt x="415549" y="741300"/>
                  <a:pt x="409357" y="748706"/>
                  <a:pt x="402071" y="757898"/>
                </a:cubicBezTo>
                <a:cubicBezTo>
                  <a:pt x="409262" y="748706"/>
                  <a:pt x="415477" y="741276"/>
                  <a:pt x="419596" y="737205"/>
                </a:cubicBezTo>
                <a:lnTo>
                  <a:pt x="424378" y="736676"/>
                </a:lnTo>
                <a:lnTo>
                  <a:pt x="424740" y="736181"/>
                </a:lnTo>
                <a:cubicBezTo>
                  <a:pt x="431999" y="728466"/>
                  <a:pt x="438390" y="719960"/>
                  <a:pt x="443790" y="710845"/>
                </a:cubicBezTo>
                <a:cubicBezTo>
                  <a:pt x="449220" y="702844"/>
                  <a:pt x="454744" y="694652"/>
                  <a:pt x="461507" y="685698"/>
                </a:cubicBezTo>
                <a:cubicBezTo>
                  <a:pt x="468270" y="676745"/>
                  <a:pt x="475318" y="666648"/>
                  <a:pt x="484843" y="656076"/>
                </a:cubicBezTo>
                <a:lnTo>
                  <a:pt x="485510" y="651789"/>
                </a:lnTo>
                <a:cubicBezTo>
                  <a:pt x="480843" y="654361"/>
                  <a:pt x="483891" y="646741"/>
                  <a:pt x="466460" y="664934"/>
                </a:cubicBezTo>
                <a:lnTo>
                  <a:pt x="447886" y="688175"/>
                </a:lnTo>
                <a:cubicBezTo>
                  <a:pt x="447696" y="687794"/>
                  <a:pt x="446648" y="688651"/>
                  <a:pt x="444552" y="690842"/>
                </a:cubicBezTo>
                <a:lnTo>
                  <a:pt x="445029" y="683413"/>
                </a:lnTo>
                <a:lnTo>
                  <a:pt x="462745" y="659219"/>
                </a:lnTo>
                <a:lnTo>
                  <a:pt x="458078" y="663220"/>
                </a:lnTo>
                <a:cubicBezTo>
                  <a:pt x="462269" y="655790"/>
                  <a:pt x="467031" y="648741"/>
                  <a:pt x="471794" y="641598"/>
                </a:cubicBezTo>
                <a:lnTo>
                  <a:pt x="479605" y="631501"/>
                </a:lnTo>
                <a:cubicBezTo>
                  <a:pt x="489606" y="619595"/>
                  <a:pt x="498940" y="607117"/>
                  <a:pt x="509418" y="595687"/>
                </a:cubicBezTo>
                <a:lnTo>
                  <a:pt x="547994" y="554539"/>
                </a:lnTo>
                <a:lnTo>
                  <a:pt x="588475" y="515201"/>
                </a:lnTo>
                <a:lnTo>
                  <a:pt x="624623" y="483101"/>
                </a:lnTo>
                <a:lnTo>
                  <a:pt x="625051" y="482721"/>
                </a:lnTo>
                <a:cubicBezTo>
                  <a:pt x="640863" y="468910"/>
                  <a:pt x="657817" y="456432"/>
                  <a:pt x="674486" y="443668"/>
                </a:cubicBezTo>
                <a:cubicBezTo>
                  <a:pt x="695536" y="427666"/>
                  <a:pt x="718206" y="414522"/>
                  <a:pt x="740018" y="399568"/>
                </a:cubicBezTo>
                <a:cubicBezTo>
                  <a:pt x="750781" y="391947"/>
                  <a:pt x="762211" y="385185"/>
                  <a:pt x="773355" y="377565"/>
                </a:cubicBezTo>
                <a:cubicBezTo>
                  <a:pt x="784500" y="369945"/>
                  <a:pt x="795358" y="361658"/>
                  <a:pt x="806312" y="352990"/>
                </a:cubicBezTo>
                <a:lnTo>
                  <a:pt x="806979" y="350323"/>
                </a:lnTo>
                <a:cubicBezTo>
                  <a:pt x="816294" y="345570"/>
                  <a:pt x="825048" y="339789"/>
                  <a:pt x="833077" y="333083"/>
                </a:cubicBezTo>
                <a:lnTo>
                  <a:pt x="832220" y="333083"/>
                </a:lnTo>
                <a:cubicBezTo>
                  <a:pt x="841078" y="327654"/>
                  <a:pt x="850603" y="322224"/>
                  <a:pt x="860128" y="317081"/>
                </a:cubicBezTo>
                <a:lnTo>
                  <a:pt x="888703" y="302794"/>
                </a:lnTo>
                <a:lnTo>
                  <a:pt x="917278" y="288696"/>
                </a:lnTo>
                <a:lnTo>
                  <a:pt x="945853" y="276219"/>
                </a:lnTo>
                <a:lnTo>
                  <a:pt x="946327" y="276016"/>
                </a:lnTo>
                <a:lnTo>
                  <a:pt x="949435" y="271612"/>
                </a:lnTo>
                <a:lnTo>
                  <a:pt x="949530" y="271517"/>
                </a:lnTo>
                <a:lnTo>
                  <a:pt x="946330" y="276015"/>
                </a:lnTo>
                <a:lnTo>
                  <a:pt x="975190" y="263646"/>
                </a:lnTo>
                <a:cubicBezTo>
                  <a:pt x="985096" y="259836"/>
                  <a:pt x="995097" y="256121"/>
                  <a:pt x="1005765" y="252311"/>
                </a:cubicBezTo>
                <a:close/>
                <a:moveTo>
                  <a:pt x="882226" y="252024"/>
                </a:moveTo>
                <a:lnTo>
                  <a:pt x="830696" y="277837"/>
                </a:lnTo>
                <a:lnTo>
                  <a:pt x="797454" y="295839"/>
                </a:lnTo>
                <a:lnTo>
                  <a:pt x="830315" y="277837"/>
                </a:lnTo>
                <a:close/>
                <a:moveTo>
                  <a:pt x="1771957" y="251358"/>
                </a:moveTo>
                <a:cubicBezTo>
                  <a:pt x="1779672" y="253835"/>
                  <a:pt x="1788149" y="256597"/>
                  <a:pt x="1794912" y="258978"/>
                </a:cubicBezTo>
                <a:lnTo>
                  <a:pt x="1798532" y="259836"/>
                </a:lnTo>
                <a:lnTo>
                  <a:pt x="1794817" y="258978"/>
                </a:lnTo>
                <a:cubicBezTo>
                  <a:pt x="1788149" y="256597"/>
                  <a:pt x="1779672" y="253835"/>
                  <a:pt x="1771957" y="251358"/>
                </a:cubicBezTo>
                <a:close/>
                <a:moveTo>
                  <a:pt x="976334" y="244881"/>
                </a:moveTo>
                <a:cubicBezTo>
                  <a:pt x="982334" y="244310"/>
                  <a:pt x="945854" y="262312"/>
                  <a:pt x="927566" y="272789"/>
                </a:cubicBezTo>
                <a:cubicBezTo>
                  <a:pt x="945854" y="262407"/>
                  <a:pt x="982334" y="244214"/>
                  <a:pt x="976334" y="244881"/>
                </a:cubicBezTo>
                <a:close/>
                <a:moveTo>
                  <a:pt x="1009195" y="244500"/>
                </a:moveTo>
                <a:cubicBezTo>
                  <a:pt x="1001098" y="249453"/>
                  <a:pt x="974047" y="259740"/>
                  <a:pt x="949854" y="271266"/>
                </a:cubicBezTo>
                <a:cubicBezTo>
                  <a:pt x="973571" y="259835"/>
                  <a:pt x="1000622" y="249453"/>
                  <a:pt x="1009195" y="244500"/>
                </a:cubicBezTo>
                <a:close/>
                <a:moveTo>
                  <a:pt x="2093521" y="230403"/>
                </a:moveTo>
                <a:lnTo>
                  <a:pt x="2091711" y="232022"/>
                </a:lnTo>
                <a:cubicBezTo>
                  <a:pt x="2100760" y="237357"/>
                  <a:pt x="2109904" y="241738"/>
                  <a:pt x="2118857" y="246882"/>
                </a:cubicBezTo>
                <a:cubicBezTo>
                  <a:pt x="2109904" y="241547"/>
                  <a:pt x="2101141" y="236976"/>
                  <a:pt x="2091616" y="232022"/>
                </a:cubicBezTo>
                <a:close/>
                <a:moveTo>
                  <a:pt x="2093996" y="222402"/>
                </a:moveTo>
                <a:cubicBezTo>
                  <a:pt x="2103902" y="226974"/>
                  <a:pt x="2114189" y="231260"/>
                  <a:pt x="2123714" y="236023"/>
                </a:cubicBezTo>
                <a:lnTo>
                  <a:pt x="2152766" y="250882"/>
                </a:lnTo>
                <a:lnTo>
                  <a:pt x="2123619" y="236023"/>
                </a:lnTo>
                <a:cubicBezTo>
                  <a:pt x="2113903" y="231260"/>
                  <a:pt x="2103521" y="226974"/>
                  <a:pt x="2093996" y="222402"/>
                </a:cubicBezTo>
                <a:close/>
                <a:moveTo>
                  <a:pt x="1113398" y="219830"/>
                </a:moveTo>
                <a:cubicBezTo>
                  <a:pt x="1114350" y="221164"/>
                  <a:pt x="1113588" y="222974"/>
                  <a:pt x="1119208" y="222974"/>
                </a:cubicBezTo>
                <a:cubicBezTo>
                  <a:pt x="1113588" y="223069"/>
                  <a:pt x="1114350" y="221164"/>
                  <a:pt x="1113398" y="219830"/>
                </a:cubicBezTo>
                <a:close/>
                <a:moveTo>
                  <a:pt x="1568979" y="218307"/>
                </a:moveTo>
                <a:cubicBezTo>
                  <a:pt x="1572408" y="219640"/>
                  <a:pt x="1575742" y="221736"/>
                  <a:pt x="1599554" y="221545"/>
                </a:cubicBezTo>
                <a:cubicBezTo>
                  <a:pt x="1589429" y="219878"/>
                  <a:pt x="1579228" y="218792"/>
                  <a:pt x="1568979" y="218307"/>
                </a:cubicBezTo>
                <a:close/>
                <a:moveTo>
                  <a:pt x="1270084" y="211924"/>
                </a:moveTo>
                <a:cubicBezTo>
                  <a:pt x="1257225" y="213924"/>
                  <a:pt x="1244843" y="215734"/>
                  <a:pt x="1231508" y="218306"/>
                </a:cubicBezTo>
                <a:lnTo>
                  <a:pt x="1231413" y="218306"/>
                </a:lnTo>
                <a:cubicBezTo>
                  <a:pt x="1244843" y="215734"/>
                  <a:pt x="1257225" y="213924"/>
                  <a:pt x="1270084" y="211924"/>
                </a:cubicBezTo>
                <a:close/>
                <a:moveTo>
                  <a:pt x="2076852" y="202780"/>
                </a:moveTo>
                <a:cubicBezTo>
                  <a:pt x="2092473" y="206971"/>
                  <a:pt x="2106189" y="210305"/>
                  <a:pt x="2119809" y="213544"/>
                </a:cubicBezTo>
                <a:cubicBezTo>
                  <a:pt x="2131906" y="218211"/>
                  <a:pt x="2140574" y="222402"/>
                  <a:pt x="2148384" y="225450"/>
                </a:cubicBezTo>
                <a:lnTo>
                  <a:pt x="2169911" y="233832"/>
                </a:lnTo>
                <a:cubicBezTo>
                  <a:pt x="2177055" y="236594"/>
                  <a:pt x="2184770" y="239261"/>
                  <a:pt x="2194295" y="243928"/>
                </a:cubicBezTo>
                <a:cubicBezTo>
                  <a:pt x="2203820" y="248596"/>
                  <a:pt x="2215345" y="254596"/>
                  <a:pt x="2230395" y="262978"/>
                </a:cubicBezTo>
                <a:lnTo>
                  <a:pt x="2255541" y="276789"/>
                </a:lnTo>
                <a:cubicBezTo>
                  <a:pt x="2263446" y="281171"/>
                  <a:pt x="2270971" y="286219"/>
                  <a:pt x="2278020" y="290696"/>
                </a:cubicBezTo>
                <a:cubicBezTo>
                  <a:pt x="2290631" y="298449"/>
                  <a:pt x="2302718" y="307003"/>
                  <a:pt x="2314215" y="316318"/>
                </a:cubicBezTo>
                <a:cubicBezTo>
                  <a:pt x="2325054" y="325529"/>
                  <a:pt x="2336408" y="334121"/>
                  <a:pt x="2348219" y="342036"/>
                </a:cubicBezTo>
                <a:lnTo>
                  <a:pt x="2367269" y="355561"/>
                </a:lnTo>
                <a:cubicBezTo>
                  <a:pt x="2372984" y="359657"/>
                  <a:pt x="2377556" y="363657"/>
                  <a:pt x="2381747" y="366991"/>
                </a:cubicBezTo>
                <a:cubicBezTo>
                  <a:pt x="2390510" y="373754"/>
                  <a:pt x="2395939" y="378897"/>
                  <a:pt x="2400035" y="382707"/>
                </a:cubicBezTo>
                <a:cubicBezTo>
                  <a:pt x="2408226" y="390518"/>
                  <a:pt x="2409560" y="393471"/>
                  <a:pt x="2410036" y="395947"/>
                </a:cubicBezTo>
                <a:cubicBezTo>
                  <a:pt x="2412646" y="400195"/>
                  <a:pt x="2415856" y="404044"/>
                  <a:pt x="2419561" y="407377"/>
                </a:cubicBezTo>
                <a:cubicBezTo>
                  <a:pt x="2356696" y="357161"/>
                  <a:pt x="2289792" y="312203"/>
                  <a:pt x="2219536" y="272980"/>
                </a:cubicBezTo>
                <a:lnTo>
                  <a:pt x="2219727" y="272980"/>
                </a:lnTo>
                <a:cubicBezTo>
                  <a:pt x="2173426" y="246976"/>
                  <a:pt x="2125734" y="223535"/>
                  <a:pt x="2076852" y="202780"/>
                </a:cubicBezTo>
                <a:close/>
                <a:moveTo>
                  <a:pt x="1632130" y="194970"/>
                </a:moveTo>
                <a:cubicBezTo>
                  <a:pt x="1642893" y="195351"/>
                  <a:pt x="1652418" y="196685"/>
                  <a:pt x="1661943" y="197447"/>
                </a:cubicBezTo>
                <a:lnTo>
                  <a:pt x="1688994" y="199637"/>
                </a:lnTo>
                <a:cubicBezTo>
                  <a:pt x="1706615" y="200685"/>
                  <a:pt x="1723284" y="202971"/>
                  <a:pt x="1741477" y="205448"/>
                </a:cubicBezTo>
                <a:cubicBezTo>
                  <a:pt x="1754431" y="207829"/>
                  <a:pt x="1766147" y="210020"/>
                  <a:pt x="1775672" y="212592"/>
                </a:cubicBezTo>
                <a:cubicBezTo>
                  <a:pt x="1785197" y="215163"/>
                  <a:pt x="1793293" y="217449"/>
                  <a:pt x="1800532" y="219735"/>
                </a:cubicBezTo>
                <a:cubicBezTo>
                  <a:pt x="1815105" y="224212"/>
                  <a:pt x="1826059" y="228117"/>
                  <a:pt x="1837584" y="232118"/>
                </a:cubicBezTo>
                <a:cubicBezTo>
                  <a:pt x="1842347" y="233546"/>
                  <a:pt x="1846538" y="234975"/>
                  <a:pt x="1850157" y="236213"/>
                </a:cubicBezTo>
                <a:cubicBezTo>
                  <a:pt x="1892448" y="248977"/>
                  <a:pt x="1885781" y="249549"/>
                  <a:pt x="1873398" y="248120"/>
                </a:cubicBezTo>
                <a:cubicBezTo>
                  <a:pt x="1866921" y="247358"/>
                  <a:pt x="1859777" y="246501"/>
                  <a:pt x="1851300" y="245072"/>
                </a:cubicBezTo>
                <a:cubicBezTo>
                  <a:pt x="1842823" y="243643"/>
                  <a:pt x="1833107" y="241738"/>
                  <a:pt x="1821296" y="239928"/>
                </a:cubicBezTo>
                <a:cubicBezTo>
                  <a:pt x="1797865" y="236118"/>
                  <a:pt x="1781006" y="232880"/>
                  <a:pt x="1769290" y="232499"/>
                </a:cubicBezTo>
                <a:cubicBezTo>
                  <a:pt x="1757574" y="232118"/>
                  <a:pt x="1752049" y="232975"/>
                  <a:pt x="1753192" y="235356"/>
                </a:cubicBezTo>
                <a:cubicBezTo>
                  <a:pt x="1716140" y="228879"/>
                  <a:pt x="1704043" y="228403"/>
                  <a:pt x="1704043" y="230784"/>
                </a:cubicBezTo>
                <a:cubicBezTo>
                  <a:pt x="1668134" y="226879"/>
                  <a:pt x="1671944" y="229736"/>
                  <a:pt x="1662991" y="230308"/>
                </a:cubicBezTo>
                <a:cubicBezTo>
                  <a:pt x="1659466" y="230594"/>
                  <a:pt x="1658323" y="231261"/>
                  <a:pt x="1654514" y="231261"/>
                </a:cubicBezTo>
                <a:cubicBezTo>
                  <a:pt x="1652608" y="231261"/>
                  <a:pt x="1650037" y="231642"/>
                  <a:pt x="1646131" y="231261"/>
                </a:cubicBezTo>
                <a:cubicBezTo>
                  <a:pt x="1642226" y="230879"/>
                  <a:pt x="1636988" y="229927"/>
                  <a:pt x="1629844" y="229927"/>
                </a:cubicBezTo>
                <a:lnTo>
                  <a:pt x="1601840" y="228117"/>
                </a:lnTo>
                <a:lnTo>
                  <a:pt x="1601704" y="228106"/>
                </a:lnTo>
                <a:lnTo>
                  <a:pt x="1575635" y="225938"/>
                </a:lnTo>
                <a:cubicBezTo>
                  <a:pt x="1570718" y="225760"/>
                  <a:pt x="1569027" y="226022"/>
                  <a:pt x="1568789" y="226403"/>
                </a:cubicBezTo>
                <a:cubicBezTo>
                  <a:pt x="1568312" y="227165"/>
                  <a:pt x="1573360" y="228308"/>
                  <a:pt x="1569550" y="228784"/>
                </a:cubicBezTo>
                <a:cubicBezTo>
                  <a:pt x="1579933" y="228784"/>
                  <a:pt x="1590220" y="228784"/>
                  <a:pt x="1600602" y="228784"/>
                </a:cubicBezTo>
                <a:cubicBezTo>
                  <a:pt x="1597459" y="230308"/>
                  <a:pt x="1607555" y="233070"/>
                  <a:pt x="1569455" y="230879"/>
                </a:cubicBezTo>
                <a:cubicBezTo>
                  <a:pt x="1538785" y="231546"/>
                  <a:pt x="1508209" y="230784"/>
                  <a:pt x="1477730" y="233356"/>
                </a:cubicBezTo>
                <a:cubicBezTo>
                  <a:pt x="1462775" y="233461"/>
                  <a:pt x="1447830" y="234347"/>
                  <a:pt x="1432962" y="236023"/>
                </a:cubicBezTo>
                <a:cubicBezTo>
                  <a:pt x="1397148" y="239357"/>
                  <a:pt x="1378955" y="236404"/>
                  <a:pt x="1341903" y="242405"/>
                </a:cubicBezTo>
                <a:lnTo>
                  <a:pt x="1315995" y="244024"/>
                </a:lnTo>
                <a:cubicBezTo>
                  <a:pt x="1306470" y="244595"/>
                  <a:pt x="1296945" y="246310"/>
                  <a:pt x="1287420" y="247644"/>
                </a:cubicBezTo>
                <a:cubicBezTo>
                  <a:pt x="1265360" y="250511"/>
                  <a:pt x="1243481" y="254616"/>
                  <a:pt x="1221888" y="259931"/>
                </a:cubicBezTo>
                <a:lnTo>
                  <a:pt x="1209410" y="268694"/>
                </a:lnTo>
                <a:lnTo>
                  <a:pt x="1209982" y="270694"/>
                </a:lnTo>
                <a:lnTo>
                  <a:pt x="1209029" y="274218"/>
                </a:lnTo>
                <a:lnTo>
                  <a:pt x="1190646" y="278790"/>
                </a:lnTo>
                <a:cubicBezTo>
                  <a:pt x="1184550" y="280314"/>
                  <a:pt x="1178549" y="282314"/>
                  <a:pt x="1172548" y="284124"/>
                </a:cubicBezTo>
                <a:lnTo>
                  <a:pt x="1136353" y="294983"/>
                </a:lnTo>
                <a:cubicBezTo>
                  <a:pt x="1125685" y="296221"/>
                  <a:pt x="1115494" y="298697"/>
                  <a:pt x="1104921" y="300603"/>
                </a:cubicBezTo>
                <a:lnTo>
                  <a:pt x="1104254" y="297174"/>
                </a:lnTo>
                <a:cubicBezTo>
                  <a:pt x="1124066" y="287839"/>
                  <a:pt x="1144735" y="280600"/>
                  <a:pt x="1152641" y="275647"/>
                </a:cubicBezTo>
                <a:lnTo>
                  <a:pt x="1179311" y="268027"/>
                </a:lnTo>
                <a:cubicBezTo>
                  <a:pt x="1188265" y="265455"/>
                  <a:pt x="1197409" y="263741"/>
                  <a:pt x="1206362" y="261550"/>
                </a:cubicBezTo>
                <a:cubicBezTo>
                  <a:pt x="1201695" y="260883"/>
                  <a:pt x="1206839" y="258407"/>
                  <a:pt x="1217697" y="254883"/>
                </a:cubicBezTo>
                <a:cubicBezTo>
                  <a:pt x="1232851" y="249882"/>
                  <a:pt x="1248310" y="245872"/>
                  <a:pt x="1263989" y="242881"/>
                </a:cubicBezTo>
                <a:cubicBezTo>
                  <a:pt x="1279800" y="239643"/>
                  <a:pt x="1293802" y="236595"/>
                  <a:pt x="1304565" y="233928"/>
                </a:cubicBezTo>
                <a:cubicBezTo>
                  <a:pt x="1311747" y="232803"/>
                  <a:pt x="1318786" y="230851"/>
                  <a:pt x="1325520" y="228117"/>
                </a:cubicBezTo>
                <a:cubicBezTo>
                  <a:pt x="1317995" y="229260"/>
                  <a:pt x="1310375" y="229736"/>
                  <a:pt x="1302946" y="231356"/>
                </a:cubicBezTo>
                <a:cubicBezTo>
                  <a:pt x="1288658" y="233546"/>
                  <a:pt x="1271418" y="237737"/>
                  <a:pt x="1256083" y="240881"/>
                </a:cubicBezTo>
                <a:lnTo>
                  <a:pt x="1235032" y="245072"/>
                </a:lnTo>
                <a:cubicBezTo>
                  <a:pt x="1230156" y="246167"/>
                  <a:pt x="1225146" y="246491"/>
                  <a:pt x="1220173" y="246024"/>
                </a:cubicBezTo>
                <a:cubicBezTo>
                  <a:pt x="1215030" y="245262"/>
                  <a:pt x="1217221" y="242976"/>
                  <a:pt x="1228841" y="239071"/>
                </a:cubicBezTo>
                <a:cubicBezTo>
                  <a:pt x="1250101" y="232813"/>
                  <a:pt x="1271780" y="228070"/>
                  <a:pt x="1293706" y="224879"/>
                </a:cubicBezTo>
                <a:cubicBezTo>
                  <a:pt x="1298755" y="224021"/>
                  <a:pt x="1303803" y="222974"/>
                  <a:pt x="1308851" y="222212"/>
                </a:cubicBezTo>
                <a:lnTo>
                  <a:pt x="1323805" y="221354"/>
                </a:lnTo>
                <a:lnTo>
                  <a:pt x="1323866" y="221392"/>
                </a:lnTo>
                <a:lnTo>
                  <a:pt x="1325615" y="222497"/>
                </a:lnTo>
                <a:lnTo>
                  <a:pt x="1326377" y="224212"/>
                </a:lnTo>
                <a:lnTo>
                  <a:pt x="1337998" y="226212"/>
                </a:lnTo>
                <a:lnTo>
                  <a:pt x="1354381" y="224021"/>
                </a:lnTo>
                <a:lnTo>
                  <a:pt x="1355047" y="220783"/>
                </a:lnTo>
                <a:cubicBezTo>
                  <a:pt x="1374764" y="217735"/>
                  <a:pt x="1394767" y="216878"/>
                  <a:pt x="1414674" y="215068"/>
                </a:cubicBezTo>
                <a:lnTo>
                  <a:pt x="1400767" y="219545"/>
                </a:lnTo>
                <a:cubicBezTo>
                  <a:pt x="1412578" y="219164"/>
                  <a:pt x="1425056" y="218497"/>
                  <a:pt x="1437820" y="217735"/>
                </a:cubicBezTo>
                <a:lnTo>
                  <a:pt x="1477253" y="216878"/>
                </a:lnTo>
                <a:cubicBezTo>
                  <a:pt x="1503037" y="215963"/>
                  <a:pt x="1528860" y="216411"/>
                  <a:pt x="1554596" y="218211"/>
                </a:cubicBezTo>
                <a:lnTo>
                  <a:pt x="1538404" y="213639"/>
                </a:lnTo>
                <a:cubicBezTo>
                  <a:pt x="1544090" y="214154"/>
                  <a:pt x="1549834" y="213506"/>
                  <a:pt x="1555263" y="211734"/>
                </a:cubicBezTo>
                <a:lnTo>
                  <a:pt x="1538975" y="204971"/>
                </a:lnTo>
                <a:cubicBezTo>
                  <a:pt x="1553453" y="205543"/>
                  <a:pt x="1564978" y="205543"/>
                  <a:pt x="1573456" y="205543"/>
                </a:cubicBezTo>
                <a:cubicBezTo>
                  <a:pt x="1581933" y="205543"/>
                  <a:pt x="1588219" y="205543"/>
                  <a:pt x="1592506" y="205543"/>
                </a:cubicBezTo>
                <a:cubicBezTo>
                  <a:pt x="1601173" y="205162"/>
                  <a:pt x="1602412" y="203924"/>
                  <a:pt x="1601173" y="202209"/>
                </a:cubicBezTo>
                <a:lnTo>
                  <a:pt x="1633939" y="203447"/>
                </a:lnTo>
                <a:cubicBezTo>
                  <a:pt x="1653942" y="205638"/>
                  <a:pt x="1666229" y="206972"/>
                  <a:pt x="1676992" y="207638"/>
                </a:cubicBezTo>
                <a:cubicBezTo>
                  <a:pt x="1687756" y="208305"/>
                  <a:pt x="1696709" y="208305"/>
                  <a:pt x="1709758" y="209734"/>
                </a:cubicBezTo>
                <a:cubicBezTo>
                  <a:pt x="1713854" y="206781"/>
                  <a:pt x="1683565" y="203067"/>
                  <a:pt x="1650703" y="199066"/>
                </a:cubicBezTo>
                <a:cubicBezTo>
                  <a:pt x="1644607" y="197447"/>
                  <a:pt x="1638416" y="196113"/>
                  <a:pt x="1632130" y="194970"/>
                </a:cubicBezTo>
                <a:close/>
                <a:moveTo>
                  <a:pt x="1555834" y="191256"/>
                </a:moveTo>
                <a:lnTo>
                  <a:pt x="1555929" y="191256"/>
                </a:lnTo>
                <a:cubicBezTo>
                  <a:pt x="1546862" y="193408"/>
                  <a:pt x="1537518" y="194218"/>
                  <a:pt x="1528212" y="193637"/>
                </a:cubicBezTo>
                <a:cubicBezTo>
                  <a:pt x="1537489" y="194218"/>
                  <a:pt x="1546795" y="193418"/>
                  <a:pt x="1555834" y="191256"/>
                </a:cubicBezTo>
                <a:close/>
                <a:moveTo>
                  <a:pt x="751067" y="188398"/>
                </a:moveTo>
                <a:cubicBezTo>
                  <a:pt x="758687" y="185349"/>
                  <a:pt x="746590" y="193446"/>
                  <a:pt x="728778" y="204399"/>
                </a:cubicBezTo>
                <a:cubicBezTo>
                  <a:pt x="719920" y="209638"/>
                  <a:pt x="709728" y="216306"/>
                  <a:pt x="700203" y="222878"/>
                </a:cubicBezTo>
                <a:lnTo>
                  <a:pt x="673629" y="240785"/>
                </a:lnTo>
                <a:lnTo>
                  <a:pt x="654579" y="253739"/>
                </a:lnTo>
                <a:lnTo>
                  <a:pt x="636767" y="267455"/>
                </a:lnTo>
                <a:lnTo>
                  <a:pt x="629052" y="268026"/>
                </a:lnTo>
                <a:lnTo>
                  <a:pt x="643244" y="254882"/>
                </a:lnTo>
                <a:cubicBezTo>
                  <a:pt x="652197" y="248119"/>
                  <a:pt x="662865" y="241357"/>
                  <a:pt x="673629" y="234213"/>
                </a:cubicBezTo>
                <a:lnTo>
                  <a:pt x="705823" y="213448"/>
                </a:lnTo>
                <a:cubicBezTo>
                  <a:pt x="720235" y="203942"/>
                  <a:pt x="735360" y="195560"/>
                  <a:pt x="751067" y="188398"/>
                </a:cubicBezTo>
                <a:close/>
                <a:moveTo>
                  <a:pt x="1696995" y="187255"/>
                </a:moveTo>
                <a:lnTo>
                  <a:pt x="1721229" y="190195"/>
                </a:lnTo>
                <a:lnTo>
                  <a:pt x="1721200" y="190196"/>
                </a:lnTo>
                <a:cubicBezTo>
                  <a:pt x="1715354" y="189636"/>
                  <a:pt x="1707092" y="188541"/>
                  <a:pt x="1696995" y="187255"/>
                </a:cubicBezTo>
                <a:close/>
                <a:moveTo>
                  <a:pt x="2000366" y="184492"/>
                </a:moveTo>
                <a:lnTo>
                  <a:pt x="2005795" y="186588"/>
                </a:lnTo>
                <a:lnTo>
                  <a:pt x="2030179" y="196113"/>
                </a:lnTo>
                <a:lnTo>
                  <a:pt x="2005700" y="186588"/>
                </a:lnTo>
                <a:close/>
                <a:moveTo>
                  <a:pt x="1578504" y="183635"/>
                </a:moveTo>
                <a:cubicBezTo>
                  <a:pt x="1598030" y="186207"/>
                  <a:pt x="1616604" y="189255"/>
                  <a:pt x="1616604" y="191351"/>
                </a:cubicBezTo>
                <a:cubicBezTo>
                  <a:pt x="1616604" y="189445"/>
                  <a:pt x="1598125" y="186398"/>
                  <a:pt x="1578504" y="183635"/>
                </a:cubicBezTo>
                <a:close/>
                <a:moveTo>
                  <a:pt x="1255701" y="181825"/>
                </a:moveTo>
                <a:cubicBezTo>
                  <a:pt x="1169376" y="193931"/>
                  <a:pt x="1085080" y="217639"/>
                  <a:pt x="1005099" y="252310"/>
                </a:cubicBezTo>
                <a:cubicBezTo>
                  <a:pt x="1085071" y="217620"/>
                  <a:pt x="1169367" y="193912"/>
                  <a:pt x="1255701" y="181825"/>
                </a:cubicBezTo>
                <a:close/>
                <a:moveTo>
                  <a:pt x="1586791" y="178491"/>
                </a:moveTo>
                <a:lnTo>
                  <a:pt x="1585934" y="179349"/>
                </a:lnTo>
                <a:cubicBezTo>
                  <a:pt x="1580695" y="180492"/>
                  <a:pt x="1575456" y="181349"/>
                  <a:pt x="1570313" y="182778"/>
                </a:cubicBezTo>
                <a:cubicBezTo>
                  <a:pt x="1575456" y="181349"/>
                  <a:pt x="1580695" y="180492"/>
                  <a:pt x="1585838" y="179349"/>
                </a:cubicBezTo>
                <a:close/>
                <a:moveTo>
                  <a:pt x="1980078" y="177445"/>
                </a:moveTo>
                <a:lnTo>
                  <a:pt x="1980430" y="177542"/>
                </a:lnTo>
                <a:lnTo>
                  <a:pt x="1983698" y="178778"/>
                </a:lnTo>
                <a:close/>
                <a:moveTo>
                  <a:pt x="1088157" y="174110"/>
                </a:moveTo>
                <a:cubicBezTo>
                  <a:pt x="1083575" y="176939"/>
                  <a:pt x="1078689" y="179244"/>
                  <a:pt x="1073584" y="180968"/>
                </a:cubicBezTo>
                <a:lnTo>
                  <a:pt x="1041580" y="193827"/>
                </a:lnTo>
                <a:lnTo>
                  <a:pt x="1073584" y="180873"/>
                </a:lnTo>
                <a:cubicBezTo>
                  <a:pt x="1078689" y="179206"/>
                  <a:pt x="1083585" y="176930"/>
                  <a:pt x="1088157" y="174110"/>
                </a:cubicBezTo>
                <a:close/>
                <a:moveTo>
                  <a:pt x="1930358" y="163538"/>
                </a:moveTo>
                <a:lnTo>
                  <a:pt x="1937120" y="163538"/>
                </a:lnTo>
                <a:cubicBezTo>
                  <a:pt x="1939025" y="165157"/>
                  <a:pt x="1935882" y="164681"/>
                  <a:pt x="1930358" y="163538"/>
                </a:cubicBezTo>
                <a:close/>
                <a:moveTo>
                  <a:pt x="866224" y="159156"/>
                </a:moveTo>
                <a:cubicBezTo>
                  <a:pt x="842983" y="170491"/>
                  <a:pt x="819361" y="183064"/>
                  <a:pt x="795358" y="195256"/>
                </a:cubicBezTo>
                <a:cubicBezTo>
                  <a:pt x="795358" y="194541"/>
                  <a:pt x="794382" y="194303"/>
                  <a:pt x="791810" y="195041"/>
                </a:cubicBezTo>
                <a:lnTo>
                  <a:pt x="791789" y="195050"/>
                </a:lnTo>
                <a:lnTo>
                  <a:pt x="791632" y="195041"/>
                </a:lnTo>
                <a:cubicBezTo>
                  <a:pt x="789120" y="195779"/>
                  <a:pt x="785072" y="197494"/>
                  <a:pt x="778690" y="200685"/>
                </a:cubicBezTo>
                <a:lnTo>
                  <a:pt x="791789" y="195050"/>
                </a:lnTo>
                <a:lnTo>
                  <a:pt x="795358" y="195256"/>
                </a:lnTo>
                <a:lnTo>
                  <a:pt x="795454" y="195256"/>
                </a:lnTo>
                <a:cubicBezTo>
                  <a:pt x="819457" y="183064"/>
                  <a:pt x="843460" y="170491"/>
                  <a:pt x="866224" y="159156"/>
                </a:cubicBezTo>
                <a:close/>
                <a:moveTo>
                  <a:pt x="1872254" y="150869"/>
                </a:moveTo>
                <a:cubicBezTo>
                  <a:pt x="1867492" y="150869"/>
                  <a:pt x="1870730" y="153251"/>
                  <a:pt x="1870254" y="154489"/>
                </a:cubicBezTo>
                <a:cubicBezTo>
                  <a:pt x="1871588" y="155536"/>
                  <a:pt x="1870730" y="156108"/>
                  <a:pt x="1873683" y="157632"/>
                </a:cubicBezTo>
                <a:cubicBezTo>
                  <a:pt x="1870730" y="156108"/>
                  <a:pt x="1871588" y="155536"/>
                  <a:pt x="1870159" y="154489"/>
                </a:cubicBezTo>
                <a:cubicBezTo>
                  <a:pt x="1870730" y="153251"/>
                  <a:pt x="1867492" y="150869"/>
                  <a:pt x="1872254" y="150869"/>
                </a:cubicBezTo>
                <a:close/>
                <a:moveTo>
                  <a:pt x="1693185" y="140677"/>
                </a:moveTo>
                <a:cubicBezTo>
                  <a:pt x="1700805" y="142963"/>
                  <a:pt x="1724237" y="146106"/>
                  <a:pt x="1750335" y="151250"/>
                </a:cubicBezTo>
                <a:cubicBezTo>
                  <a:pt x="1724046" y="146106"/>
                  <a:pt x="1700615" y="142963"/>
                  <a:pt x="1693185" y="140677"/>
                </a:cubicBezTo>
                <a:close/>
                <a:moveTo>
                  <a:pt x="1750488" y="123880"/>
                </a:moveTo>
                <a:lnTo>
                  <a:pt x="1757060" y="125309"/>
                </a:lnTo>
                <a:lnTo>
                  <a:pt x="1756774" y="125309"/>
                </a:lnTo>
                <a:close/>
                <a:moveTo>
                  <a:pt x="1570599" y="122865"/>
                </a:moveTo>
                <a:lnTo>
                  <a:pt x="1573551" y="130676"/>
                </a:lnTo>
                <a:lnTo>
                  <a:pt x="1523259" y="132581"/>
                </a:lnTo>
                <a:cubicBezTo>
                  <a:pt x="1436963" y="137439"/>
                  <a:pt x="1435534" y="145725"/>
                  <a:pt x="1402863" y="154203"/>
                </a:cubicBezTo>
                <a:cubicBezTo>
                  <a:pt x="1394862" y="156679"/>
                  <a:pt x="1422009" y="155060"/>
                  <a:pt x="1438296" y="154203"/>
                </a:cubicBezTo>
                <a:cubicBezTo>
                  <a:pt x="1461252" y="153726"/>
                  <a:pt x="1484588" y="152488"/>
                  <a:pt x="1507829" y="151821"/>
                </a:cubicBezTo>
                <a:cubicBezTo>
                  <a:pt x="1519640" y="153345"/>
                  <a:pt x="1538023" y="153631"/>
                  <a:pt x="1555454" y="154107"/>
                </a:cubicBezTo>
                <a:cubicBezTo>
                  <a:pt x="1565550" y="150297"/>
                  <a:pt x="1619081" y="156774"/>
                  <a:pt x="1639274" y="156298"/>
                </a:cubicBezTo>
                <a:cubicBezTo>
                  <a:pt x="1628111" y="153593"/>
                  <a:pt x="1616738" y="151907"/>
                  <a:pt x="1605269" y="151250"/>
                </a:cubicBezTo>
                <a:lnTo>
                  <a:pt x="1580790" y="148964"/>
                </a:lnTo>
                <a:cubicBezTo>
                  <a:pt x="1572503" y="148202"/>
                  <a:pt x="1564312" y="148202"/>
                  <a:pt x="1557073" y="147630"/>
                </a:cubicBezTo>
                <a:cubicBezTo>
                  <a:pt x="1523640" y="144487"/>
                  <a:pt x="1514306" y="142201"/>
                  <a:pt x="1563169" y="141344"/>
                </a:cubicBezTo>
                <a:lnTo>
                  <a:pt x="1578504" y="141344"/>
                </a:lnTo>
                <a:lnTo>
                  <a:pt x="1592125" y="141344"/>
                </a:lnTo>
                <a:cubicBezTo>
                  <a:pt x="1597049" y="141658"/>
                  <a:pt x="1602003" y="141210"/>
                  <a:pt x="1606794" y="140010"/>
                </a:cubicBezTo>
                <a:cubicBezTo>
                  <a:pt x="1622986" y="141439"/>
                  <a:pt x="1639274" y="142106"/>
                  <a:pt x="1655466" y="144201"/>
                </a:cubicBezTo>
                <a:lnTo>
                  <a:pt x="1686518" y="148011"/>
                </a:lnTo>
                <a:cubicBezTo>
                  <a:pt x="1697186" y="148583"/>
                  <a:pt x="1707854" y="149059"/>
                  <a:pt x="1718522" y="149916"/>
                </a:cubicBezTo>
                <a:cubicBezTo>
                  <a:pt x="1740810" y="153726"/>
                  <a:pt x="1751193" y="154964"/>
                  <a:pt x="1750335" y="153250"/>
                </a:cubicBezTo>
                <a:lnTo>
                  <a:pt x="1750335" y="151250"/>
                </a:lnTo>
                <a:cubicBezTo>
                  <a:pt x="1783482" y="156107"/>
                  <a:pt x="1815582" y="166299"/>
                  <a:pt x="1848443" y="172110"/>
                </a:cubicBezTo>
                <a:lnTo>
                  <a:pt x="1848538" y="169633"/>
                </a:lnTo>
                <a:lnTo>
                  <a:pt x="1832536" y="163632"/>
                </a:lnTo>
                <a:cubicBezTo>
                  <a:pt x="1808724" y="158013"/>
                  <a:pt x="1786054" y="153060"/>
                  <a:pt x="1762432" y="149345"/>
                </a:cubicBezTo>
                <a:cubicBezTo>
                  <a:pt x="1738810" y="145630"/>
                  <a:pt x="1715855" y="141248"/>
                  <a:pt x="1691185" y="138201"/>
                </a:cubicBezTo>
                <a:lnTo>
                  <a:pt x="1688613" y="134772"/>
                </a:lnTo>
                <a:cubicBezTo>
                  <a:pt x="1686708" y="133247"/>
                  <a:pt x="1679184" y="131438"/>
                  <a:pt x="1657562" y="128866"/>
                </a:cubicBezTo>
                <a:lnTo>
                  <a:pt x="1654895" y="129342"/>
                </a:lnTo>
                <a:lnTo>
                  <a:pt x="1612889" y="125342"/>
                </a:lnTo>
                <a:cubicBezTo>
                  <a:pt x="1598859" y="123656"/>
                  <a:pt x="1584734" y="122827"/>
                  <a:pt x="1570599" y="122865"/>
                </a:cubicBezTo>
                <a:close/>
                <a:moveTo>
                  <a:pt x="1274846" y="113912"/>
                </a:moveTo>
                <a:cubicBezTo>
                  <a:pt x="1265321" y="115532"/>
                  <a:pt x="1253987" y="117722"/>
                  <a:pt x="1250177" y="117722"/>
                </a:cubicBezTo>
                <a:cubicBezTo>
                  <a:pt x="1253987" y="117532"/>
                  <a:pt x="1265321" y="115532"/>
                  <a:pt x="1274846" y="113912"/>
                </a:cubicBezTo>
                <a:close/>
                <a:moveTo>
                  <a:pt x="1386153" y="109652"/>
                </a:moveTo>
                <a:lnTo>
                  <a:pt x="1386515" y="109697"/>
                </a:lnTo>
                <a:cubicBezTo>
                  <a:pt x="1387218" y="110293"/>
                  <a:pt x="1385241" y="111150"/>
                  <a:pt x="1379431" y="112388"/>
                </a:cubicBezTo>
                <a:lnTo>
                  <a:pt x="1379335" y="112388"/>
                </a:lnTo>
                <a:close/>
                <a:moveTo>
                  <a:pt x="1361714" y="108673"/>
                </a:moveTo>
                <a:cubicBezTo>
                  <a:pt x="1352428" y="108959"/>
                  <a:pt x="1342070" y="109483"/>
                  <a:pt x="1334164" y="109673"/>
                </a:cubicBezTo>
                <a:lnTo>
                  <a:pt x="1333969" y="109673"/>
                </a:lnTo>
                <a:close/>
                <a:moveTo>
                  <a:pt x="1321328" y="108673"/>
                </a:moveTo>
                <a:cubicBezTo>
                  <a:pt x="1321067" y="109197"/>
                  <a:pt x="1322299" y="109495"/>
                  <a:pt x="1324585" y="109638"/>
                </a:cubicBezTo>
                <a:lnTo>
                  <a:pt x="1333969" y="109673"/>
                </a:lnTo>
                <a:lnTo>
                  <a:pt x="1333949" y="109673"/>
                </a:lnTo>
                <a:cubicBezTo>
                  <a:pt x="1326044" y="109864"/>
                  <a:pt x="1320662" y="109721"/>
                  <a:pt x="1321328" y="108673"/>
                </a:cubicBezTo>
                <a:close/>
                <a:moveTo>
                  <a:pt x="1377526" y="108578"/>
                </a:moveTo>
                <a:cubicBezTo>
                  <a:pt x="1382289" y="108578"/>
                  <a:pt x="1385670" y="108911"/>
                  <a:pt x="1386396" y="109555"/>
                </a:cubicBezTo>
                <a:lnTo>
                  <a:pt x="1386153" y="109652"/>
                </a:lnTo>
                <a:close/>
                <a:moveTo>
                  <a:pt x="1489731" y="108006"/>
                </a:moveTo>
                <a:cubicBezTo>
                  <a:pt x="1496970" y="110673"/>
                  <a:pt x="1538404" y="112769"/>
                  <a:pt x="1579743" y="113912"/>
                </a:cubicBezTo>
                <a:cubicBezTo>
                  <a:pt x="1601555" y="115436"/>
                  <a:pt x="1626034" y="117246"/>
                  <a:pt x="1646418" y="118389"/>
                </a:cubicBezTo>
                <a:cubicBezTo>
                  <a:pt x="1660486" y="120360"/>
                  <a:pt x="1674716" y="120903"/>
                  <a:pt x="1688899" y="120008"/>
                </a:cubicBezTo>
                <a:cubicBezTo>
                  <a:pt x="1716712" y="122294"/>
                  <a:pt x="1744239" y="126961"/>
                  <a:pt x="1771767" y="131247"/>
                </a:cubicBezTo>
                <a:lnTo>
                  <a:pt x="1787959" y="134010"/>
                </a:lnTo>
                <a:lnTo>
                  <a:pt x="1837584" y="146487"/>
                </a:lnTo>
                <a:cubicBezTo>
                  <a:pt x="1845395" y="148297"/>
                  <a:pt x="1853396" y="150012"/>
                  <a:pt x="1861206" y="152107"/>
                </a:cubicBezTo>
                <a:cubicBezTo>
                  <a:pt x="1853396" y="150012"/>
                  <a:pt x="1845395" y="148297"/>
                  <a:pt x="1837489" y="146487"/>
                </a:cubicBezTo>
                <a:cubicBezTo>
                  <a:pt x="1838346" y="148106"/>
                  <a:pt x="1842823" y="150869"/>
                  <a:pt x="1811010" y="143915"/>
                </a:cubicBezTo>
                <a:cubicBezTo>
                  <a:pt x="1804723" y="143535"/>
                  <a:pt x="1797675" y="142582"/>
                  <a:pt x="1788721" y="141725"/>
                </a:cubicBezTo>
                <a:cubicBezTo>
                  <a:pt x="1779768" y="140868"/>
                  <a:pt x="1768814" y="139915"/>
                  <a:pt x="1754717" y="138010"/>
                </a:cubicBezTo>
                <a:cubicBezTo>
                  <a:pt x="1758051" y="139725"/>
                  <a:pt x="1734428" y="136677"/>
                  <a:pt x="1753478" y="141153"/>
                </a:cubicBezTo>
                <a:lnTo>
                  <a:pt x="1786054" y="145821"/>
                </a:lnTo>
                <a:lnTo>
                  <a:pt x="1818249" y="152012"/>
                </a:lnTo>
                <a:cubicBezTo>
                  <a:pt x="1836994" y="155727"/>
                  <a:pt x="1855501" y="160527"/>
                  <a:pt x="1873684" y="166395"/>
                </a:cubicBezTo>
                <a:cubicBezTo>
                  <a:pt x="1891877" y="172586"/>
                  <a:pt x="1909974" y="177063"/>
                  <a:pt x="1929024" y="182111"/>
                </a:cubicBezTo>
                <a:cubicBezTo>
                  <a:pt x="1955504" y="191255"/>
                  <a:pt x="1974839" y="196779"/>
                  <a:pt x="1990651" y="201732"/>
                </a:cubicBezTo>
                <a:cubicBezTo>
                  <a:pt x="2006462" y="206685"/>
                  <a:pt x="2017988" y="209829"/>
                  <a:pt x="2028751" y="212591"/>
                </a:cubicBezTo>
                <a:cubicBezTo>
                  <a:pt x="2050849" y="220782"/>
                  <a:pt x="2066089" y="227164"/>
                  <a:pt x="2079424" y="232212"/>
                </a:cubicBezTo>
                <a:cubicBezTo>
                  <a:pt x="2092759" y="237261"/>
                  <a:pt x="2104379" y="241261"/>
                  <a:pt x="2118095" y="246786"/>
                </a:cubicBezTo>
                <a:cubicBezTo>
                  <a:pt x="2132945" y="254015"/>
                  <a:pt x="2147299" y="262216"/>
                  <a:pt x="2161053" y="271360"/>
                </a:cubicBezTo>
                <a:cubicBezTo>
                  <a:pt x="2165816" y="274884"/>
                  <a:pt x="2170483" y="277932"/>
                  <a:pt x="2175341" y="280885"/>
                </a:cubicBezTo>
                <a:cubicBezTo>
                  <a:pt x="2180103" y="283933"/>
                  <a:pt x="2184961" y="286790"/>
                  <a:pt x="2189914" y="289457"/>
                </a:cubicBezTo>
                <a:cubicBezTo>
                  <a:pt x="2199725" y="294792"/>
                  <a:pt x="2209917" y="299554"/>
                  <a:pt x="2219918" y="304317"/>
                </a:cubicBezTo>
                <a:lnTo>
                  <a:pt x="2233158" y="311746"/>
                </a:lnTo>
                <a:lnTo>
                  <a:pt x="2243635" y="318318"/>
                </a:lnTo>
                <a:cubicBezTo>
                  <a:pt x="2249731" y="322605"/>
                  <a:pt x="2254303" y="325748"/>
                  <a:pt x="2257161" y="327843"/>
                </a:cubicBezTo>
                <a:cubicBezTo>
                  <a:pt x="2262971" y="332225"/>
                  <a:pt x="2262113" y="332796"/>
                  <a:pt x="2254303" y="329367"/>
                </a:cubicBezTo>
                <a:lnTo>
                  <a:pt x="2231443" y="319176"/>
                </a:lnTo>
                <a:lnTo>
                  <a:pt x="2207440" y="309651"/>
                </a:lnTo>
                <a:lnTo>
                  <a:pt x="2161402" y="291525"/>
                </a:lnTo>
                <a:lnTo>
                  <a:pt x="2159053" y="290601"/>
                </a:lnTo>
                <a:cubicBezTo>
                  <a:pt x="2128383" y="275837"/>
                  <a:pt x="2134860" y="282409"/>
                  <a:pt x="2118286" y="275837"/>
                </a:cubicBezTo>
                <a:cubicBezTo>
                  <a:pt x="2112380" y="272884"/>
                  <a:pt x="2107332" y="270312"/>
                  <a:pt x="2102855" y="268407"/>
                </a:cubicBezTo>
                <a:cubicBezTo>
                  <a:pt x="2099274" y="266883"/>
                  <a:pt x="2095617" y="265550"/>
                  <a:pt x="2091902" y="264407"/>
                </a:cubicBezTo>
                <a:lnTo>
                  <a:pt x="2047420" y="245357"/>
                </a:lnTo>
                <a:cubicBezTo>
                  <a:pt x="2024655" y="235356"/>
                  <a:pt x="2005796" y="228783"/>
                  <a:pt x="1988936" y="222782"/>
                </a:cubicBezTo>
                <a:cubicBezTo>
                  <a:pt x="1980459" y="219639"/>
                  <a:pt x="1972268" y="217353"/>
                  <a:pt x="1964171" y="215163"/>
                </a:cubicBezTo>
                <a:lnTo>
                  <a:pt x="1939978" y="208305"/>
                </a:lnTo>
                <a:cubicBezTo>
                  <a:pt x="1929948" y="205409"/>
                  <a:pt x="1920347" y="201208"/>
                  <a:pt x="1911403" y="195827"/>
                </a:cubicBezTo>
                <a:cubicBezTo>
                  <a:pt x="1901078" y="190188"/>
                  <a:pt x="1889972" y="186111"/>
                  <a:pt x="1878446" y="183730"/>
                </a:cubicBezTo>
                <a:cubicBezTo>
                  <a:pt x="1872351" y="184968"/>
                  <a:pt x="1841394" y="179253"/>
                  <a:pt x="1876160" y="192112"/>
                </a:cubicBezTo>
                <a:lnTo>
                  <a:pt x="1875399" y="195255"/>
                </a:lnTo>
                <a:cubicBezTo>
                  <a:pt x="1888543" y="199922"/>
                  <a:pt x="1901973" y="203542"/>
                  <a:pt x="1915213" y="207923"/>
                </a:cubicBezTo>
                <a:cubicBezTo>
                  <a:pt x="1928453" y="212305"/>
                  <a:pt x="1941883" y="216401"/>
                  <a:pt x="1955409" y="220211"/>
                </a:cubicBezTo>
                <a:lnTo>
                  <a:pt x="1955668" y="220290"/>
                </a:lnTo>
                <a:lnTo>
                  <a:pt x="2001128" y="234213"/>
                </a:lnTo>
                <a:cubicBezTo>
                  <a:pt x="2016359" y="238461"/>
                  <a:pt x="2031370" y="243480"/>
                  <a:pt x="2046086" y="249262"/>
                </a:cubicBezTo>
                <a:lnTo>
                  <a:pt x="2046489" y="249486"/>
                </a:lnTo>
                <a:lnTo>
                  <a:pt x="2056520" y="255080"/>
                </a:lnTo>
                <a:cubicBezTo>
                  <a:pt x="2062762" y="259049"/>
                  <a:pt x="2058208" y="258263"/>
                  <a:pt x="2058850" y="259835"/>
                </a:cubicBezTo>
                <a:cubicBezTo>
                  <a:pt x="2036276" y="252501"/>
                  <a:pt x="2024560" y="250024"/>
                  <a:pt x="2026084" y="251357"/>
                </a:cubicBezTo>
                <a:cubicBezTo>
                  <a:pt x="2029951" y="253586"/>
                  <a:pt x="2033999" y="255501"/>
                  <a:pt x="2038181" y="257072"/>
                </a:cubicBezTo>
                <a:lnTo>
                  <a:pt x="2070280" y="272122"/>
                </a:lnTo>
                <a:cubicBezTo>
                  <a:pt x="2085996" y="276789"/>
                  <a:pt x="2101808" y="281456"/>
                  <a:pt x="2117143" y="287267"/>
                </a:cubicBezTo>
                <a:lnTo>
                  <a:pt x="2146194" y="300888"/>
                </a:lnTo>
                <a:cubicBezTo>
                  <a:pt x="2151528" y="302793"/>
                  <a:pt x="2156862" y="304602"/>
                  <a:pt x="2162101" y="306698"/>
                </a:cubicBezTo>
                <a:lnTo>
                  <a:pt x="2177532" y="313080"/>
                </a:lnTo>
                <a:lnTo>
                  <a:pt x="2205059" y="328891"/>
                </a:lnTo>
                <a:lnTo>
                  <a:pt x="2218489" y="336606"/>
                </a:lnTo>
                <a:lnTo>
                  <a:pt x="2232967" y="346131"/>
                </a:lnTo>
                <a:lnTo>
                  <a:pt x="2232395" y="346989"/>
                </a:lnTo>
                <a:lnTo>
                  <a:pt x="2246969" y="358704"/>
                </a:lnTo>
                <a:lnTo>
                  <a:pt x="2257256" y="365562"/>
                </a:lnTo>
                <a:lnTo>
                  <a:pt x="2272305" y="374039"/>
                </a:lnTo>
                <a:lnTo>
                  <a:pt x="2270781" y="374039"/>
                </a:lnTo>
                <a:cubicBezTo>
                  <a:pt x="2259542" y="369468"/>
                  <a:pt x="2266590" y="375659"/>
                  <a:pt x="2273162" y="382993"/>
                </a:cubicBezTo>
                <a:cubicBezTo>
                  <a:pt x="2279735" y="390327"/>
                  <a:pt x="2287641" y="398138"/>
                  <a:pt x="2279735" y="394995"/>
                </a:cubicBezTo>
                <a:cubicBezTo>
                  <a:pt x="2268591" y="388708"/>
                  <a:pt x="2249064" y="378135"/>
                  <a:pt x="2249541" y="380136"/>
                </a:cubicBezTo>
                <a:cubicBezTo>
                  <a:pt x="2250017" y="382136"/>
                  <a:pt x="2243159" y="378707"/>
                  <a:pt x="2232777" y="372611"/>
                </a:cubicBezTo>
                <a:cubicBezTo>
                  <a:pt x="2222394" y="366515"/>
                  <a:pt x="2209154" y="357276"/>
                  <a:pt x="2195629" y="350037"/>
                </a:cubicBezTo>
                <a:cubicBezTo>
                  <a:pt x="2192676" y="349560"/>
                  <a:pt x="2191057" y="349656"/>
                  <a:pt x="2193629" y="352322"/>
                </a:cubicBezTo>
                <a:cubicBezTo>
                  <a:pt x="2196201" y="354989"/>
                  <a:pt x="2203535" y="360038"/>
                  <a:pt x="2217632" y="369563"/>
                </a:cubicBezTo>
                <a:cubicBezTo>
                  <a:pt x="2225157" y="376992"/>
                  <a:pt x="2233177" y="383898"/>
                  <a:pt x="2241635" y="390232"/>
                </a:cubicBezTo>
                <a:cubicBezTo>
                  <a:pt x="2253351" y="398519"/>
                  <a:pt x="2269067" y="410997"/>
                  <a:pt x="2293355" y="428332"/>
                </a:cubicBezTo>
                <a:cubicBezTo>
                  <a:pt x="2297832" y="431856"/>
                  <a:pt x="2302309" y="435476"/>
                  <a:pt x="2307357" y="439476"/>
                </a:cubicBezTo>
                <a:cubicBezTo>
                  <a:pt x="2312405" y="443477"/>
                  <a:pt x="2316311" y="446525"/>
                  <a:pt x="2323454" y="451478"/>
                </a:cubicBezTo>
                <a:cubicBezTo>
                  <a:pt x="2330598" y="456431"/>
                  <a:pt x="2324597" y="450811"/>
                  <a:pt x="2317644" y="444906"/>
                </a:cubicBezTo>
                <a:lnTo>
                  <a:pt x="2320121" y="444144"/>
                </a:lnTo>
                <a:cubicBezTo>
                  <a:pt x="2330598" y="451859"/>
                  <a:pt x="2333837" y="453383"/>
                  <a:pt x="2334599" y="452811"/>
                </a:cubicBezTo>
                <a:lnTo>
                  <a:pt x="2359650" y="472433"/>
                </a:lnTo>
                <a:cubicBezTo>
                  <a:pt x="2366888" y="478814"/>
                  <a:pt x="2373746" y="485577"/>
                  <a:pt x="2380795" y="492150"/>
                </a:cubicBezTo>
                <a:cubicBezTo>
                  <a:pt x="2381100" y="492950"/>
                  <a:pt x="2381481" y="493712"/>
                  <a:pt x="2381938" y="494436"/>
                </a:cubicBezTo>
                <a:cubicBezTo>
                  <a:pt x="2378795" y="495483"/>
                  <a:pt x="2380890" y="500531"/>
                  <a:pt x="2412132" y="529106"/>
                </a:cubicBezTo>
                <a:cubicBezTo>
                  <a:pt x="2459757" y="572731"/>
                  <a:pt x="2505668" y="625595"/>
                  <a:pt x="2545482" y="667981"/>
                </a:cubicBezTo>
                <a:cubicBezTo>
                  <a:pt x="2555769" y="680935"/>
                  <a:pt x="2564723" y="692746"/>
                  <a:pt x="2573295" y="704271"/>
                </a:cubicBezTo>
                <a:cubicBezTo>
                  <a:pt x="2577582" y="709891"/>
                  <a:pt x="2581582" y="715701"/>
                  <a:pt x="2585392" y="721607"/>
                </a:cubicBezTo>
                <a:lnTo>
                  <a:pt x="2597012" y="739228"/>
                </a:lnTo>
                <a:cubicBezTo>
                  <a:pt x="2614062" y="763612"/>
                  <a:pt x="2628445" y="788948"/>
                  <a:pt x="2643304" y="813904"/>
                </a:cubicBezTo>
                <a:cubicBezTo>
                  <a:pt x="2650829" y="826096"/>
                  <a:pt x="2657211" y="839050"/>
                  <a:pt x="2663973" y="852004"/>
                </a:cubicBezTo>
                <a:cubicBezTo>
                  <a:pt x="2670736" y="864958"/>
                  <a:pt x="2677975" y="877626"/>
                  <a:pt x="2684071" y="891152"/>
                </a:cubicBezTo>
                <a:lnTo>
                  <a:pt x="2703121" y="931728"/>
                </a:lnTo>
                <a:cubicBezTo>
                  <a:pt x="2709503" y="945635"/>
                  <a:pt x="2715122" y="959827"/>
                  <a:pt x="2721504" y="974210"/>
                </a:cubicBezTo>
                <a:lnTo>
                  <a:pt x="2732077" y="996308"/>
                </a:lnTo>
                <a:cubicBezTo>
                  <a:pt x="2734935" y="1003832"/>
                  <a:pt x="2737697" y="1011357"/>
                  <a:pt x="2740745" y="1019073"/>
                </a:cubicBezTo>
                <a:cubicBezTo>
                  <a:pt x="2743793" y="1026788"/>
                  <a:pt x="2746650" y="1034598"/>
                  <a:pt x="2749794" y="1042409"/>
                </a:cubicBezTo>
                <a:cubicBezTo>
                  <a:pt x="2752937" y="1050219"/>
                  <a:pt x="2756080" y="1058125"/>
                  <a:pt x="2758747" y="1066412"/>
                </a:cubicBezTo>
                <a:cubicBezTo>
                  <a:pt x="2758433" y="1066993"/>
                  <a:pt x="2758261" y="1067650"/>
                  <a:pt x="2758271" y="1068317"/>
                </a:cubicBezTo>
                <a:cubicBezTo>
                  <a:pt x="2759662" y="1077537"/>
                  <a:pt x="2761957" y="1086595"/>
                  <a:pt x="2765129" y="1095368"/>
                </a:cubicBezTo>
                <a:cubicBezTo>
                  <a:pt x="2768272" y="1105940"/>
                  <a:pt x="2773701" y="1117656"/>
                  <a:pt x="2777797" y="1130420"/>
                </a:cubicBezTo>
                <a:lnTo>
                  <a:pt x="2786084" y="1158995"/>
                </a:lnTo>
                <a:cubicBezTo>
                  <a:pt x="2788846" y="1169472"/>
                  <a:pt x="2792275" y="1179759"/>
                  <a:pt x="2794370" y="1190332"/>
                </a:cubicBezTo>
                <a:cubicBezTo>
                  <a:pt x="2796371" y="1202619"/>
                  <a:pt x="2798752" y="1215859"/>
                  <a:pt x="2801324" y="1229575"/>
                </a:cubicBezTo>
                <a:cubicBezTo>
                  <a:pt x="2802562" y="1236528"/>
                  <a:pt x="2804181" y="1243482"/>
                  <a:pt x="2805134" y="1250721"/>
                </a:cubicBezTo>
                <a:lnTo>
                  <a:pt x="2808277" y="1272533"/>
                </a:lnTo>
                <a:cubicBezTo>
                  <a:pt x="2810277" y="1287297"/>
                  <a:pt x="2813135" y="1302346"/>
                  <a:pt x="2814563" y="1317110"/>
                </a:cubicBezTo>
                <a:cubicBezTo>
                  <a:pt x="2815992" y="1331874"/>
                  <a:pt x="2817326" y="1346637"/>
                  <a:pt x="2818659" y="1361020"/>
                </a:cubicBezTo>
                <a:cubicBezTo>
                  <a:pt x="2820526" y="1366402"/>
                  <a:pt x="2821869" y="1371955"/>
                  <a:pt x="2822660" y="1377594"/>
                </a:cubicBezTo>
                <a:cubicBezTo>
                  <a:pt x="2823612" y="1384642"/>
                  <a:pt x="2824279" y="1392834"/>
                  <a:pt x="2824946" y="1401501"/>
                </a:cubicBezTo>
                <a:cubicBezTo>
                  <a:pt x="2825994" y="1418837"/>
                  <a:pt x="2827708" y="1438078"/>
                  <a:pt x="2828375" y="1453698"/>
                </a:cubicBezTo>
                <a:cubicBezTo>
                  <a:pt x="2832375" y="1454556"/>
                  <a:pt x="2836185" y="1447507"/>
                  <a:pt x="2840567" y="1469986"/>
                </a:cubicBezTo>
                <a:cubicBezTo>
                  <a:pt x="2840376" y="1461032"/>
                  <a:pt x="2840376" y="1453032"/>
                  <a:pt x="2839710" y="1445697"/>
                </a:cubicBezTo>
                <a:cubicBezTo>
                  <a:pt x="2839043" y="1438363"/>
                  <a:pt x="2838281" y="1431696"/>
                  <a:pt x="2837519" y="1425504"/>
                </a:cubicBezTo>
                <a:cubicBezTo>
                  <a:pt x="2835900" y="1413027"/>
                  <a:pt x="2834280" y="1402359"/>
                  <a:pt x="2832756" y="1391500"/>
                </a:cubicBezTo>
                <a:cubicBezTo>
                  <a:pt x="2834852" y="1390453"/>
                  <a:pt x="2837614" y="1382261"/>
                  <a:pt x="2837614" y="1370259"/>
                </a:cubicBezTo>
                <a:cubicBezTo>
                  <a:pt x="2837614" y="1358258"/>
                  <a:pt x="2837614" y="1342256"/>
                  <a:pt x="2837614" y="1325397"/>
                </a:cubicBezTo>
                <a:cubicBezTo>
                  <a:pt x="2839710" y="1324730"/>
                  <a:pt x="2844091" y="1363020"/>
                  <a:pt x="2847139" y="1375307"/>
                </a:cubicBezTo>
                <a:cubicBezTo>
                  <a:pt x="2840053" y="1290964"/>
                  <a:pt x="2825651" y="1207401"/>
                  <a:pt x="2804086" y="1125562"/>
                </a:cubicBezTo>
                <a:lnTo>
                  <a:pt x="2802086" y="1111370"/>
                </a:lnTo>
                <a:cubicBezTo>
                  <a:pt x="2803895" y="1102035"/>
                  <a:pt x="2807515" y="1096225"/>
                  <a:pt x="2817040" y="1112798"/>
                </a:cubicBezTo>
                <a:lnTo>
                  <a:pt x="2822850" y="1121562"/>
                </a:lnTo>
                <a:cubicBezTo>
                  <a:pt x="2827765" y="1140421"/>
                  <a:pt x="2834728" y="1158699"/>
                  <a:pt x="2843615" y="1176045"/>
                </a:cubicBezTo>
                <a:lnTo>
                  <a:pt x="2850473" y="1191666"/>
                </a:lnTo>
                <a:lnTo>
                  <a:pt x="2852115" y="1195195"/>
                </a:lnTo>
                <a:lnTo>
                  <a:pt x="2852378" y="1195761"/>
                </a:lnTo>
                <a:cubicBezTo>
                  <a:pt x="2857521" y="1218431"/>
                  <a:pt x="2861236" y="1225670"/>
                  <a:pt x="2864855" y="1241481"/>
                </a:cubicBezTo>
                <a:cubicBezTo>
                  <a:pt x="2866284" y="1240338"/>
                  <a:pt x="2867522" y="1238148"/>
                  <a:pt x="2873809" y="1273486"/>
                </a:cubicBezTo>
                <a:lnTo>
                  <a:pt x="2873809" y="1274343"/>
                </a:lnTo>
                <a:cubicBezTo>
                  <a:pt x="2874571" y="1262151"/>
                  <a:pt x="2871237" y="1228432"/>
                  <a:pt x="2879714" y="1257007"/>
                </a:cubicBezTo>
                <a:lnTo>
                  <a:pt x="2877810" y="1239767"/>
                </a:lnTo>
                <a:cubicBezTo>
                  <a:pt x="2876762" y="1233766"/>
                  <a:pt x="2875428" y="1227765"/>
                  <a:pt x="2873904" y="1221860"/>
                </a:cubicBezTo>
                <a:lnTo>
                  <a:pt x="2872190" y="1208144"/>
                </a:lnTo>
                <a:lnTo>
                  <a:pt x="2864760" y="1175854"/>
                </a:lnTo>
                <a:cubicBezTo>
                  <a:pt x="2859331" y="1152518"/>
                  <a:pt x="2852187" y="1126800"/>
                  <a:pt x="2845044" y="1103750"/>
                </a:cubicBezTo>
                <a:cubicBezTo>
                  <a:pt x="2837900" y="1080699"/>
                  <a:pt x="2831423" y="1060125"/>
                  <a:pt x="2828851" y="1046123"/>
                </a:cubicBezTo>
                <a:lnTo>
                  <a:pt x="2835804" y="1046123"/>
                </a:lnTo>
                <a:cubicBezTo>
                  <a:pt x="2834042" y="1030379"/>
                  <a:pt x="2830299" y="1014920"/>
                  <a:pt x="2824660" y="1000118"/>
                </a:cubicBezTo>
                <a:cubicBezTo>
                  <a:pt x="2821421" y="991450"/>
                  <a:pt x="2818088" y="980401"/>
                  <a:pt x="2810754" y="966209"/>
                </a:cubicBezTo>
                <a:cubicBezTo>
                  <a:pt x="2803419" y="952017"/>
                  <a:pt x="2794275" y="933633"/>
                  <a:pt x="2782179" y="909059"/>
                </a:cubicBezTo>
                <a:cubicBezTo>
                  <a:pt x="2777130" y="898962"/>
                  <a:pt x="2770177" y="886389"/>
                  <a:pt x="2764271" y="874959"/>
                </a:cubicBezTo>
                <a:lnTo>
                  <a:pt x="2755509" y="860481"/>
                </a:lnTo>
                <a:cubicBezTo>
                  <a:pt x="2750651" y="851718"/>
                  <a:pt x="2746364" y="842860"/>
                  <a:pt x="2741126" y="834478"/>
                </a:cubicBezTo>
                <a:lnTo>
                  <a:pt x="2714170" y="792854"/>
                </a:lnTo>
                <a:cubicBezTo>
                  <a:pt x="2704645" y="778947"/>
                  <a:pt x="2695120" y="765803"/>
                  <a:pt x="2685595" y="752277"/>
                </a:cubicBezTo>
                <a:cubicBezTo>
                  <a:pt x="2679242" y="745705"/>
                  <a:pt x="2673679" y="738418"/>
                  <a:pt x="2669021" y="730560"/>
                </a:cubicBezTo>
                <a:cubicBezTo>
                  <a:pt x="2663821" y="722721"/>
                  <a:pt x="2657820" y="715444"/>
                  <a:pt x="2651114" y="708843"/>
                </a:cubicBezTo>
                <a:cubicBezTo>
                  <a:pt x="2663307" y="731227"/>
                  <a:pt x="2645304" y="712177"/>
                  <a:pt x="2653782" y="729513"/>
                </a:cubicBezTo>
                <a:lnTo>
                  <a:pt x="2650829" y="728846"/>
                </a:lnTo>
                <a:lnTo>
                  <a:pt x="2643187" y="718448"/>
                </a:lnTo>
                <a:lnTo>
                  <a:pt x="2622825" y="690746"/>
                </a:lnTo>
                <a:cubicBezTo>
                  <a:pt x="2613300" y="677982"/>
                  <a:pt x="2602823" y="665505"/>
                  <a:pt x="2592536" y="651789"/>
                </a:cubicBezTo>
                <a:cubicBezTo>
                  <a:pt x="2614062" y="674077"/>
                  <a:pt x="2606061" y="658837"/>
                  <a:pt x="2601013" y="647217"/>
                </a:cubicBezTo>
                <a:cubicBezTo>
                  <a:pt x="2593964" y="638644"/>
                  <a:pt x="2587487" y="629595"/>
                  <a:pt x="2580153" y="621309"/>
                </a:cubicBezTo>
                <a:lnTo>
                  <a:pt x="2558341" y="596067"/>
                </a:lnTo>
                <a:cubicBezTo>
                  <a:pt x="2554150" y="589781"/>
                  <a:pt x="2548911" y="582351"/>
                  <a:pt x="2542244" y="574827"/>
                </a:cubicBezTo>
                <a:cubicBezTo>
                  <a:pt x="2535576" y="567302"/>
                  <a:pt x="2528052" y="559301"/>
                  <a:pt x="2520146" y="551014"/>
                </a:cubicBezTo>
                <a:lnTo>
                  <a:pt x="2496143" y="525963"/>
                </a:lnTo>
                <a:cubicBezTo>
                  <a:pt x="2487761" y="518057"/>
                  <a:pt x="2479569" y="510152"/>
                  <a:pt x="2472045" y="502722"/>
                </a:cubicBezTo>
                <a:lnTo>
                  <a:pt x="2480331" y="483672"/>
                </a:lnTo>
                <a:lnTo>
                  <a:pt x="2482427" y="482625"/>
                </a:lnTo>
                <a:cubicBezTo>
                  <a:pt x="2484237" y="481958"/>
                  <a:pt x="2488713" y="483863"/>
                  <a:pt x="2486904" y="479957"/>
                </a:cubicBezTo>
                <a:cubicBezTo>
                  <a:pt x="2484465" y="475833"/>
                  <a:pt x="2481522" y="472023"/>
                  <a:pt x="2478141" y="468623"/>
                </a:cubicBezTo>
                <a:cubicBezTo>
                  <a:pt x="2475569" y="465670"/>
                  <a:pt x="2472235" y="462146"/>
                  <a:pt x="2468044" y="457764"/>
                </a:cubicBezTo>
                <a:lnTo>
                  <a:pt x="2452328" y="443096"/>
                </a:lnTo>
                <a:cubicBezTo>
                  <a:pt x="2442203" y="431256"/>
                  <a:pt x="2431459" y="419969"/>
                  <a:pt x="2420133" y="409282"/>
                </a:cubicBezTo>
                <a:cubicBezTo>
                  <a:pt x="2520794" y="489740"/>
                  <a:pt x="2610452" y="583056"/>
                  <a:pt x="2686833" y="686840"/>
                </a:cubicBezTo>
                <a:lnTo>
                  <a:pt x="2686262" y="686840"/>
                </a:lnTo>
                <a:cubicBezTo>
                  <a:pt x="2692739" y="695794"/>
                  <a:pt x="2699406" y="704176"/>
                  <a:pt x="2705312" y="713701"/>
                </a:cubicBezTo>
                <a:lnTo>
                  <a:pt x="2710025" y="718835"/>
                </a:lnTo>
                <a:lnTo>
                  <a:pt x="2686547" y="685984"/>
                </a:lnTo>
                <a:lnTo>
                  <a:pt x="2694452" y="681412"/>
                </a:lnTo>
                <a:cubicBezTo>
                  <a:pt x="2700834" y="686746"/>
                  <a:pt x="2698834" y="680745"/>
                  <a:pt x="2693310" y="669982"/>
                </a:cubicBezTo>
                <a:cubicBezTo>
                  <a:pt x="2690547" y="664362"/>
                  <a:pt x="2686832" y="657790"/>
                  <a:pt x="2682927" y="650932"/>
                </a:cubicBezTo>
                <a:cubicBezTo>
                  <a:pt x="2681022" y="647408"/>
                  <a:pt x="2678927" y="643884"/>
                  <a:pt x="2676927" y="640359"/>
                </a:cubicBezTo>
                <a:lnTo>
                  <a:pt x="2670640" y="630358"/>
                </a:lnTo>
                <a:cubicBezTo>
                  <a:pt x="2659305" y="613213"/>
                  <a:pt x="2649876" y="598163"/>
                  <a:pt x="2636921" y="582733"/>
                </a:cubicBezTo>
                <a:cubicBezTo>
                  <a:pt x="2623968" y="567303"/>
                  <a:pt x="2608727" y="550348"/>
                  <a:pt x="2587201" y="528536"/>
                </a:cubicBezTo>
                <a:cubicBezTo>
                  <a:pt x="2577200" y="518916"/>
                  <a:pt x="2563674" y="505009"/>
                  <a:pt x="2549101" y="489483"/>
                </a:cubicBezTo>
                <a:cubicBezTo>
                  <a:pt x="2541957" y="481578"/>
                  <a:pt x="2533956" y="473862"/>
                  <a:pt x="2526051" y="465957"/>
                </a:cubicBezTo>
                <a:lnTo>
                  <a:pt x="2502619" y="442144"/>
                </a:lnTo>
                <a:lnTo>
                  <a:pt x="2491475" y="430524"/>
                </a:lnTo>
                <a:lnTo>
                  <a:pt x="2480616" y="420046"/>
                </a:lnTo>
                <a:cubicBezTo>
                  <a:pt x="2473377" y="412902"/>
                  <a:pt x="2466995" y="406520"/>
                  <a:pt x="2461566" y="400996"/>
                </a:cubicBezTo>
                <a:cubicBezTo>
                  <a:pt x="2454327" y="394481"/>
                  <a:pt x="2447927" y="387089"/>
                  <a:pt x="2442516" y="378993"/>
                </a:cubicBezTo>
                <a:cubicBezTo>
                  <a:pt x="2437754" y="365944"/>
                  <a:pt x="2438230" y="354704"/>
                  <a:pt x="2493285" y="393376"/>
                </a:cubicBezTo>
                <a:cubicBezTo>
                  <a:pt x="2499285" y="404330"/>
                  <a:pt x="2505095" y="414903"/>
                  <a:pt x="2510715" y="426523"/>
                </a:cubicBezTo>
                <a:cubicBezTo>
                  <a:pt x="2512811" y="430619"/>
                  <a:pt x="2514716" y="434905"/>
                  <a:pt x="2534528" y="454622"/>
                </a:cubicBezTo>
                <a:cubicBezTo>
                  <a:pt x="2547863" y="467957"/>
                  <a:pt x="2553387" y="472434"/>
                  <a:pt x="2557388" y="475672"/>
                </a:cubicBezTo>
                <a:cubicBezTo>
                  <a:pt x="2562750" y="479568"/>
                  <a:pt x="2567779" y="483901"/>
                  <a:pt x="2572437" y="488626"/>
                </a:cubicBezTo>
                <a:lnTo>
                  <a:pt x="2580819" y="480244"/>
                </a:lnTo>
                <a:cubicBezTo>
                  <a:pt x="2562436" y="458718"/>
                  <a:pt x="2573485" y="467480"/>
                  <a:pt x="2573485" y="464718"/>
                </a:cubicBezTo>
                <a:cubicBezTo>
                  <a:pt x="2583201" y="475100"/>
                  <a:pt x="2590517" y="483012"/>
                  <a:pt x="2595878" y="488914"/>
                </a:cubicBezTo>
                <a:lnTo>
                  <a:pt x="2601521" y="495342"/>
                </a:lnTo>
                <a:lnTo>
                  <a:pt x="2606513" y="501056"/>
                </a:lnTo>
                <a:lnTo>
                  <a:pt x="2608057" y="503860"/>
                </a:lnTo>
                <a:lnTo>
                  <a:pt x="2603298" y="500246"/>
                </a:lnTo>
                <a:cubicBezTo>
                  <a:pt x="2605656" y="502246"/>
                  <a:pt x="2607400" y="503621"/>
                  <a:pt x="2608085" y="503910"/>
                </a:cubicBezTo>
                <a:lnTo>
                  <a:pt x="2608057" y="503860"/>
                </a:lnTo>
                <a:lnTo>
                  <a:pt x="2608123" y="503910"/>
                </a:lnTo>
                <a:cubicBezTo>
                  <a:pt x="2608811" y="504199"/>
                  <a:pt x="2608430" y="503401"/>
                  <a:pt x="2606537" y="501056"/>
                </a:cubicBezTo>
                <a:lnTo>
                  <a:pt x="2601521" y="495342"/>
                </a:lnTo>
                <a:lnTo>
                  <a:pt x="2595905" y="488914"/>
                </a:lnTo>
                <a:cubicBezTo>
                  <a:pt x="2590565" y="483012"/>
                  <a:pt x="2583272" y="475100"/>
                  <a:pt x="2573580" y="464718"/>
                </a:cubicBezTo>
                <a:lnTo>
                  <a:pt x="2574914" y="461575"/>
                </a:lnTo>
                <a:cubicBezTo>
                  <a:pt x="2567008" y="453003"/>
                  <a:pt x="2558436" y="445097"/>
                  <a:pt x="2550053" y="437001"/>
                </a:cubicBezTo>
                <a:lnTo>
                  <a:pt x="2524907" y="413569"/>
                </a:lnTo>
                <a:cubicBezTo>
                  <a:pt x="2530337" y="417284"/>
                  <a:pt x="2538719" y="424142"/>
                  <a:pt x="2547958" y="432619"/>
                </a:cubicBezTo>
                <a:cubicBezTo>
                  <a:pt x="2557197" y="441096"/>
                  <a:pt x="2568056" y="450621"/>
                  <a:pt x="2577581" y="460146"/>
                </a:cubicBezTo>
                <a:cubicBezTo>
                  <a:pt x="2592821" y="474719"/>
                  <a:pt x="2607203" y="487864"/>
                  <a:pt x="2623491" y="504342"/>
                </a:cubicBezTo>
                <a:cubicBezTo>
                  <a:pt x="2638350" y="520439"/>
                  <a:pt x="2661020" y="546252"/>
                  <a:pt x="2659496" y="547586"/>
                </a:cubicBezTo>
                <a:cubicBezTo>
                  <a:pt x="2657972" y="548919"/>
                  <a:pt x="2660639" y="553968"/>
                  <a:pt x="2665592" y="561016"/>
                </a:cubicBezTo>
                <a:cubicBezTo>
                  <a:pt x="2670545" y="568064"/>
                  <a:pt x="2678069" y="577685"/>
                  <a:pt x="2686832" y="589591"/>
                </a:cubicBezTo>
                <a:cubicBezTo>
                  <a:pt x="2695595" y="601497"/>
                  <a:pt x="2706549" y="613975"/>
                  <a:pt x="2716074" y="627691"/>
                </a:cubicBezTo>
                <a:lnTo>
                  <a:pt x="2745221" y="667886"/>
                </a:lnTo>
                <a:cubicBezTo>
                  <a:pt x="2751888" y="676935"/>
                  <a:pt x="2757794" y="686936"/>
                  <a:pt x="2764271" y="696461"/>
                </a:cubicBezTo>
                <a:cubicBezTo>
                  <a:pt x="2776844" y="714559"/>
                  <a:pt x="2792369" y="736943"/>
                  <a:pt x="2801037" y="750563"/>
                </a:cubicBezTo>
                <a:cubicBezTo>
                  <a:pt x="2808562" y="761612"/>
                  <a:pt x="2815134" y="772185"/>
                  <a:pt x="2821135" y="782186"/>
                </a:cubicBezTo>
                <a:cubicBezTo>
                  <a:pt x="2824088" y="787235"/>
                  <a:pt x="2826945" y="791997"/>
                  <a:pt x="2829612" y="796760"/>
                </a:cubicBezTo>
                <a:lnTo>
                  <a:pt x="2836565" y="810952"/>
                </a:lnTo>
                <a:cubicBezTo>
                  <a:pt x="2845424" y="829430"/>
                  <a:pt x="2852472" y="846004"/>
                  <a:pt x="2859426" y="861244"/>
                </a:cubicBezTo>
                <a:cubicBezTo>
                  <a:pt x="2873522" y="896963"/>
                  <a:pt x="2867807" y="889914"/>
                  <a:pt x="2851425" y="860006"/>
                </a:cubicBezTo>
                <a:lnTo>
                  <a:pt x="2829612" y="823335"/>
                </a:lnTo>
                <a:lnTo>
                  <a:pt x="2817706" y="802761"/>
                </a:lnTo>
                <a:lnTo>
                  <a:pt x="2803609" y="777710"/>
                </a:lnTo>
                <a:lnTo>
                  <a:pt x="2794084" y="761708"/>
                </a:lnTo>
                <a:lnTo>
                  <a:pt x="2793608" y="760946"/>
                </a:lnTo>
                <a:lnTo>
                  <a:pt x="2793608" y="761612"/>
                </a:lnTo>
                <a:lnTo>
                  <a:pt x="2782273" y="749992"/>
                </a:lnTo>
                <a:lnTo>
                  <a:pt x="2801323" y="787139"/>
                </a:lnTo>
                <a:lnTo>
                  <a:pt x="2810848" y="806189"/>
                </a:lnTo>
                <a:lnTo>
                  <a:pt x="2819325" y="825239"/>
                </a:lnTo>
                <a:cubicBezTo>
                  <a:pt x="2835327" y="853691"/>
                  <a:pt x="2847472" y="884161"/>
                  <a:pt x="2855425" y="915822"/>
                </a:cubicBezTo>
                <a:cubicBezTo>
                  <a:pt x="2860473" y="933444"/>
                  <a:pt x="2846090" y="899916"/>
                  <a:pt x="2835708" y="876294"/>
                </a:cubicBezTo>
                <a:cubicBezTo>
                  <a:pt x="2828717" y="860425"/>
                  <a:pt x="2820763" y="844994"/>
                  <a:pt x="2811896" y="830097"/>
                </a:cubicBezTo>
                <a:cubicBezTo>
                  <a:pt x="2808848" y="825811"/>
                  <a:pt x="2809419" y="829240"/>
                  <a:pt x="2810372" y="832955"/>
                </a:cubicBezTo>
                <a:cubicBezTo>
                  <a:pt x="2816582" y="848090"/>
                  <a:pt x="2823802" y="862797"/>
                  <a:pt x="2831994" y="876960"/>
                </a:cubicBezTo>
                <a:cubicBezTo>
                  <a:pt x="2846919" y="906945"/>
                  <a:pt x="2860016" y="937796"/>
                  <a:pt x="2871236" y="969353"/>
                </a:cubicBezTo>
                <a:cubicBezTo>
                  <a:pt x="2875904" y="982878"/>
                  <a:pt x="2880571" y="995070"/>
                  <a:pt x="2884190" y="1007453"/>
                </a:cubicBezTo>
                <a:cubicBezTo>
                  <a:pt x="2887810" y="1019835"/>
                  <a:pt x="2891048" y="1031932"/>
                  <a:pt x="2894478" y="1044124"/>
                </a:cubicBezTo>
                <a:cubicBezTo>
                  <a:pt x="2889048" y="1033742"/>
                  <a:pt x="2882952" y="1014978"/>
                  <a:pt x="2872856" y="991260"/>
                </a:cubicBezTo>
                <a:lnTo>
                  <a:pt x="2861426" y="960876"/>
                </a:lnTo>
                <a:cubicBezTo>
                  <a:pt x="2857711" y="950779"/>
                  <a:pt x="2853806" y="940397"/>
                  <a:pt x="2849329" y="930872"/>
                </a:cubicBezTo>
                <a:cubicBezTo>
                  <a:pt x="2838852" y="907059"/>
                  <a:pt x="2833898" y="897439"/>
                  <a:pt x="2833898" y="901630"/>
                </a:cubicBezTo>
                <a:cubicBezTo>
                  <a:pt x="2828650" y="893515"/>
                  <a:pt x="2824154" y="884942"/>
                  <a:pt x="2820468" y="876008"/>
                </a:cubicBezTo>
                <a:cubicBezTo>
                  <a:pt x="2808753" y="852005"/>
                  <a:pt x="2809800" y="850671"/>
                  <a:pt x="2810943" y="849719"/>
                </a:cubicBezTo>
                <a:lnTo>
                  <a:pt x="2803514" y="834574"/>
                </a:lnTo>
                <a:lnTo>
                  <a:pt x="2793989" y="817048"/>
                </a:lnTo>
                <a:cubicBezTo>
                  <a:pt x="2790941" y="811524"/>
                  <a:pt x="2787797" y="806761"/>
                  <a:pt x="2784940" y="801999"/>
                </a:cubicBezTo>
                <a:cubicBezTo>
                  <a:pt x="2779035" y="792664"/>
                  <a:pt x="2774081" y="784472"/>
                  <a:pt x="2769510" y="777424"/>
                </a:cubicBezTo>
                <a:cubicBezTo>
                  <a:pt x="2762813" y="766451"/>
                  <a:pt x="2755327" y="755983"/>
                  <a:pt x="2747126" y="746087"/>
                </a:cubicBezTo>
                <a:cubicBezTo>
                  <a:pt x="2739753" y="737009"/>
                  <a:pt x="2731352" y="728828"/>
                  <a:pt x="2722075" y="721703"/>
                </a:cubicBezTo>
                <a:cubicBezTo>
                  <a:pt x="2720265" y="721465"/>
                  <a:pt x="2719503" y="722894"/>
                  <a:pt x="2718087" y="723334"/>
                </a:cubicBezTo>
                <a:lnTo>
                  <a:pt x="2710251" y="719080"/>
                </a:lnTo>
                <a:lnTo>
                  <a:pt x="2710646" y="719511"/>
                </a:lnTo>
                <a:cubicBezTo>
                  <a:pt x="3113991" y="1301632"/>
                  <a:pt x="3042925" y="2088978"/>
                  <a:pt x="2541863" y="2589460"/>
                </a:cubicBezTo>
                <a:lnTo>
                  <a:pt x="2539525" y="2590332"/>
                </a:lnTo>
                <a:lnTo>
                  <a:pt x="2538744" y="2591960"/>
                </a:lnTo>
                <a:cubicBezTo>
                  <a:pt x="2537672" y="2593722"/>
                  <a:pt x="2536624" y="2595461"/>
                  <a:pt x="2536910" y="2595937"/>
                </a:cubicBezTo>
                <a:lnTo>
                  <a:pt x="2546435" y="2589840"/>
                </a:lnTo>
                <a:cubicBezTo>
                  <a:pt x="2534147" y="2601461"/>
                  <a:pt x="2522146" y="2613367"/>
                  <a:pt x="2509573" y="2624797"/>
                </a:cubicBezTo>
                <a:cubicBezTo>
                  <a:pt x="2509145" y="2626417"/>
                  <a:pt x="2505882" y="2630227"/>
                  <a:pt x="2499894" y="2636132"/>
                </a:cubicBezTo>
                <a:lnTo>
                  <a:pt x="2473964" y="2659940"/>
                </a:lnTo>
                <a:lnTo>
                  <a:pt x="2475462" y="2657265"/>
                </a:lnTo>
                <a:lnTo>
                  <a:pt x="2476938" y="2654717"/>
                </a:lnTo>
                <a:cubicBezTo>
                  <a:pt x="2480332" y="2651110"/>
                  <a:pt x="2486047" y="2645704"/>
                  <a:pt x="2493952" y="2638608"/>
                </a:cubicBezTo>
                <a:cubicBezTo>
                  <a:pt x="2486047" y="2645704"/>
                  <a:pt x="2480308" y="2651086"/>
                  <a:pt x="2476903" y="2654694"/>
                </a:cubicBezTo>
                <a:lnTo>
                  <a:pt x="2475462" y="2657265"/>
                </a:lnTo>
                <a:lnTo>
                  <a:pt x="2473854" y="2660040"/>
                </a:lnTo>
                <a:lnTo>
                  <a:pt x="2473964" y="2659940"/>
                </a:lnTo>
                <a:lnTo>
                  <a:pt x="2473854" y="2660135"/>
                </a:lnTo>
                <a:lnTo>
                  <a:pt x="2469473" y="2665660"/>
                </a:lnTo>
                <a:lnTo>
                  <a:pt x="2473854" y="2664517"/>
                </a:lnTo>
                <a:lnTo>
                  <a:pt x="2509478" y="2632322"/>
                </a:lnTo>
                <a:cubicBezTo>
                  <a:pt x="2521575" y="2621844"/>
                  <a:pt x="2532719" y="2610224"/>
                  <a:pt x="2544339" y="2599175"/>
                </a:cubicBezTo>
                <a:cubicBezTo>
                  <a:pt x="2567961" y="2577553"/>
                  <a:pt x="2589774" y="2553455"/>
                  <a:pt x="2612348" y="2529928"/>
                </a:cubicBezTo>
                <a:cubicBezTo>
                  <a:pt x="2610347" y="2529642"/>
                  <a:pt x="2615205" y="2523070"/>
                  <a:pt x="2622730" y="2512117"/>
                </a:cubicBezTo>
                <a:lnTo>
                  <a:pt x="2665593" y="2462682"/>
                </a:lnTo>
                <a:cubicBezTo>
                  <a:pt x="2678994" y="2446556"/>
                  <a:pt x="2691691" y="2431535"/>
                  <a:pt x="2703693" y="2417628"/>
                </a:cubicBezTo>
                <a:cubicBezTo>
                  <a:pt x="2706074" y="2416419"/>
                  <a:pt x="2708160" y="2414695"/>
                  <a:pt x="2709788" y="2412580"/>
                </a:cubicBezTo>
                <a:cubicBezTo>
                  <a:pt x="2712836" y="2409151"/>
                  <a:pt x="2717504" y="2402198"/>
                  <a:pt x="2725314" y="2390101"/>
                </a:cubicBezTo>
                <a:cubicBezTo>
                  <a:pt x="2747412" y="2358669"/>
                  <a:pt x="2737983" y="2377814"/>
                  <a:pt x="2756175" y="2352001"/>
                </a:cubicBezTo>
                <a:cubicBezTo>
                  <a:pt x="2757794" y="2353525"/>
                  <a:pt x="2762938" y="2348953"/>
                  <a:pt x="2787132" y="2312377"/>
                </a:cubicBezTo>
                <a:cubicBezTo>
                  <a:pt x="2794552" y="2299909"/>
                  <a:pt x="2802829" y="2287974"/>
                  <a:pt x="2811896" y="2276658"/>
                </a:cubicBezTo>
                <a:lnTo>
                  <a:pt x="2813039" y="2279135"/>
                </a:lnTo>
                <a:cubicBezTo>
                  <a:pt x="2808601" y="2289231"/>
                  <a:pt x="2805372" y="2299814"/>
                  <a:pt x="2803419" y="2310663"/>
                </a:cubicBezTo>
                <a:cubicBezTo>
                  <a:pt x="2803038" y="2316759"/>
                  <a:pt x="2804943" y="2319045"/>
                  <a:pt x="2807610" y="2320188"/>
                </a:cubicBezTo>
                <a:cubicBezTo>
                  <a:pt x="2791703" y="2344286"/>
                  <a:pt x="2776463" y="2368861"/>
                  <a:pt x="2759033" y="2391911"/>
                </a:cubicBezTo>
                <a:lnTo>
                  <a:pt x="2745031" y="2405913"/>
                </a:lnTo>
                <a:cubicBezTo>
                  <a:pt x="2736173" y="2418581"/>
                  <a:pt x="2726934" y="2430582"/>
                  <a:pt x="2719313" y="2440965"/>
                </a:cubicBezTo>
                <a:cubicBezTo>
                  <a:pt x="2711693" y="2451347"/>
                  <a:pt x="2704931" y="2460205"/>
                  <a:pt x="2700263" y="2466778"/>
                </a:cubicBezTo>
                <a:cubicBezTo>
                  <a:pt x="2691024" y="2479731"/>
                  <a:pt x="2690072" y="2483065"/>
                  <a:pt x="2704645" y="2468682"/>
                </a:cubicBezTo>
                <a:cubicBezTo>
                  <a:pt x="2706360" y="2469159"/>
                  <a:pt x="2703693" y="2475159"/>
                  <a:pt x="2697311" y="2485351"/>
                </a:cubicBezTo>
                <a:cubicBezTo>
                  <a:pt x="2687938" y="2499410"/>
                  <a:pt x="2677861" y="2512983"/>
                  <a:pt x="2667117" y="2526023"/>
                </a:cubicBezTo>
                <a:cubicBezTo>
                  <a:pt x="2660354" y="2534309"/>
                  <a:pt x="2653210" y="2543358"/>
                  <a:pt x="2645018" y="2552883"/>
                </a:cubicBezTo>
                <a:lnTo>
                  <a:pt x="2618253" y="2581934"/>
                </a:lnTo>
                <a:cubicBezTo>
                  <a:pt x="2599775" y="2602509"/>
                  <a:pt x="2577772" y="2622892"/>
                  <a:pt x="2555198" y="2643752"/>
                </a:cubicBezTo>
                <a:cubicBezTo>
                  <a:pt x="2544149" y="2654610"/>
                  <a:pt x="2531100" y="2665945"/>
                  <a:pt x="2519193" y="2676328"/>
                </a:cubicBezTo>
                <a:cubicBezTo>
                  <a:pt x="2509240" y="2685223"/>
                  <a:pt x="2498848" y="2693625"/>
                  <a:pt x="2488046" y="2701474"/>
                </a:cubicBezTo>
                <a:cubicBezTo>
                  <a:pt x="2480331" y="2706426"/>
                  <a:pt x="2480712" y="2705379"/>
                  <a:pt x="2485094" y="2700521"/>
                </a:cubicBezTo>
                <a:cubicBezTo>
                  <a:pt x="2489475" y="2695663"/>
                  <a:pt x="2497952" y="2687758"/>
                  <a:pt x="2507477" y="2678233"/>
                </a:cubicBezTo>
                <a:cubicBezTo>
                  <a:pt x="2531100" y="2655182"/>
                  <a:pt x="2516336" y="2665945"/>
                  <a:pt x="2490428" y="2686805"/>
                </a:cubicBezTo>
                <a:lnTo>
                  <a:pt x="2486618" y="2680233"/>
                </a:lnTo>
                <a:cubicBezTo>
                  <a:pt x="2475654" y="2689720"/>
                  <a:pt x="2464177" y="2698587"/>
                  <a:pt x="2452233" y="2706808"/>
                </a:cubicBezTo>
                <a:cubicBezTo>
                  <a:pt x="2444517" y="2712142"/>
                  <a:pt x="2440517" y="2714523"/>
                  <a:pt x="2446136" y="2708141"/>
                </a:cubicBezTo>
                <a:cubicBezTo>
                  <a:pt x="2451756" y="2701759"/>
                  <a:pt x="2446899" y="2703855"/>
                  <a:pt x="2437374" y="2710046"/>
                </a:cubicBezTo>
                <a:cubicBezTo>
                  <a:pt x="2438431" y="2709027"/>
                  <a:pt x="2439383" y="2707912"/>
                  <a:pt x="2440231" y="2706712"/>
                </a:cubicBezTo>
                <a:cubicBezTo>
                  <a:pt x="2429230" y="2712808"/>
                  <a:pt x="2418666" y="2719647"/>
                  <a:pt x="2408608" y="2727191"/>
                </a:cubicBezTo>
                <a:cubicBezTo>
                  <a:pt x="2385653" y="2743383"/>
                  <a:pt x="2366031" y="2759004"/>
                  <a:pt x="2345171" y="2773673"/>
                </a:cubicBezTo>
                <a:lnTo>
                  <a:pt x="2312786" y="2795390"/>
                </a:lnTo>
                <a:cubicBezTo>
                  <a:pt x="2301642" y="2802819"/>
                  <a:pt x="2290022" y="2810534"/>
                  <a:pt x="2276877" y="2817583"/>
                </a:cubicBezTo>
                <a:cubicBezTo>
                  <a:pt x="2263752" y="2827203"/>
                  <a:pt x="2250074" y="2836043"/>
                  <a:pt x="2235920" y="2844063"/>
                </a:cubicBezTo>
                <a:cubicBezTo>
                  <a:pt x="2218013" y="2854159"/>
                  <a:pt x="2197725" y="2864256"/>
                  <a:pt x="2183246" y="2872638"/>
                </a:cubicBezTo>
                <a:cubicBezTo>
                  <a:pt x="2175912" y="2876448"/>
                  <a:pt x="2170483" y="2879496"/>
                  <a:pt x="2165911" y="2882163"/>
                </a:cubicBezTo>
                <a:lnTo>
                  <a:pt x="2153528" y="2889021"/>
                </a:lnTo>
                <a:cubicBezTo>
                  <a:pt x="2142784" y="2895117"/>
                  <a:pt x="2131726" y="2900613"/>
                  <a:pt x="2120382" y="2905499"/>
                </a:cubicBezTo>
                <a:lnTo>
                  <a:pt x="2117905" y="2904737"/>
                </a:lnTo>
                <a:cubicBezTo>
                  <a:pt x="2136955" y="2894545"/>
                  <a:pt x="2128097" y="2895974"/>
                  <a:pt x="2136955" y="2889878"/>
                </a:cubicBezTo>
                <a:cubicBezTo>
                  <a:pt x="2128001" y="2895974"/>
                  <a:pt x="2136479" y="2894545"/>
                  <a:pt x="2117905" y="2904737"/>
                </a:cubicBezTo>
                <a:lnTo>
                  <a:pt x="2097998" y="2913024"/>
                </a:lnTo>
                <a:lnTo>
                  <a:pt x="2077614" y="2920453"/>
                </a:lnTo>
                <a:lnTo>
                  <a:pt x="2037038" y="2935026"/>
                </a:lnTo>
                <a:lnTo>
                  <a:pt x="2037514" y="2935026"/>
                </a:lnTo>
                <a:cubicBezTo>
                  <a:pt x="2034847" y="2936074"/>
                  <a:pt x="2030751" y="2938170"/>
                  <a:pt x="2029513" y="2938170"/>
                </a:cubicBezTo>
                <a:cubicBezTo>
                  <a:pt x="1956637" y="2959592"/>
                  <a:pt x="1882723" y="2977336"/>
                  <a:pt x="1808057" y="2991319"/>
                </a:cubicBezTo>
                <a:lnTo>
                  <a:pt x="1789483" y="2994367"/>
                </a:lnTo>
                <a:lnTo>
                  <a:pt x="1755383" y="3000558"/>
                </a:lnTo>
                <a:cubicBezTo>
                  <a:pt x="1743953" y="3002749"/>
                  <a:pt x="1732619" y="3004845"/>
                  <a:pt x="1721093" y="3006178"/>
                </a:cubicBezTo>
                <a:cubicBezTo>
                  <a:pt x="1702120" y="3010474"/>
                  <a:pt x="1682860" y="3013398"/>
                  <a:pt x="1663467" y="3014941"/>
                </a:cubicBezTo>
                <a:cubicBezTo>
                  <a:pt x="1642036" y="3016465"/>
                  <a:pt x="1619843" y="3017036"/>
                  <a:pt x="1601269" y="3019323"/>
                </a:cubicBezTo>
                <a:cubicBezTo>
                  <a:pt x="1595744" y="3020466"/>
                  <a:pt x="1589363" y="3021799"/>
                  <a:pt x="1582219" y="3022466"/>
                </a:cubicBezTo>
                <a:cubicBezTo>
                  <a:pt x="1575075" y="3023133"/>
                  <a:pt x="1567265" y="3024085"/>
                  <a:pt x="1558787" y="3024085"/>
                </a:cubicBezTo>
                <a:cubicBezTo>
                  <a:pt x="1541833" y="3024657"/>
                  <a:pt x="1521926" y="3025324"/>
                  <a:pt x="1498685" y="3024085"/>
                </a:cubicBezTo>
                <a:lnTo>
                  <a:pt x="1434200" y="3019799"/>
                </a:lnTo>
                <a:cubicBezTo>
                  <a:pt x="1413436" y="3017894"/>
                  <a:pt x="1394576" y="3015037"/>
                  <a:pt x="1381622" y="3012655"/>
                </a:cubicBezTo>
                <a:lnTo>
                  <a:pt x="1334789" y="3005937"/>
                </a:lnTo>
                <a:lnTo>
                  <a:pt x="1335521" y="3007035"/>
                </a:lnTo>
                <a:cubicBezTo>
                  <a:pt x="897791" y="2955343"/>
                  <a:pt x="506618" y="2709255"/>
                  <a:pt x="270531" y="2337047"/>
                </a:cubicBezTo>
                <a:lnTo>
                  <a:pt x="271674" y="2338571"/>
                </a:lnTo>
                <a:cubicBezTo>
                  <a:pt x="279485" y="2349715"/>
                  <a:pt x="287200" y="2358573"/>
                  <a:pt x="292915" y="2365717"/>
                </a:cubicBezTo>
                <a:cubicBezTo>
                  <a:pt x="304821" y="2379624"/>
                  <a:pt x="310917" y="2385910"/>
                  <a:pt x="309965" y="2379624"/>
                </a:cubicBezTo>
                <a:cubicBezTo>
                  <a:pt x="309012" y="2373337"/>
                  <a:pt x="328824" y="2400007"/>
                  <a:pt x="337587" y="2407341"/>
                </a:cubicBezTo>
                <a:lnTo>
                  <a:pt x="358256" y="2433535"/>
                </a:lnTo>
                <a:cubicBezTo>
                  <a:pt x="365114" y="2442298"/>
                  <a:pt x="371877" y="2451156"/>
                  <a:pt x="379307" y="2459443"/>
                </a:cubicBezTo>
                <a:lnTo>
                  <a:pt x="413216" y="2497543"/>
                </a:lnTo>
                <a:cubicBezTo>
                  <a:pt x="421026" y="2504687"/>
                  <a:pt x="429694" y="2511068"/>
                  <a:pt x="437885" y="2517736"/>
                </a:cubicBezTo>
                <a:cubicBezTo>
                  <a:pt x="445591" y="2523070"/>
                  <a:pt x="452678" y="2529233"/>
                  <a:pt x="459031" y="2536119"/>
                </a:cubicBezTo>
                <a:cubicBezTo>
                  <a:pt x="463889" y="2540786"/>
                  <a:pt x="469127" y="2546692"/>
                  <a:pt x="475509" y="2552693"/>
                </a:cubicBezTo>
                <a:lnTo>
                  <a:pt x="496369" y="2573172"/>
                </a:lnTo>
                <a:cubicBezTo>
                  <a:pt x="521134" y="2598699"/>
                  <a:pt x="551709" y="2624512"/>
                  <a:pt x="553519" y="2621463"/>
                </a:cubicBezTo>
                <a:lnTo>
                  <a:pt x="533897" y="2602413"/>
                </a:lnTo>
                <a:cubicBezTo>
                  <a:pt x="533421" y="2599842"/>
                  <a:pt x="533802" y="2598032"/>
                  <a:pt x="528182" y="2591365"/>
                </a:cubicBezTo>
                <a:cubicBezTo>
                  <a:pt x="515657" y="2576496"/>
                  <a:pt x="502265" y="2562371"/>
                  <a:pt x="488082" y="2549074"/>
                </a:cubicBezTo>
                <a:cubicBezTo>
                  <a:pt x="482367" y="2543073"/>
                  <a:pt x="477033" y="2536977"/>
                  <a:pt x="471794" y="2530881"/>
                </a:cubicBezTo>
                <a:lnTo>
                  <a:pt x="456078" y="2513069"/>
                </a:lnTo>
                <a:cubicBezTo>
                  <a:pt x="445696" y="2501353"/>
                  <a:pt x="434742" y="2490685"/>
                  <a:pt x="425217" y="2479255"/>
                </a:cubicBezTo>
                <a:cubicBezTo>
                  <a:pt x="405405" y="2456871"/>
                  <a:pt x="385593" y="2436583"/>
                  <a:pt x="367305" y="2415723"/>
                </a:cubicBezTo>
                <a:cubicBezTo>
                  <a:pt x="337778" y="2380195"/>
                  <a:pt x="327014" y="2370480"/>
                  <a:pt x="296153" y="2327331"/>
                </a:cubicBezTo>
                <a:lnTo>
                  <a:pt x="273960" y="2284088"/>
                </a:lnTo>
                <a:cubicBezTo>
                  <a:pt x="274817" y="2283040"/>
                  <a:pt x="276913" y="2283612"/>
                  <a:pt x="275960" y="2279802"/>
                </a:cubicBezTo>
                <a:cubicBezTo>
                  <a:pt x="271722" y="2269105"/>
                  <a:pt x="266664" y="2258751"/>
                  <a:pt x="260816" y="2248846"/>
                </a:cubicBezTo>
                <a:cubicBezTo>
                  <a:pt x="250338" y="2228271"/>
                  <a:pt x="239956" y="2212174"/>
                  <a:pt x="231288" y="2197125"/>
                </a:cubicBezTo>
                <a:lnTo>
                  <a:pt x="206237" y="2153786"/>
                </a:lnTo>
                <a:cubicBezTo>
                  <a:pt x="200332" y="2143785"/>
                  <a:pt x="195188" y="2133307"/>
                  <a:pt x="189950" y="2122734"/>
                </a:cubicBezTo>
                <a:cubicBezTo>
                  <a:pt x="184711" y="2112162"/>
                  <a:pt x="179377" y="2101684"/>
                  <a:pt x="174138" y="2091111"/>
                </a:cubicBezTo>
                <a:lnTo>
                  <a:pt x="170519" y="2083491"/>
                </a:lnTo>
                <a:cubicBezTo>
                  <a:pt x="167661" y="2077681"/>
                  <a:pt x="165470" y="2071585"/>
                  <a:pt x="162994" y="2065680"/>
                </a:cubicBezTo>
                <a:lnTo>
                  <a:pt x="150326" y="2034057"/>
                </a:lnTo>
                <a:lnTo>
                  <a:pt x="142896" y="2018245"/>
                </a:lnTo>
                <a:cubicBezTo>
                  <a:pt x="133495" y="1991451"/>
                  <a:pt x="124703" y="1966048"/>
                  <a:pt x="116512" y="1942045"/>
                </a:cubicBezTo>
                <a:lnTo>
                  <a:pt x="95271" y="1873084"/>
                </a:lnTo>
                <a:cubicBezTo>
                  <a:pt x="89461" y="1851081"/>
                  <a:pt x="82889" y="1829936"/>
                  <a:pt x="78126" y="1810600"/>
                </a:cubicBezTo>
                <a:cubicBezTo>
                  <a:pt x="73364" y="1791264"/>
                  <a:pt x="68506" y="1773548"/>
                  <a:pt x="64315" y="1754022"/>
                </a:cubicBezTo>
                <a:cubicBezTo>
                  <a:pt x="60124" y="1734495"/>
                  <a:pt x="57838" y="1714588"/>
                  <a:pt x="54790" y="1694871"/>
                </a:cubicBezTo>
                <a:lnTo>
                  <a:pt x="50504" y="1665153"/>
                </a:lnTo>
                <a:cubicBezTo>
                  <a:pt x="49265" y="1655152"/>
                  <a:pt x="48503" y="1645246"/>
                  <a:pt x="47456" y="1635245"/>
                </a:cubicBezTo>
                <a:cubicBezTo>
                  <a:pt x="46427" y="1632444"/>
                  <a:pt x="45570" y="1629577"/>
                  <a:pt x="44884" y="1626672"/>
                </a:cubicBezTo>
                <a:cubicBezTo>
                  <a:pt x="43674" y="1601783"/>
                  <a:pt x="43074" y="1576828"/>
                  <a:pt x="43074" y="1551806"/>
                </a:cubicBezTo>
                <a:lnTo>
                  <a:pt x="46351" y="1493113"/>
                </a:lnTo>
                <a:lnTo>
                  <a:pt x="47075" y="1514468"/>
                </a:lnTo>
                <a:cubicBezTo>
                  <a:pt x="48694" y="1564665"/>
                  <a:pt x="51170" y="1588763"/>
                  <a:pt x="54218" y="1583715"/>
                </a:cubicBezTo>
                <a:lnTo>
                  <a:pt x="61331" y="1629477"/>
                </a:lnTo>
                <a:lnTo>
                  <a:pt x="59896" y="1599969"/>
                </a:lnTo>
                <a:lnTo>
                  <a:pt x="59896" y="1599874"/>
                </a:lnTo>
                <a:lnTo>
                  <a:pt x="61332" y="1629484"/>
                </a:lnTo>
                <a:lnTo>
                  <a:pt x="62124" y="1634578"/>
                </a:lnTo>
                <a:cubicBezTo>
                  <a:pt x="62886" y="1644675"/>
                  <a:pt x="63172" y="1654104"/>
                  <a:pt x="64410" y="1662582"/>
                </a:cubicBezTo>
                <a:cubicBezTo>
                  <a:pt x="65648" y="1671059"/>
                  <a:pt x="66791" y="1678774"/>
                  <a:pt x="67934" y="1685537"/>
                </a:cubicBezTo>
                <a:cubicBezTo>
                  <a:pt x="69277" y="1695414"/>
                  <a:pt x="71449" y="1705168"/>
                  <a:pt x="74411" y="1714683"/>
                </a:cubicBezTo>
                <a:cubicBezTo>
                  <a:pt x="78698" y="1728019"/>
                  <a:pt x="86222" y="1756498"/>
                  <a:pt x="95747" y="1796789"/>
                </a:cubicBezTo>
                <a:cubicBezTo>
                  <a:pt x="96795" y="1798313"/>
                  <a:pt x="97367" y="1796979"/>
                  <a:pt x="98319" y="1797837"/>
                </a:cubicBezTo>
                <a:cubicBezTo>
                  <a:pt x="100643" y="1802313"/>
                  <a:pt x="102339" y="1807086"/>
                  <a:pt x="103367" y="1812029"/>
                </a:cubicBezTo>
                <a:cubicBezTo>
                  <a:pt x="103520" y="1808190"/>
                  <a:pt x="104129" y="1804390"/>
                  <a:pt x="105177" y="1800694"/>
                </a:cubicBezTo>
                <a:cubicBezTo>
                  <a:pt x="108606" y="1795551"/>
                  <a:pt x="110702" y="1792026"/>
                  <a:pt x="117179" y="1811076"/>
                </a:cubicBezTo>
                <a:cubicBezTo>
                  <a:pt x="120512" y="1820697"/>
                  <a:pt x="124418" y="1836127"/>
                  <a:pt x="130037" y="1860035"/>
                </a:cubicBezTo>
                <a:cubicBezTo>
                  <a:pt x="132609" y="1872132"/>
                  <a:pt x="136895" y="1885943"/>
                  <a:pt x="141277" y="1902326"/>
                </a:cubicBezTo>
                <a:cubicBezTo>
                  <a:pt x="145659" y="1918709"/>
                  <a:pt x="150326" y="1937664"/>
                  <a:pt x="157279" y="1958904"/>
                </a:cubicBezTo>
                <a:cubicBezTo>
                  <a:pt x="168137" y="1995385"/>
                  <a:pt x="182292" y="2030808"/>
                  <a:pt x="199570" y="2064727"/>
                </a:cubicBezTo>
                <a:cubicBezTo>
                  <a:pt x="189759" y="2038057"/>
                  <a:pt x="181949" y="2018055"/>
                  <a:pt x="177091" y="2003481"/>
                </a:cubicBezTo>
                <a:cubicBezTo>
                  <a:pt x="172233" y="1988908"/>
                  <a:pt x="169852" y="1979669"/>
                  <a:pt x="168804" y="1974906"/>
                </a:cubicBezTo>
                <a:cubicBezTo>
                  <a:pt x="166804" y="1965381"/>
                  <a:pt x="171376" y="1973478"/>
                  <a:pt x="180329" y="1989480"/>
                </a:cubicBezTo>
                <a:cubicBezTo>
                  <a:pt x="184616" y="1999195"/>
                  <a:pt x="191188" y="2013292"/>
                  <a:pt x="197760" y="2029199"/>
                </a:cubicBezTo>
                <a:cubicBezTo>
                  <a:pt x="204332" y="2045106"/>
                  <a:pt x="210905" y="2062536"/>
                  <a:pt x="218429" y="2077491"/>
                </a:cubicBezTo>
                <a:cubicBezTo>
                  <a:pt x="229574" y="2103018"/>
                  <a:pt x="239575" y="2126449"/>
                  <a:pt x="245385" y="2131593"/>
                </a:cubicBezTo>
                <a:lnTo>
                  <a:pt x="255672" y="2152548"/>
                </a:lnTo>
                <a:lnTo>
                  <a:pt x="254434" y="2151024"/>
                </a:lnTo>
                <a:cubicBezTo>
                  <a:pt x="254929" y="2155624"/>
                  <a:pt x="255920" y="2160158"/>
                  <a:pt x="257387" y="2164549"/>
                </a:cubicBezTo>
                <a:cubicBezTo>
                  <a:pt x="260435" y="2173598"/>
                  <a:pt x="252624" y="2164073"/>
                  <a:pt x="267674" y="2192648"/>
                </a:cubicBezTo>
                <a:cubicBezTo>
                  <a:pt x="277113" y="2210688"/>
                  <a:pt x="288343" y="2227728"/>
                  <a:pt x="301202" y="2243512"/>
                </a:cubicBezTo>
                <a:lnTo>
                  <a:pt x="301262" y="2243596"/>
                </a:lnTo>
                <a:lnTo>
                  <a:pt x="358352" y="2323903"/>
                </a:lnTo>
                <a:cubicBezTo>
                  <a:pt x="377973" y="2350287"/>
                  <a:pt x="400262" y="2377623"/>
                  <a:pt x="427789" y="2413247"/>
                </a:cubicBezTo>
                <a:cubicBezTo>
                  <a:pt x="429503" y="2417152"/>
                  <a:pt x="426360" y="2415819"/>
                  <a:pt x="419978" y="2410389"/>
                </a:cubicBezTo>
                <a:cubicBezTo>
                  <a:pt x="413597" y="2404960"/>
                  <a:pt x="405215" y="2395530"/>
                  <a:pt x="394547" y="2383815"/>
                </a:cubicBezTo>
                <a:cubicBezTo>
                  <a:pt x="368067" y="2354382"/>
                  <a:pt x="379878" y="2372004"/>
                  <a:pt x="409977" y="2410104"/>
                </a:cubicBezTo>
                <a:cubicBezTo>
                  <a:pt x="417788" y="2422105"/>
                  <a:pt x="426265" y="2433630"/>
                  <a:pt x="434456" y="2445537"/>
                </a:cubicBezTo>
                <a:cubicBezTo>
                  <a:pt x="434552" y="2447537"/>
                  <a:pt x="434742" y="2449537"/>
                  <a:pt x="447315" y="2465063"/>
                </a:cubicBezTo>
                <a:cubicBezTo>
                  <a:pt x="448934" y="2474302"/>
                  <a:pt x="501608" y="2528499"/>
                  <a:pt x="526563" y="2553646"/>
                </a:cubicBezTo>
                <a:lnTo>
                  <a:pt x="543327" y="2570790"/>
                </a:lnTo>
                <a:cubicBezTo>
                  <a:pt x="548947" y="2576315"/>
                  <a:pt x="554757" y="2581649"/>
                  <a:pt x="560567" y="2587078"/>
                </a:cubicBezTo>
                <a:cubicBezTo>
                  <a:pt x="572093" y="2597936"/>
                  <a:pt x="583713" y="2608890"/>
                  <a:pt x="596001" y="2619940"/>
                </a:cubicBezTo>
                <a:cubicBezTo>
                  <a:pt x="623861" y="2644000"/>
                  <a:pt x="653227" y="2666269"/>
                  <a:pt x="683916" y="2686615"/>
                </a:cubicBezTo>
                <a:cubicBezTo>
                  <a:pt x="692774" y="2692710"/>
                  <a:pt x="701252" y="2698902"/>
                  <a:pt x="709919" y="2704236"/>
                </a:cubicBezTo>
                <a:lnTo>
                  <a:pt x="735256" y="2719762"/>
                </a:lnTo>
                <a:cubicBezTo>
                  <a:pt x="751639" y="2729667"/>
                  <a:pt x="767165" y="2738240"/>
                  <a:pt x="782881" y="2746717"/>
                </a:cubicBezTo>
                <a:cubicBezTo>
                  <a:pt x="798597" y="2755194"/>
                  <a:pt x="814313" y="2764148"/>
                  <a:pt x="830506" y="2772340"/>
                </a:cubicBezTo>
                <a:lnTo>
                  <a:pt x="879464" y="2795771"/>
                </a:lnTo>
                <a:cubicBezTo>
                  <a:pt x="898134" y="2804629"/>
                  <a:pt x="922232" y="2813869"/>
                  <a:pt x="932614" y="2820631"/>
                </a:cubicBezTo>
                <a:cubicBezTo>
                  <a:pt x="939996" y="2825384"/>
                  <a:pt x="947692" y="2829623"/>
                  <a:pt x="955664" y="2833299"/>
                </a:cubicBezTo>
                <a:cubicBezTo>
                  <a:pt x="964904" y="2837490"/>
                  <a:pt x="975095" y="2842253"/>
                  <a:pt x="986335" y="2846349"/>
                </a:cubicBezTo>
                <a:cubicBezTo>
                  <a:pt x="997575" y="2850444"/>
                  <a:pt x="1009195" y="2855969"/>
                  <a:pt x="1021577" y="2859969"/>
                </a:cubicBezTo>
                <a:lnTo>
                  <a:pt x="1058725" y="2872542"/>
                </a:lnTo>
                <a:lnTo>
                  <a:pt x="1079585" y="2880353"/>
                </a:lnTo>
                <a:cubicBezTo>
                  <a:pt x="1086919" y="2882734"/>
                  <a:pt x="1094444" y="2885020"/>
                  <a:pt x="1102064" y="2887306"/>
                </a:cubicBezTo>
                <a:lnTo>
                  <a:pt x="1149689" y="2901117"/>
                </a:lnTo>
                <a:lnTo>
                  <a:pt x="1197314" y="2912643"/>
                </a:lnTo>
                <a:cubicBezTo>
                  <a:pt x="1205124" y="2914453"/>
                  <a:pt x="1212839" y="2916548"/>
                  <a:pt x="1220364" y="2918167"/>
                </a:cubicBezTo>
                <a:lnTo>
                  <a:pt x="1242367" y="2922835"/>
                </a:lnTo>
                <a:cubicBezTo>
                  <a:pt x="1257893" y="2925977"/>
                  <a:pt x="1273800" y="2929407"/>
                  <a:pt x="1289992" y="2932360"/>
                </a:cubicBezTo>
                <a:cubicBezTo>
                  <a:pt x="1306251" y="2934712"/>
                  <a:pt x="1322634" y="2936998"/>
                  <a:pt x="1339141" y="2939217"/>
                </a:cubicBezTo>
                <a:cubicBezTo>
                  <a:pt x="1347428" y="2940170"/>
                  <a:pt x="1355714" y="2941503"/>
                  <a:pt x="1364096" y="2942075"/>
                </a:cubicBezTo>
                <a:lnTo>
                  <a:pt x="1389338" y="2943884"/>
                </a:lnTo>
                <a:lnTo>
                  <a:pt x="1440458" y="2946646"/>
                </a:lnTo>
                <a:lnTo>
                  <a:pt x="1440487" y="2946647"/>
                </a:lnTo>
                <a:lnTo>
                  <a:pt x="1500018" y="2949504"/>
                </a:lnTo>
                <a:cubicBezTo>
                  <a:pt x="1504876" y="2950933"/>
                  <a:pt x="1509638" y="2951981"/>
                  <a:pt x="1514401" y="2953029"/>
                </a:cubicBezTo>
                <a:cubicBezTo>
                  <a:pt x="1538023" y="2953409"/>
                  <a:pt x="1562312" y="2953219"/>
                  <a:pt x="1586505" y="2951600"/>
                </a:cubicBezTo>
                <a:lnTo>
                  <a:pt x="1658991" y="2945313"/>
                </a:lnTo>
                <a:lnTo>
                  <a:pt x="1676808" y="2942025"/>
                </a:lnTo>
                <a:lnTo>
                  <a:pt x="1677564" y="2941885"/>
                </a:lnTo>
                <a:cubicBezTo>
                  <a:pt x="1701853" y="2938837"/>
                  <a:pt x="1727285" y="2936360"/>
                  <a:pt x="1750907" y="2931597"/>
                </a:cubicBezTo>
                <a:cubicBezTo>
                  <a:pt x="1772652" y="2928226"/>
                  <a:pt x="1794141" y="2923320"/>
                  <a:pt x="1815201" y="2916929"/>
                </a:cubicBezTo>
                <a:cubicBezTo>
                  <a:pt x="1847300" y="2909595"/>
                  <a:pt x="1874065" y="2901403"/>
                  <a:pt x="1867874" y="2901403"/>
                </a:cubicBezTo>
                <a:cubicBezTo>
                  <a:pt x="1856444" y="2902479"/>
                  <a:pt x="1845109" y="2904394"/>
                  <a:pt x="1833965" y="2907118"/>
                </a:cubicBezTo>
                <a:lnTo>
                  <a:pt x="1807961" y="2912738"/>
                </a:lnTo>
                <a:lnTo>
                  <a:pt x="1794436" y="2915786"/>
                </a:lnTo>
                <a:lnTo>
                  <a:pt x="1781196" y="2918072"/>
                </a:lnTo>
                <a:lnTo>
                  <a:pt x="1771671" y="2918072"/>
                </a:lnTo>
                <a:cubicBezTo>
                  <a:pt x="1792817" y="2908166"/>
                  <a:pt x="1800246" y="2905975"/>
                  <a:pt x="1863492" y="2894640"/>
                </a:cubicBezTo>
                <a:lnTo>
                  <a:pt x="1899497" y="2886068"/>
                </a:lnTo>
                <a:cubicBezTo>
                  <a:pt x="1911784" y="2883496"/>
                  <a:pt x="1924833" y="2881020"/>
                  <a:pt x="1936263" y="2878352"/>
                </a:cubicBezTo>
                <a:cubicBezTo>
                  <a:pt x="1952932" y="2874352"/>
                  <a:pt x="1923500" y="2887877"/>
                  <a:pt x="1978840" y="2868827"/>
                </a:cubicBezTo>
                <a:cubicBezTo>
                  <a:pt x="1986460" y="2866065"/>
                  <a:pt x="1994937" y="2863399"/>
                  <a:pt x="2003319" y="2860160"/>
                </a:cubicBezTo>
                <a:lnTo>
                  <a:pt x="2028560" y="2850063"/>
                </a:lnTo>
                <a:cubicBezTo>
                  <a:pt x="2042467" y="2844691"/>
                  <a:pt x="2056040" y="2838529"/>
                  <a:pt x="2069232" y="2831585"/>
                </a:cubicBezTo>
                <a:lnTo>
                  <a:pt x="2099998" y="2816821"/>
                </a:lnTo>
                <a:cubicBezTo>
                  <a:pt x="2120601" y="2807315"/>
                  <a:pt x="2140498" y="2796333"/>
                  <a:pt x="2159529" y="2783960"/>
                </a:cubicBezTo>
                <a:lnTo>
                  <a:pt x="2162863" y="2784055"/>
                </a:lnTo>
                <a:lnTo>
                  <a:pt x="2172388" y="2781769"/>
                </a:lnTo>
                <a:cubicBezTo>
                  <a:pt x="2172102" y="2783008"/>
                  <a:pt x="2171340" y="2784151"/>
                  <a:pt x="2175055" y="2783008"/>
                </a:cubicBezTo>
                <a:cubicBezTo>
                  <a:pt x="2185037" y="2779112"/>
                  <a:pt x="2194610" y="2774226"/>
                  <a:pt x="2203630" y="2768434"/>
                </a:cubicBezTo>
                <a:cubicBezTo>
                  <a:pt x="2220775" y="2758338"/>
                  <a:pt x="2236682" y="2750432"/>
                  <a:pt x="2251255" y="2741574"/>
                </a:cubicBezTo>
                <a:cubicBezTo>
                  <a:pt x="2265828" y="2732715"/>
                  <a:pt x="2280116" y="2724048"/>
                  <a:pt x="2295261" y="2714523"/>
                </a:cubicBezTo>
                <a:lnTo>
                  <a:pt x="2309358" y="2705569"/>
                </a:lnTo>
                <a:lnTo>
                  <a:pt x="2322978" y="2696044"/>
                </a:lnTo>
                <a:cubicBezTo>
                  <a:pt x="2338218" y="2684710"/>
                  <a:pt x="2352696" y="2674422"/>
                  <a:pt x="2365174" y="2666803"/>
                </a:cubicBezTo>
                <a:cubicBezTo>
                  <a:pt x="2369746" y="2663278"/>
                  <a:pt x="2374604" y="2659373"/>
                  <a:pt x="2379271" y="2655658"/>
                </a:cubicBezTo>
                <a:cubicBezTo>
                  <a:pt x="2397750" y="2642323"/>
                  <a:pt x="2408703" y="2635560"/>
                  <a:pt x="2421562" y="2627083"/>
                </a:cubicBezTo>
                <a:cubicBezTo>
                  <a:pt x="2439650" y="2614053"/>
                  <a:pt x="2456986" y="2599994"/>
                  <a:pt x="2473473" y="2584983"/>
                </a:cubicBezTo>
                <a:cubicBezTo>
                  <a:pt x="2486132" y="2574829"/>
                  <a:pt x="2498248" y="2564018"/>
                  <a:pt x="2509763" y="2552598"/>
                </a:cubicBezTo>
                <a:lnTo>
                  <a:pt x="2525480" y="2538787"/>
                </a:lnTo>
                <a:cubicBezTo>
                  <a:pt x="2539958" y="2525737"/>
                  <a:pt x="2553102" y="2513545"/>
                  <a:pt x="2573105" y="2493257"/>
                </a:cubicBezTo>
                <a:cubicBezTo>
                  <a:pt x="2574724" y="2492495"/>
                  <a:pt x="2574914" y="2493638"/>
                  <a:pt x="2577010" y="2492495"/>
                </a:cubicBezTo>
                <a:cubicBezTo>
                  <a:pt x="2582497" y="2488752"/>
                  <a:pt x="2587402" y="2484227"/>
                  <a:pt x="2591583" y="2479065"/>
                </a:cubicBezTo>
                <a:cubicBezTo>
                  <a:pt x="2589678" y="2487637"/>
                  <a:pt x="2625778" y="2451728"/>
                  <a:pt x="2625778" y="2457348"/>
                </a:cubicBezTo>
                <a:lnTo>
                  <a:pt x="2638351" y="2443632"/>
                </a:lnTo>
                <a:lnTo>
                  <a:pt x="2649495" y="2430678"/>
                </a:lnTo>
                <a:cubicBezTo>
                  <a:pt x="2657020" y="2421915"/>
                  <a:pt x="2665212" y="2412675"/>
                  <a:pt x="2674737" y="2399721"/>
                </a:cubicBezTo>
                <a:cubicBezTo>
                  <a:pt x="2680166" y="2394006"/>
                  <a:pt x="2685500" y="2387529"/>
                  <a:pt x="2690738" y="2380671"/>
                </a:cubicBezTo>
                <a:lnTo>
                  <a:pt x="2707312" y="2359526"/>
                </a:lnTo>
                <a:lnTo>
                  <a:pt x="2724552" y="2337142"/>
                </a:lnTo>
                <a:cubicBezTo>
                  <a:pt x="2730172" y="2329332"/>
                  <a:pt x="2735601" y="2321331"/>
                  <a:pt x="2741221" y="2313234"/>
                </a:cubicBezTo>
                <a:cubicBezTo>
                  <a:pt x="2764081" y="2281135"/>
                  <a:pt x="2784941" y="2246274"/>
                  <a:pt x="2804658" y="2214460"/>
                </a:cubicBezTo>
                <a:cubicBezTo>
                  <a:pt x="2815707" y="2195220"/>
                  <a:pt x="2828279" y="2175122"/>
                  <a:pt x="2838852" y="2152262"/>
                </a:cubicBezTo>
                <a:cubicBezTo>
                  <a:pt x="2849425" y="2129402"/>
                  <a:pt x="2861045" y="2105494"/>
                  <a:pt x="2871428" y="2079491"/>
                </a:cubicBezTo>
                <a:cubicBezTo>
                  <a:pt x="2875171" y="2069261"/>
                  <a:pt x="2877143" y="2058469"/>
                  <a:pt x="2877238" y="2047582"/>
                </a:cubicBezTo>
                <a:cubicBezTo>
                  <a:pt x="2868285" y="2061203"/>
                  <a:pt x="2866665" y="2058441"/>
                  <a:pt x="2867713" y="2047011"/>
                </a:cubicBezTo>
                <a:cubicBezTo>
                  <a:pt x="2868761" y="2035581"/>
                  <a:pt x="2874000" y="2016531"/>
                  <a:pt x="2877238" y="1997481"/>
                </a:cubicBezTo>
                <a:cubicBezTo>
                  <a:pt x="2881905" y="1972430"/>
                  <a:pt x="2883429" y="1961857"/>
                  <a:pt x="2878476" y="1969953"/>
                </a:cubicBezTo>
                <a:cubicBezTo>
                  <a:pt x="2873523" y="1978050"/>
                  <a:pt x="2863808" y="2005672"/>
                  <a:pt x="2841138" y="2055107"/>
                </a:cubicBezTo>
                <a:lnTo>
                  <a:pt x="2841138" y="2055964"/>
                </a:lnTo>
                <a:cubicBezTo>
                  <a:pt x="2837709" y="2061584"/>
                  <a:pt x="2832947" y="2073204"/>
                  <a:pt x="2825136" y="2090159"/>
                </a:cubicBezTo>
                <a:lnTo>
                  <a:pt x="2807705" y="2119877"/>
                </a:lnTo>
                <a:lnTo>
                  <a:pt x="2805134" y="2117496"/>
                </a:lnTo>
                <a:lnTo>
                  <a:pt x="2812468" y="2096541"/>
                </a:lnTo>
                <a:lnTo>
                  <a:pt x="2821993" y="2073966"/>
                </a:lnTo>
                <a:cubicBezTo>
                  <a:pt x="2824946" y="2066442"/>
                  <a:pt x="2827327" y="2058726"/>
                  <a:pt x="2829994" y="2051106"/>
                </a:cubicBezTo>
                <a:cubicBezTo>
                  <a:pt x="2834471" y="2041238"/>
                  <a:pt x="2837671" y="2030828"/>
                  <a:pt x="2839519" y="2020150"/>
                </a:cubicBezTo>
                <a:cubicBezTo>
                  <a:pt x="2843815" y="2009749"/>
                  <a:pt x="2847006" y="1998928"/>
                  <a:pt x="2849044" y="1987861"/>
                </a:cubicBezTo>
                <a:cubicBezTo>
                  <a:pt x="2851206" y="1977021"/>
                  <a:pt x="2854073" y="1966324"/>
                  <a:pt x="2857617" y="1955856"/>
                </a:cubicBezTo>
                <a:cubicBezTo>
                  <a:pt x="2857236" y="1951856"/>
                  <a:pt x="2854759" y="1955666"/>
                  <a:pt x="2850473" y="1966048"/>
                </a:cubicBezTo>
                <a:cubicBezTo>
                  <a:pt x="2848282" y="1971287"/>
                  <a:pt x="2845710" y="1978145"/>
                  <a:pt x="2842662" y="1986432"/>
                </a:cubicBezTo>
                <a:lnTo>
                  <a:pt x="2837804" y="2000053"/>
                </a:lnTo>
                <a:cubicBezTo>
                  <a:pt x="2835900" y="2004910"/>
                  <a:pt x="2833804" y="2010054"/>
                  <a:pt x="2831709" y="2015578"/>
                </a:cubicBezTo>
                <a:lnTo>
                  <a:pt x="2826752" y="2023789"/>
                </a:lnTo>
                <a:lnTo>
                  <a:pt x="2819231" y="2036247"/>
                </a:lnTo>
                <a:cubicBezTo>
                  <a:pt x="2813706" y="2046630"/>
                  <a:pt x="2807705" y="2060727"/>
                  <a:pt x="2799038" y="2076729"/>
                </a:cubicBezTo>
                <a:lnTo>
                  <a:pt x="2777987" y="2118448"/>
                </a:lnTo>
                <a:cubicBezTo>
                  <a:pt x="2770844" y="2132259"/>
                  <a:pt x="2762747" y="2145785"/>
                  <a:pt x="2755032" y="2160168"/>
                </a:cubicBezTo>
                <a:lnTo>
                  <a:pt x="2743221" y="2182170"/>
                </a:lnTo>
                <a:cubicBezTo>
                  <a:pt x="2739030" y="2189600"/>
                  <a:pt x="2734649" y="2197125"/>
                  <a:pt x="2730172" y="2204935"/>
                </a:cubicBezTo>
                <a:lnTo>
                  <a:pt x="2716742" y="2229319"/>
                </a:lnTo>
                <a:cubicBezTo>
                  <a:pt x="2714456" y="2233510"/>
                  <a:pt x="2712170" y="2237796"/>
                  <a:pt x="2709884" y="2242178"/>
                </a:cubicBezTo>
                <a:lnTo>
                  <a:pt x="2702264" y="2255227"/>
                </a:lnTo>
                <a:lnTo>
                  <a:pt x="2685214" y="2282754"/>
                </a:lnTo>
                <a:cubicBezTo>
                  <a:pt x="2682795" y="2288012"/>
                  <a:pt x="2679585" y="2292861"/>
                  <a:pt x="2675689" y="2297137"/>
                </a:cubicBezTo>
                <a:cubicBezTo>
                  <a:pt x="2673212" y="2301233"/>
                  <a:pt x="2670260" y="2305043"/>
                  <a:pt x="2667497" y="2308853"/>
                </a:cubicBezTo>
                <a:cubicBezTo>
                  <a:pt x="2654353" y="2326950"/>
                  <a:pt x="2641970" y="2345524"/>
                  <a:pt x="2628254" y="2363146"/>
                </a:cubicBezTo>
                <a:cubicBezTo>
                  <a:pt x="2625111" y="2364288"/>
                  <a:pt x="2629397" y="2357812"/>
                  <a:pt x="2636255" y="2347715"/>
                </a:cubicBezTo>
                <a:cubicBezTo>
                  <a:pt x="2643113" y="2337619"/>
                  <a:pt x="2653496" y="2323045"/>
                  <a:pt x="2663021" y="2309044"/>
                </a:cubicBezTo>
                <a:cubicBezTo>
                  <a:pt x="2666069" y="2303233"/>
                  <a:pt x="2669498" y="2297518"/>
                  <a:pt x="2672546" y="2291517"/>
                </a:cubicBezTo>
                <a:cubicBezTo>
                  <a:pt x="2669593" y="2292184"/>
                  <a:pt x="2672355" y="2285612"/>
                  <a:pt x="2648638" y="2317711"/>
                </a:cubicBezTo>
                <a:lnTo>
                  <a:pt x="2650162" y="2316187"/>
                </a:lnTo>
                <a:lnTo>
                  <a:pt x="2635303" y="2337619"/>
                </a:lnTo>
                <a:cubicBezTo>
                  <a:pt x="2630445" y="2344762"/>
                  <a:pt x="2625492" y="2351906"/>
                  <a:pt x="2620063" y="2358669"/>
                </a:cubicBezTo>
                <a:lnTo>
                  <a:pt x="2601870" y="2382005"/>
                </a:lnTo>
                <a:cubicBezTo>
                  <a:pt x="2595298" y="2390101"/>
                  <a:pt x="2589012" y="2398483"/>
                  <a:pt x="2582154" y="2406389"/>
                </a:cubicBezTo>
                <a:cubicBezTo>
                  <a:pt x="2581772" y="2407246"/>
                  <a:pt x="2580915" y="2408008"/>
                  <a:pt x="2580915" y="2408865"/>
                </a:cubicBezTo>
                <a:cubicBezTo>
                  <a:pt x="2568819" y="2422486"/>
                  <a:pt x="2555674" y="2438488"/>
                  <a:pt x="2542815" y="2453538"/>
                </a:cubicBezTo>
                <a:cubicBezTo>
                  <a:pt x="2531147" y="2466682"/>
                  <a:pt x="2518603" y="2479027"/>
                  <a:pt x="2505287" y="2490495"/>
                </a:cubicBezTo>
                <a:lnTo>
                  <a:pt x="2502131" y="2492625"/>
                </a:lnTo>
                <a:lnTo>
                  <a:pt x="2486237" y="2503353"/>
                </a:lnTo>
                <a:cubicBezTo>
                  <a:pt x="2487761" y="2501543"/>
                  <a:pt x="2487761" y="2500496"/>
                  <a:pt x="2487761" y="2500496"/>
                </a:cubicBezTo>
                <a:cubicBezTo>
                  <a:pt x="2499858" y="2488780"/>
                  <a:pt x="2511192" y="2476683"/>
                  <a:pt x="2522527" y="2464777"/>
                </a:cubicBezTo>
                <a:cubicBezTo>
                  <a:pt x="2528147" y="2458776"/>
                  <a:pt x="2533957" y="2453062"/>
                  <a:pt x="2539291" y="2446870"/>
                </a:cubicBezTo>
                <a:lnTo>
                  <a:pt x="2555103" y="2427820"/>
                </a:lnTo>
                <a:lnTo>
                  <a:pt x="2570819" y="2409246"/>
                </a:lnTo>
                <a:cubicBezTo>
                  <a:pt x="2576058" y="2402960"/>
                  <a:pt x="2581296" y="2396769"/>
                  <a:pt x="2586059" y="2390196"/>
                </a:cubicBezTo>
                <a:lnTo>
                  <a:pt x="2616062" y="2351525"/>
                </a:lnTo>
                <a:cubicBezTo>
                  <a:pt x="2625397" y="2339142"/>
                  <a:pt x="2633779" y="2326188"/>
                  <a:pt x="2642542" y="2313425"/>
                </a:cubicBezTo>
                <a:cubicBezTo>
                  <a:pt x="2651305" y="2300662"/>
                  <a:pt x="2659496" y="2287231"/>
                  <a:pt x="2668069" y="2274563"/>
                </a:cubicBezTo>
                <a:cubicBezTo>
                  <a:pt x="2676642" y="2261895"/>
                  <a:pt x="2684452" y="2250179"/>
                  <a:pt x="2691501" y="2238844"/>
                </a:cubicBezTo>
                <a:cubicBezTo>
                  <a:pt x="2698549" y="2227509"/>
                  <a:pt x="2704169" y="2216270"/>
                  <a:pt x="2710074" y="2205697"/>
                </a:cubicBezTo>
                <a:lnTo>
                  <a:pt x="2726648" y="2174074"/>
                </a:lnTo>
                <a:cubicBezTo>
                  <a:pt x="2731791" y="2163311"/>
                  <a:pt x="2736839" y="2152548"/>
                  <a:pt x="2742078" y="2141403"/>
                </a:cubicBezTo>
                <a:lnTo>
                  <a:pt x="2748174" y="2126925"/>
                </a:lnTo>
                <a:cubicBezTo>
                  <a:pt x="2741030" y="2136260"/>
                  <a:pt x="2742459" y="2127973"/>
                  <a:pt x="2721980" y="2166073"/>
                </a:cubicBezTo>
                <a:cubicBezTo>
                  <a:pt x="2708836" y="2185790"/>
                  <a:pt x="2695120" y="2206745"/>
                  <a:pt x="2680261" y="2229129"/>
                </a:cubicBezTo>
                <a:lnTo>
                  <a:pt x="2655115" y="2264752"/>
                </a:lnTo>
                <a:cubicBezTo>
                  <a:pt x="2650734" y="2271229"/>
                  <a:pt x="2646638" y="2277611"/>
                  <a:pt x="2641875" y="2283802"/>
                </a:cubicBezTo>
                <a:lnTo>
                  <a:pt x="2627588" y="2302852"/>
                </a:lnTo>
                <a:cubicBezTo>
                  <a:pt x="2620425" y="2309444"/>
                  <a:pt x="2614034" y="2316825"/>
                  <a:pt x="2608538" y="2324855"/>
                </a:cubicBezTo>
                <a:cubicBezTo>
                  <a:pt x="2599965" y="2336475"/>
                  <a:pt x="2589012" y="2348763"/>
                  <a:pt x="2582154" y="2356478"/>
                </a:cubicBezTo>
                <a:lnTo>
                  <a:pt x="2581201" y="2354763"/>
                </a:lnTo>
                <a:cubicBezTo>
                  <a:pt x="2570438" y="2368289"/>
                  <a:pt x="2563199" y="2377528"/>
                  <a:pt x="2556436" y="2384196"/>
                </a:cubicBezTo>
                <a:cubicBezTo>
                  <a:pt x="2549673" y="2390863"/>
                  <a:pt x="2544435" y="2395626"/>
                  <a:pt x="2538815" y="2400864"/>
                </a:cubicBezTo>
                <a:cubicBezTo>
                  <a:pt x="2538243" y="2398864"/>
                  <a:pt x="2543196" y="2391625"/>
                  <a:pt x="2551769" y="2379814"/>
                </a:cubicBezTo>
                <a:cubicBezTo>
                  <a:pt x="2560341" y="2368003"/>
                  <a:pt x="2572438" y="2351430"/>
                  <a:pt x="2588059" y="2331427"/>
                </a:cubicBezTo>
                <a:cubicBezTo>
                  <a:pt x="2642466" y="2258742"/>
                  <a:pt x="2689348" y="2180713"/>
                  <a:pt x="2727981" y="2098541"/>
                </a:cubicBezTo>
                <a:cubicBezTo>
                  <a:pt x="2733696" y="2085111"/>
                  <a:pt x="2739316" y="2072061"/>
                  <a:pt x="2744745" y="2059584"/>
                </a:cubicBezTo>
                <a:cubicBezTo>
                  <a:pt x="2747222" y="2053488"/>
                  <a:pt x="2750079" y="2047392"/>
                  <a:pt x="2752175" y="2041581"/>
                </a:cubicBezTo>
                <a:cubicBezTo>
                  <a:pt x="2754270" y="2035771"/>
                  <a:pt x="2756175" y="2029961"/>
                  <a:pt x="2757985" y="2024532"/>
                </a:cubicBezTo>
                <a:cubicBezTo>
                  <a:pt x="2764843" y="2007196"/>
                  <a:pt x="2771796" y="1990908"/>
                  <a:pt x="2777035" y="1974430"/>
                </a:cubicBezTo>
                <a:cubicBezTo>
                  <a:pt x="2782274" y="1957952"/>
                  <a:pt x="2787417" y="1941664"/>
                  <a:pt x="2792561" y="1925091"/>
                </a:cubicBezTo>
                <a:cubicBezTo>
                  <a:pt x="2794580" y="1917242"/>
                  <a:pt x="2796171" y="1909298"/>
                  <a:pt x="2797323" y="1901278"/>
                </a:cubicBezTo>
                <a:cubicBezTo>
                  <a:pt x="2797990" y="1896516"/>
                  <a:pt x="2798085" y="1895278"/>
                  <a:pt x="2796847" y="1897849"/>
                </a:cubicBezTo>
                <a:cubicBezTo>
                  <a:pt x="2795609" y="1900421"/>
                  <a:pt x="2793799" y="1907088"/>
                  <a:pt x="2790179" y="1917852"/>
                </a:cubicBezTo>
                <a:lnTo>
                  <a:pt x="2774178" y="1963381"/>
                </a:lnTo>
                <a:lnTo>
                  <a:pt x="2772558" y="1968620"/>
                </a:lnTo>
                <a:lnTo>
                  <a:pt x="2770653" y="1974144"/>
                </a:lnTo>
                <a:cubicBezTo>
                  <a:pt x="2766005" y="1991013"/>
                  <a:pt x="2760185" y="2007529"/>
                  <a:pt x="2753222" y="2023579"/>
                </a:cubicBezTo>
                <a:cubicBezTo>
                  <a:pt x="2747888" y="2039105"/>
                  <a:pt x="2741030" y="2053107"/>
                  <a:pt x="2734649" y="2067680"/>
                </a:cubicBezTo>
                <a:lnTo>
                  <a:pt x="2734649" y="2066537"/>
                </a:lnTo>
                <a:cubicBezTo>
                  <a:pt x="2729029" y="2078729"/>
                  <a:pt x="2723981" y="2091111"/>
                  <a:pt x="2717980" y="2103113"/>
                </a:cubicBezTo>
                <a:lnTo>
                  <a:pt x="2699883" y="2138927"/>
                </a:lnTo>
                <a:cubicBezTo>
                  <a:pt x="2697606" y="2145433"/>
                  <a:pt x="2694939" y="2151795"/>
                  <a:pt x="2691882" y="2157977"/>
                </a:cubicBezTo>
                <a:cubicBezTo>
                  <a:pt x="2688643" y="2163978"/>
                  <a:pt x="2685214" y="2169788"/>
                  <a:pt x="2681785" y="2175407"/>
                </a:cubicBezTo>
                <a:cubicBezTo>
                  <a:pt x="2674737" y="2186647"/>
                  <a:pt x="2667307" y="2197506"/>
                  <a:pt x="2660449" y="2208936"/>
                </a:cubicBezTo>
                <a:lnTo>
                  <a:pt x="2659255" y="2210097"/>
                </a:lnTo>
                <a:lnTo>
                  <a:pt x="2652043" y="2217103"/>
                </a:lnTo>
                <a:cubicBezTo>
                  <a:pt x="2647805" y="2222128"/>
                  <a:pt x="2642923" y="2228176"/>
                  <a:pt x="2639780" y="2231415"/>
                </a:cubicBezTo>
                <a:lnTo>
                  <a:pt x="2632064" y="2243226"/>
                </a:lnTo>
                <a:lnTo>
                  <a:pt x="2617587" y="2263609"/>
                </a:lnTo>
                <a:lnTo>
                  <a:pt x="2602251" y="2283326"/>
                </a:lnTo>
                <a:cubicBezTo>
                  <a:pt x="2602346" y="2288565"/>
                  <a:pt x="2576343" y="2332570"/>
                  <a:pt x="2627112" y="2263323"/>
                </a:cubicBezTo>
                <a:lnTo>
                  <a:pt x="2628921" y="2264276"/>
                </a:lnTo>
                <a:cubicBezTo>
                  <a:pt x="2620254" y="2277516"/>
                  <a:pt x="2611681" y="2289708"/>
                  <a:pt x="2603870" y="2300090"/>
                </a:cubicBezTo>
                <a:cubicBezTo>
                  <a:pt x="2596060" y="2310472"/>
                  <a:pt x="2589202" y="2320473"/>
                  <a:pt x="2581963" y="2328665"/>
                </a:cubicBezTo>
                <a:cubicBezTo>
                  <a:pt x="2571000" y="2342190"/>
                  <a:pt x="2559094" y="2354916"/>
                  <a:pt x="2546339" y="2366765"/>
                </a:cubicBezTo>
                <a:cubicBezTo>
                  <a:pt x="2539386" y="2372671"/>
                  <a:pt x="2522908" y="2389815"/>
                  <a:pt x="2508239" y="2404865"/>
                </a:cubicBezTo>
                <a:cubicBezTo>
                  <a:pt x="2504620" y="2408675"/>
                  <a:pt x="2501477" y="2412390"/>
                  <a:pt x="2497762" y="2415533"/>
                </a:cubicBezTo>
                <a:cubicBezTo>
                  <a:pt x="2494047" y="2418676"/>
                  <a:pt x="2490904" y="2421438"/>
                  <a:pt x="2488237" y="2423629"/>
                </a:cubicBezTo>
                <a:cubicBezTo>
                  <a:pt x="2482808" y="2428106"/>
                  <a:pt x="2479379" y="2430297"/>
                  <a:pt x="2479379" y="2428678"/>
                </a:cubicBezTo>
                <a:lnTo>
                  <a:pt x="2468806" y="2439631"/>
                </a:lnTo>
                <a:lnTo>
                  <a:pt x="2456804" y="2450775"/>
                </a:lnTo>
                <a:cubicBezTo>
                  <a:pt x="2440326" y="2462777"/>
                  <a:pt x="2488809" y="2407818"/>
                  <a:pt x="2461186" y="2431725"/>
                </a:cubicBezTo>
                <a:lnTo>
                  <a:pt x="2459757" y="2428868"/>
                </a:lnTo>
                <a:cubicBezTo>
                  <a:pt x="2468425" y="2419343"/>
                  <a:pt x="2477379" y="2409818"/>
                  <a:pt x="2485951" y="2400293"/>
                </a:cubicBezTo>
                <a:lnTo>
                  <a:pt x="2510811" y="2370670"/>
                </a:lnTo>
                <a:cubicBezTo>
                  <a:pt x="2516145" y="2364193"/>
                  <a:pt x="2521765" y="2358002"/>
                  <a:pt x="2526909" y="2351620"/>
                </a:cubicBezTo>
                <a:lnTo>
                  <a:pt x="2541863" y="2332570"/>
                </a:lnTo>
                <a:cubicBezTo>
                  <a:pt x="2551483" y="2319807"/>
                  <a:pt x="2561008" y="2307900"/>
                  <a:pt x="2567961" y="2296375"/>
                </a:cubicBezTo>
                <a:cubicBezTo>
                  <a:pt x="2582630" y="2274849"/>
                  <a:pt x="2598822" y="2253894"/>
                  <a:pt x="2612253" y="2231510"/>
                </a:cubicBezTo>
                <a:lnTo>
                  <a:pt x="2632541" y="2198553"/>
                </a:lnTo>
                <a:cubicBezTo>
                  <a:pt x="2638827" y="2187504"/>
                  <a:pt x="2644637" y="2176455"/>
                  <a:pt x="2650353" y="2165787"/>
                </a:cubicBezTo>
                <a:lnTo>
                  <a:pt x="2648162" y="2167216"/>
                </a:lnTo>
                <a:cubicBezTo>
                  <a:pt x="2651705" y="2160796"/>
                  <a:pt x="2654887" y="2154186"/>
                  <a:pt x="2657687" y="2147404"/>
                </a:cubicBezTo>
                <a:cubicBezTo>
                  <a:pt x="2659782" y="2141784"/>
                  <a:pt x="2662545" y="2136069"/>
                  <a:pt x="2669307" y="2122734"/>
                </a:cubicBezTo>
                <a:cubicBezTo>
                  <a:pt x="2675594" y="2110923"/>
                  <a:pt x="2681785" y="2099207"/>
                  <a:pt x="2687500" y="2087492"/>
                </a:cubicBezTo>
                <a:cubicBezTo>
                  <a:pt x="2693215" y="2075776"/>
                  <a:pt x="2698359" y="2063870"/>
                  <a:pt x="2703312" y="2051964"/>
                </a:cubicBezTo>
                <a:cubicBezTo>
                  <a:pt x="2708264" y="2040057"/>
                  <a:pt x="2713599" y="2028437"/>
                  <a:pt x="2718456" y="2016245"/>
                </a:cubicBezTo>
                <a:cubicBezTo>
                  <a:pt x="2723314" y="2004053"/>
                  <a:pt x="2727886" y="1991956"/>
                  <a:pt x="2732839" y="1979574"/>
                </a:cubicBezTo>
                <a:cubicBezTo>
                  <a:pt x="2738268" y="1965477"/>
                  <a:pt x="2743031" y="1950903"/>
                  <a:pt x="2747793" y="1936425"/>
                </a:cubicBezTo>
                <a:cubicBezTo>
                  <a:pt x="2751699" y="1924614"/>
                  <a:pt x="2755889" y="1912803"/>
                  <a:pt x="2759604" y="1900897"/>
                </a:cubicBezTo>
                <a:lnTo>
                  <a:pt x="2768272" y="1862797"/>
                </a:lnTo>
                <a:cubicBezTo>
                  <a:pt x="2769796" y="1856415"/>
                  <a:pt x="2771511" y="1849176"/>
                  <a:pt x="2773225" y="1841652"/>
                </a:cubicBezTo>
                <a:cubicBezTo>
                  <a:pt x="2774939" y="1834127"/>
                  <a:pt x="2776273" y="1826412"/>
                  <a:pt x="2777607" y="1819649"/>
                </a:cubicBezTo>
                <a:cubicBezTo>
                  <a:pt x="2779988" y="1806409"/>
                  <a:pt x="2781417" y="1795836"/>
                  <a:pt x="2779512" y="1796884"/>
                </a:cubicBezTo>
                <a:lnTo>
                  <a:pt x="2778940" y="1799646"/>
                </a:lnTo>
                <a:cubicBezTo>
                  <a:pt x="2773416" y="1824126"/>
                  <a:pt x="2767605" y="1847176"/>
                  <a:pt x="2766558" y="1841366"/>
                </a:cubicBezTo>
                <a:cubicBezTo>
                  <a:pt x="2768310" y="1825954"/>
                  <a:pt x="2771491" y="1810743"/>
                  <a:pt x="2776083" y="1795932"/>
                </a:cubicBezTo>
                <a:cubicBezTo>
                  <a:pt x="2781226" y="1776120"/>
                  <a:pt x="2784084" y="1758117"/>
                  <a:pt x="2786465" y="1742496"/>
                </a:cubicBezTo>
                <a:cubicBezTo>
                  <a:pt x="2788846" y="1726875"/>
                  <a:pt x="2791227" y="1713921"/>
                  <a:pt x="2791799" y="1703539"/>
                </a:cubicBezTo>
                <a:cubicBezTo>
                  <a:pt x="2793037" y="1682775"/>
                  <a:pt x="2792180" y="1673154"/>
                  <a:pt x="2788465" y="1677155"/>
                </a:cubicBezTo>
                <a:lnTo>
                  <a:pt x="2788465" y="1663153"/>
                </a:lnTo>
                <a:cubicBezTo>
                  <a:pt x="2790084" y="1635816"/>
                  <a:pt x="2788084" y="1643532"/>
                  <a:pt x="2783321" y="1678584"/>
                </a:cubicBezTo>
                <a:cubicBezTo>
                  <a:pt x="2780464" y="1693347"/>
                  <a:pt x="2779512" y="1691919"/>
                  <a:pt x="2778369" y="1690585"/>
                </a:cubicBezTo>
                <a:cubicBezTo>
                  <a:pt x="2779226" y="1677441"/>
                  <a:pt x="2780083" y="1664296"/>
                  <a:pt x="2781036" y="1651152"/>
                </a:cubicBezTo>
                <a:cubicBezTo>
                  <a:pt x="2781988" y="1638007"/>
                  <a:pt x="2781988" y="1624672"/>
                  <a:pt x="2781988" y="1611623"/>
                </a:cubicBezTo>
                <a:cubicBezTo>
                  <a:pt x="2781988" y="1598574"/>
                  <a:pt x="2782560" y="1585620"/>
                  <a:pt x="2781988" y="1572761"/>
                </a:cubicBezTo>
                <a:cubicBezTo>
                  <a:pt x="2781417" y="1559902"/>
                  <a:pt x="2780940" y="1547234"/>
                  <a:pt x="2780369" y="1534661"/>
                </a:cubicBezTo>
                <a:cubicBezTo>
                  <a:pt x="2779702" y="1519040"/>
                  <a:pt x="2777226" y="1496561"/>
                  <a:pt x="2776178" y="1525136"/>
                </a:cubicBezTo>
                <a:cubicBezTo>
                  <a:pt x="2772844" y="1624577"/>
                  <a:pt x="2772558" y="1564379"/>
                  <a:pt x="2771225" y="1536947"/>
                </a:cubicBezTo>
                <a:cubicBezTo>
                  <a:pt x="2770463" y="1522945"/>
                  <a:pt x="2768462" y="1514849"/>
                  <a:pt x="2767510" y="1529041"/>
                </a:cubicBezTo>
                <a:cubicBezTo>
                  <a:pt x="2765986" y="1549234"/>
                  <a:pt x="2764271" y="1559521"/>
                  <a:pt x="2762652" y="1570189"/>
                </a:cubicBezTo>
                <a:cubicBezTo>
                  <a:pt x="2761033" y="1580857"/>
                  <a:pt x="2758366" y="1591620"/>
                  <a:pt x="2756080" y="1612956"/>
                </a:cubicBezTo>
                <a:cubicBezTo>
                  <a:pt x="2766558" y="1575428"/>
                  <a:pt x="2769320" y="1640674"/>
                  <a:pt x="2757795" y="1729352"/>
                </a:cubicBezTo>
                <a:lnTo>
                  <a:pt x="2757826" y="1729724"/>
                </a:lnTo>
                <a:lnTo>
                  <a:pt x="2757795" y="1729447"/>
                </a:lnTo>
                <a:cubicBezTo>
                  <a:pt x="2756652" y="1733543"/>
                  <a:pt x="2755509" y="1737734"/>
                  <a:pt x="2754270" y="1741925"/>
                </a:cubicBezTo>
                <a:lnTo>
                  <a:pt x="2752461" y="1741163"/>
                </a:lnTo>
                <a:cubicBezTo>
                  <a:pt x="2753889" y="1727732"/>
                  <a:pt x="2755699" y="1715922"/>
                  <a:pt x="2756270" y="1705635"/>
                </a:cubicBezTo>
                <a:cubicBezTo>
                  <a:pt x="2756842" y="1695348"/>
                  <a:pt x="2757318" y="1686775"/>
                  <a:pt x="2757318" y="1679822"/>
                </a:cubicBezTo>
                <a:cubicBezTo>
                  <a:pt x="2758176" y="1672488"/>
                  <a:pt x="2757918" y="1665077"/>
                  <a:pt x="2756556" y="1657819"/>
                </a:cubicBezTo>
                <a:cubicBezTo>
                  <a:pt x="2755699" y="1657057"/>
                  <a:pt x="2754080" y="1662772"/>
                  <a:pt x="2751794" y="1674774"/>
                </a:cubicBezTo>
                <a:cubicBezTo>
                  <a:pt x="2750651" y="1680870"/>
                  <a:pt x="2749127" y="1688490"/>
                  <a:pt x="2747698" y="1697729"/>
                </a:cubicBezTo>
                <a:cubicBezTo>
                  <a:pt x="2746269" y="1706968"/>
                  <a:pt x="2743602" y="1717636"/>
                  <a:pt x="2741126" y="1729923"/>
                </a:cubicBezTo>
                <a:cubicBezTo>
                  <a:pt x="2739030" y="1737734"/>
                  <a:pt x="2736744" y="1747354"/>
                  <a:pt x="2735125" y="1757641"/>
                </a:cubicBezTo>
                <a:cubicBezTo>
                  <a:pt x="2733506" y="1767928"/>
                  <a:pt x="2730553" y="1778596"/>
                  <a:pt x="2728267" y="1788788"/>
                </a:cubicBezTo>
                <a:cubicBezTo>
                  <a:pt x="2725029" y="1801932"/>
                  <a:pt x="2722171" y="1815267"/>
                  <a:pt x="2718742" y="1828412"/>
                </a:cubicBezTo>
                <a:cubicBezTo>
                  <a:pt x="2717028" y="1833460"/>
                  <a:pt x="2715027" y="1837937"/>
                  <a:pt x="2713408" y="1843652"/>
                </a:cubicBezTo>
                <a:cubicBezTo>
                  <a:pt x="2709788" y="1849557"/>
                  <a:pt x="2713122" y="1832412"/>
                  <a:pt x="2711979" y="1830031"/>
                </a:cubicBezTo>
                <a:cubicBezTo>
                  <a:pt x="2707455" y="1845824"/>
                  <a:pt x="2701854" y="1861292"/>
                  <a:pt x="2695215" y="1876323"/>
                </a:cubicBezTo>
                <a:lnTo>
                  <a:pt x="2690834" y="1872417"/>
                </a:lnTo>
                <a:cubicBezTo>
                  <a:pt x="2680166" y="1900611"/>
                  <a:pt x="2672451" y="1924138"/>
                  <a:pt x="2665212" y="1945093"/>
                </a:cubicBezTo>
                <a:cubicBezTo>
                  <a:pt x="2672451" y="1924138"/>
                  <a:pt x="2680166" y="1900897"/>
                  <a:pt x="2690834" y="1872322"/>
                </a:cubicBezTo>
                <a:lnTo>
                  <a:pt x="2692670" y="1861835"/>
                </a:lnTo>
                <a:lnTo>
                  <a:pt x="2694168" y="1853272"/>
                </a:lnTo>
                <a:lnTo>
                  <a:pt x="2697596" y="1836889"/>
                </a:lnTo>
                <a:cubicBezTo>
                  <a:pt x="2698930" y="1832412"/>
                  <a:pt x="2700454" y="1827840"/>
                  <a:pt x="2701787" y="1822316"/>
                </a:cubicBezTo>
                <a:cubicBezTo>
                  <a:pt x="2703121" y="1816791"/>
                  <a:pt x="2704169" y="1811934"/>
                  <a:pt x="2705217" y="1807266"/>
                </a:cubicBezTo>
                <a:cubicBezTo>
                  <a:pt x="2706950" y="1801247"/>
                  <a:pt x="2707941" y="1795046"/>
                  <a:pt x="2708169" y="1788788"/>
                </a:cubicBezTo>
                <a:cubicBezTo>
                  <a:pt x="2705788" y="1782978"/>
                  <a:pt x="2701597" y="1784882"/>
                  <a:pt x="2697692" y="1784882"/>
                </a:cubicBezTo>
                <a:cubicBezTo>
                  <a:pt x="2695454" y="1790550"/>
                  <a:pt x="2693644" y="1796379"/>
                  <a:pt x="2692262" y="1802313"/>
                </a:cubicBezTo>
                <a:cubicBezTo>
                  <a:pt x="2691405" y="1805838"/>
                  <a:pt x="2690453" y="1809743"/>
                  <a:pt x="2689214" y="1815363"/>
                </a:cubicBezTo>
                <a:cubicBezTo>
                  <a:pt x="2687976" y="1820982"/>
                  <a:pt x="2686071" y="1827364"/>
                  <a:pt x="2684357" y="1834413"/>
                </a:cubicBezTo>
                <a:cubicBezTo>
                  <a:pt x="2680547" y="1848510"/>
                  <a:pt x="2677213" y="1865274"/>
                  <a:pt x="2672451" y="1881371"/>
                </a:cubicBezTo>
                <a:cubicBezTo>
                  <a:pt x="2667688" y="1897468"/>
                  <a:pt x="2663211" y="1913089"/>
                  <a:pt x="2659878" y="1925472"/>
                </a:cubicBezTo>
                <a:cubicBezTo>
                  <a:pt x="2658258" y="1931568"/>
                  <a:pt x="2656544" y="1936997"/>
                  <a:pt x="2655305" y="1941093"/>
                </a:cubicBezTo>
                <a:cubicBezTo>
                  <a:pt x="2654067" y="1945188"/>
                  <a:pt x="2652924" y="1948141"/>
                  <a:pt x="2652924" y="1949475"/>
                </a:cubicBezTo>
                <a:lnTo>
                  <a:pt x="2638256" y="1988051"/>
                </a:lnTo>
                <a:cubicBezTo>
                  <a:pt x="2630350" y="2004434"/>
                  <a:pt x="2622349" y="2020150"/>
                  <a:pt x="2615015" y="2034723"/>
                </a:cubicBezTo>
                <a:cubicBezTo>
                  <a:pt x="2611491" y="2042057"/>
                  <a:pt x="2607490" y="2049011"/>
                  <a:pt x="2603680" y="2055297"/>
                </a:cubicBezTo>
                <a:cubicBezTo>
                  <a:pt x="2599870" y="2061584"/>
                  <a:pt x="2596346" y="2067680"/>
                  <a:pt x="2592821" y="2073395"/>
                </a:cubicBezTo>
                <a:cubicBezTo>
                  <a:pt x="2579582" y="2096160"/>
                  <a:pt x="2567676" y="2110733"/>
                  <a:pt x="2562151" y="2113781"/>
                </a:cubicBezTo>
                <a:cubicBezTo>
                  <a:pt x="2558532" y="2122639"/>
                  <a:pt x="2554531" y="2132640"/>
                  <a:pt x="2549007" y="2142832"/>
                </a:cubicBezTo>
                <a:cubicBezTo>
                  <a:pt x="2543482" y="2153024"/>
                  <a:pt x="2537005" y="2163787"/>
                  <a:pt x="2529957" y="2175217"/>
                </a:cubicBezTo>
                <a:cubicBezTo>
                  <a:pt x="2526432" y="2180932"/>
                  <a:pt x="2522813" y="2186838"/>
                  <a:pt x="2518908" y="2192743"/>
                </a:cubicBezTo>
                <a:cubicBezTo>
                  <a:pt x="2515002" y="2198649"/>
                  <a:pt x="2510526" y="2204554"/>
                  <a:pt x="2506144" y="2210555"/>
                </a:cubicBezTo>
                <a:cubicBezTo>
                  <a:pt x="2496619" y="2222556"/>
                  <a:pt x="2488046" y="2235511"/>
                  <a:pt x="2477569" y="2247988"/>
                </a:cubicBezTo>
                <a:cubicBezTo>
                  <a:pt x="2492619" y="2225604"/>
                  <a:pt x="2497762" y="2214365"/>
                  <a:pt x="2494809" y="2215317"/>
                </a:cubicBezTo>
                <a:cubicBezTo>
                  <a:pt x="2490590" y="2218080"/>
                  <a:pt x="2486837" y="2221490"/>
                  <a:pt x="2483665" y="2225414"/>
                </a:cubicBezTo>
                <a:lnTo>
                  <a:pt x="2473283" y="2236939"/>
                </a:lnTo>
                <a:cubicBezTo>
                  <a:pt x="2468996" y="2241606"/>
                  <a:pt x="2464234" y="2246655"/>
                  <a:pt x="2458900" y="2252274"/>
                </a:cubicBezTo>
                <a:cubicBezTo>
                  <a:pt x="2458138" y="2251513"/>
                  <a:pt x="2458519" y="2249226"/>
                  <a:pt x="2456424" y="2250274"/>
                </a:cubicBezTo>
                <a:cubicBezTo>
                  <a:pt x="2448042" y="2254179"/>
                  <a:pt x="2462615" y="2234748"/>
                  <a:pt x="2494524" y="2189886"/>
                </a:cubicBezTo>
                <a:lnTo>
                  <a:pt x="2494524" y="2189409"/>
                </a:lnTo>
                <a:cubicBezTo>
                  <a:pt x="2493095" y="2189886"/>
                  <a:pt x="2493476" y="2186838"/>
                  <a:pt x="2484522" y="2198934"/>
                </a:cubicBezTo>
                <a:cubicBezTo>
                  <a:pt x="2447279" y="2250750"/>
                  <a:pt x="2413847" y="2285326"/>
                  <a:pt x="2396416" y="2297137"/>
                </a:cubicBezTo>
                <a:cubicBezTo>
                  <a:pt x="2387462" y="2303995"/>
                  <a:pt x="2360030" y="2335142"/>
                  <a:pt x="2340980" y="2355430"/>
                </a:cubicBezTo>
                <a:cubicBezTo>
                  <a:pt x="2322026" y="2380481"/>
                  <a:pt x="2368603" y="2345048"/>
                  <a:pt x="2320978" y="2396673"/>
                </a:cubicBezTo>
                <a:cubicBezTo>
                  <a:pt x="2315930" y="2401912"/>
                  <a:pt x="2309929" y="2407056"/>
                  <a:pt x="2304309" y="2412104"/>
                </a:cubicBezTo>
                <a:cubicBezTo>
                  <a:pt x="2298689" y="2417152"/>
                  <a:pt x="2293641" y="2421820"/>
                  <a:pt x="2290117" y="2425629"/>
                </a:cubicBezTo>
                <a:cubicBezTo>
                  <a:pt x="2268019" y="2445061"/>
                  <a:pt x="2268019" y="2446680"/>
                  <a:pt x="2270495" y="2446680"/>
                </a:cubicBezTo>
                <a:lnTo>
                  <a:pt x="2275258" y="2449823"/>
                </a:lnTo>
                <a:lnTo>
                  <a:pt x="2280020" y="2449823"/>
                </a:lnTo>
                <a:cubicBezTo>
                  <a:pt x="2266666" y="2461977"/>
                  <a:pt x="2252570" y="2473302"/>
                  <a:pt x="2237825" y="2483732"/>
                </a:cubicBezTo>
                <a:cubicBezTo>
                  <a:pt x="2224490" y="2493257"/>
                  <a:pt x="2210774" y="2501067"/>
                  <a:pt x="2196391" y="2511545"/>
                </a:cubicBezTo>
                <a:cubicBezTo>
                  <a:pt x="2191438" y="2514212"/>
                  <a:pt x="2186771" y="2516974"/>
                  <a:pt x="2181913" y="2519451"/>
                </a:cubicBezTo>
                <a:lnTo>
                  <a:pt x="2167054" y="2526690"/>
                </a:lnTo>
                <a:cubicBezTo>
                  <a:pt x="2167721" y="2524690"/>
                  <a:pt x="2165149" y="2524784"/>
                  <a:pt x="2169816" y="2520499"/>
                </a:cubicBezTo>
                <a:cubicBezTo>
                  <a:pt x="2180294" y="2510878"/>
                  <a:pt x="2175245" y="2511831"/>
                  <a:pt x="2163720" y="2517260"/>
                </a:cubicBezTo>
                <a:cubicBezTo>
                  <a:pt x="2157910" y="2519927"/>
                  <a:pt x="2150576" y="2523928"/>
                  <a:pt x="2142575" y="2528023"/>
                </a:cubicBezTo>
                <a:cubicBezTo>
                  <a:pt x="2134574" y="2532119"/>
                  <a:pt x="2126287" y="2537072"/>
                  <a:pt x="2118000" y="2540596"/>
                </a:cubicBezTo>
                <a:cubicBezTo>
                  <a:pt x="2103532" y="2546902"/>
                  <a:pt x="2089920" y="2555027"/>
                  <a:pt x="2077519" y="2564790"/>
                </a:cubicBezTo>
                <a:cubicBezTo>
                  <a:pt x="2065803" y="2573972"/>
                  <a:pt x="2052811" y="2581382"/>
                  <a:pt x="2038943" y="2586792"/>
                </a:cubicBezTo>
                <a:cubicBezTo>
                  <a:pt x="2019035" y="2596032"/>
                  <a:pt x="2024751" y="2590983"/>
                  <a:pt x="2038085" y="2582601"/>
                </a:cubicBezTo>
                <a:cubicBezTo>
                  <a:pt x="2047706" y="2576505"/>
                  <a:pt x="2071899" y="2563551"/>
                  <a:pt x="2052849" y="2571267"/>
                </a:cubicBezTo>
                <a:cubicBezTo>
                  <a:pt x="2036466" y="2577839"/>
                  <a:pt x="2024560" y="2586030"/>
                  <a:pt x="2010844" y="2593269"/>
                </a:cubicBezTo>
                <a:cubicBezTo>
                  <a:pt x="1997128" y="2600508"/>
                  <a:pt x="1985793" y="2606318"/>
                  <a:pt x="1976268" y="2611081"/>
                </a:cubicBezTo>
                <a:cubicBezTo>
                  <a:pt x="1968410" y="2614987"/>
                  <a:pt x="1960333" y="2618415"/>
                  <a:pt x="1952075" y="2621368"/>
                </a:cubicBezTo>
                <a:cubicBezTo>
                  <a:pt x="1941635" y="2625407"/>
                  <a:pt x="1930662" y="2627912"/>
                  <a:pt x="1919499" y="2628798"/>
                </a:cubicBezTo>
                <a:cubicBezTo>
                  <a:pt x="1902011" y="2631427"/>
                  <a:pt x="1884952" y="2636332"/>
                  <a:pt x="1868731" y="2643371"/>
                </a:cubicBezTo>
                <a:cubicBezTo>
                  <a:pt x="1854539" y="2648896"/>
                  <a:pt x="1845395" y="2651753"/>
                  <a:pt x="1841775" y="2653467"/>
                </a:cubicBezTo>
                <a:cubicBezTo>
                  <a:pt x="1838156" y="2655182"/>
                  <a:pt x="1839680" y="2655849"/>
                  <a:pt x="1846252" y="2655182"/>
                </a:cubicBezTo>
                <a:cubicBezTo>
                  <a:pt x="1851491" y="2654610"/>
                  <a:pt x="1855777" y="2654610"/>
                  <a:pt x="1861016" y="2653658"/>
                </a:cubicBezTo>
                <a:cubicBezTo>
                  <a:pt x="1866254" y="2652705"/>
                  <a:pt x="1872351" y="2651372"/>
                  <a:pt x="1880542" y="2649086"/>
                </a:cubicBezTo>
                <a:cubicBezTo>
                  <a:pt x="1892286" y="2645581"/>
                  <a:pt x="1904250" y="2642847"/>
                  <a:pt x="1916356" y="2640894"/>
                </a:cubicBezTo>
                <a:cubicBezTo>
                  <a:pt x="1923214" y="2639751"/>
                  <a:pt x="1926357" y="2639275"/>
                  <a:pt x="1926929" y="2641466"/>
                </a:cubicBezTo>
                <a:lnTo>
                  <a:pt x="1930916" y="2642178"/>
                </a:lnTo>
                <a:lnTo>
                  <a:pt x="1933465" y="2642633"/>
                </a:lnTo>
                <a:cubicBezTo>
                  <a:pt x="1935549" y="2643085"/>
                  <a:pt x="1935549" y="2644371"/>
                  <a:pt x="1927500" y="2648800"/>
                </a:cubicBezTo>
                <a:cubicBezTo>
                  <a:pt x="1918737" y="2652324"/>
                  <a:pt x="1909212" y="2654992"/>
                  <a:pt x="1899687" y="2658325"/>
                </a:cubicBezTo>
                <a:cubicBezTo>
                  <a:pt x="1902830" y="2654515"/>
                  <a:pt x="1887971" y="2657373"/>
                  <a:pt x="1871112" y="2661087"/>
                </a:cubicBezTo>
                <a:cubicBezTo>
                  <a:pt x="1857568" y="2664411"/>
                  <a:pt x="1843709" y="2666269"/>
                  <a:pt x="1829774" y="2666612"/>
                </a:cubicBezTo>
                <a:cubicBezTo>
                  <a:pt x="1822001" y="2667689"/>
                  <a:pt x="1814343" y="2669508"/>
                  <a:pt x="1806914" y="2672041"/>
                </a:cubicBezTo>
                <a:cubicBezTo>
                  <a:pt x="1798675" y="2673860"/>
                  <a:pt x="1790559" y="2676213"/>
                  <a:pt x="1782625" y="2679090"/>
                </a:cubicBezTo>
                <a:cubicBezTo>
                  <a:pt x="1774814" y="2683567"/>
                  <a:pt x="1747097" y="2692806"/>
                  <a:pt x="1778148" y="2688615"/>
                </a:cubicBezTo>
                <a:cubicBezTo>
                  <a:pt x="1777862" y="2690805"/>
                  <a:pt x="1780053" y="2692615"/>
                  <a:pt x="1810343" y="2686519"/>
                </a:cubicBezTo>
                <a:lnTo>
                  <a:pt x="1819868" y="2689567"/>
                </a:lnTo>
                <a:cubicBezTo>
                  <a:pt x="1812438" y="2692043"/>
                  <a:pt x="1806914" y="2693663"/>
                  <a:pt x="1802913" y="2694806"/>
                </a:cubicBezTo>
                <a:cubicBezTo>
                  <a:pt x="1800351" y="2695501"/>
                  <a:pt x="1797836" y="2696358"/>
                  <a:pt x="1795388" y="2697377"/>
                </a:cubicBezTo>
                <a:cubicBezTo>
                  <a:pt x="1793007" y="2698616"/>
                  <a:pt x="1795198" y="2698616"/>
                  <a:pt x="1798722" y="2698616"/>
                </a:cubicBezTo>
                <a:cubicBezTo>
                  <a:pt x="1805771" y="2698426"/>
                  <a:pt x="1817772" y="2697092"/>
                  <a:pt x="1807485" y="2700616"/>
                </a:cubicBezTo>
                <a:cubicBezTo>
                  <a:pt x="1793579" y="2703855"/>
                  <a:pt x="1780434" y="2706998"/>
                  <a:pt x="1768623" y="2710141"/>
                </a:cubicBezTo>
                <a:lnTo>
                  <a:pt x="1751764" y="2714808"/>
                </a:lnTo>
                <a:cubicBezTo>
                  <a:pt x="1746620" y="2716047"/>
                  <a:pt x="1741572" y="2717285"/>
                  <a:pt x="1737095" y="2718523"/>
                </a:cubicBezTo>
                <a:cubicBezTo>
                  <a:pt x="1719093" y="2721476"/>
                  <a:pt x="1703758" y="2724524"/>
                  <a:pt x="1689470" y="2725762"/>
                </a:cubicBezTo>
                <a:cubicBezTo>
                  <a:pt x="1675183" y="2727001"/>
                  <a:pt x="1662134" y="2727858"/>
                  <a:pt x="1649466" y="2728715"/>
                </a:cubicBezTo>
                <a:lnTo>
                  <a:pt x="1630416" y="2730049"/>
                </a:lnTo>
                <a:lnTo>
                  <a:pt x="1611366" y="2730049"/>
                </a:lnTo>
                <a:cubicBezTo>
                  <a:pt x="1598126" y="2730334"/>
                  <a:pt x="1585458" y="2731953"/>
                  <a:pt x="1568408" y="2731668"/>
                </a:cubicBezTo>
                <a:cubicBezTo>
                  <a:pt x="1551358" y="2731382"/>
                  <a:pt x="1542119" y="2730143"/>
                  <a:pt x="1530308" y="2729287"/>
                </a:cubicBezTo>
                <a:cubicBezTo>
                  <a:pt x="1524402" y="2728810"/>
                  <a:pt x="1517925" y="2728429"/>
                  <a:pt x="1509448" y="2728334"/>
                </a:cubicBezTo>
                <a:cubicBezTo>
                  <a:pt x="1500971" y="2728239"/>
                  <a:pt x="1490684" y="2727381"/>
                  <a:pt x="1477063" y="2727381"/>
                </a:cubicBezTo>
                <a:lnTo>
                  <a:pt x="1448488" y="2726143"/>
                </a:lnTo>
                <a:cubicBezTo>
                  <a:pt x="1438963" y="2725952"/>
                  <a:pt x="1429438" y="2724715"/>
                  <a:pt x="1419913" y="2724048"/>
                </a:cubicBezTo>
                <a:cubicBezTo>
                  <a:pt x="1400672" y="2722428"/>
                  <a:pt x="1381146" y="2721761"/>
                  <a:pt x="1362096" y="2718904"/>
                </a:cubicBezTo>
                <a:cubicBezTo>
                  <a:pt x="1350000" y="2716047"/>
                  <a:pt x="1334664" y="2713665"/>
                  <a:pt x="1318186" y="2711093"/>
                </a:cubicBezTo>
                <a:lnTo>
                  <a:pt x="1267037" y="2701568"/>
                </a:lnTo>
                <a:cubicBezTo>
                  <a:pt x="1264275" y="2698902"/>
                  <a:pt x="1250939" y="2694235"/>
                  <a:pt x="1277895" y="2696997"/>
                </a:cubicBezTo>
                <a:lnTo>
                  <a:pt x="1277895" y="2692901"/>
                </a:lnTo>
                <a:cubicBezTo>
                  <a:pt x="1264655" y="2690710"/>
                  <a:pt x="1251606" y="2687281"/>
                  <a:pt x="1238557" y="2684138"/>
                </a:cubicBezTo>
                <a:lnTo>
                  <a:pt x="1211220" y="2678042"/>
                </a:lnTo>
                <a:cubicBezTo>
                  <a:pt x="1197219" y="2674708"/>
                  <a:pt x="1183598" y="2670136"/>
                  <a:pt x="1169786" y="2666231"/>
                </a:cubicBezTo>
                <a:lnTo>
                  <a:pt x="1149212" y="2661278"/>
                </a:lnTo>
                <a:cubicBezTo>
                  <a:pt x="1142450" y="2659373"/>
                  <a:pt x="1135687" y="2657182"/>
                  <a:pt x="1128924" y="2655277"/>
                </a:cubicBezTo>
                <a:cubicBezTo>
                  <a:pt x="1107112" y="2650038"/>
                  <a:pt x="1094729" y="2648515"/>
                  <a:pt x="1096444" y="2651944"/>
                </a:cubicBezTo>
                <a:cubicBezTo>
                  <a:pt x="1091967" y="2651658"/>
                  <a:pt x="1087491" y="2651467"/>
                  <a:pt x="1083204" y="2650896"/>
                </a:cubicBezTo>
                <a:lnTo>
                  <a:pt x="1071203" y="2646228"/>
                </a:lnTo>
                <a:cubicBezTo>
                  <a:pt x="1071679" y="2647943"/>
                  <a:pt x="1061487" y="2644704"/>
                  <a:pt x="1044914" y="2638418"/>
                </a:cubicBezTo>
                <a:lnTo>
                  <a:pt x="1030341" y="2633751"/>
                </a:lnTo>
                <a:lnTo>
                  <a:pt x="1016148" y="2628321"/>
                </a:lnTo>
                <a:cubicBezTo>
                  <a:pt x="1014529" y="2635942"/>
                  <a:pt x="1013195" y="2639371"/>
                  <a:pt x="1116827" y="2675946"/>
                </a:cubicBezTo>
                <a:cubicBezTo>
                  <a:pt x="1126924" y="2679090"/>
                  <a:pt x="1136449" y="2683661"/>
                  <a:pt x="1145974" y="2686709"/>
                </a:cubicBezTo>
                <a:cubicBezTo>
                  <a:pt x="1140259" y="2686615"/>
                  <a:pt x="1134735" y="2686043"/>
                  <a:pt x="1129210" y="2685471"/>
                </a:cubicBezTo>
                <a:cubicBezTo>
                  <a:pt x="1133687" y="2687376"/>
                  <a:pt x="1138068" y="2689567"/>
                  <a:pt x="1142640" y="2691187"/>
                </a:cubicBezTo>
                <a:lnTo>
                  <a:pt x="1149212" y="2695092"/>
                </a:lnTo>
                <a:cubicBezTo>
                  <a:pt x="1133601" y="2692301"/>
                  <a:pt x="1118294" y="2688024"/>
                  <a:pt x="1103493" y="2682328"/>
                </a:cubicBezTo>
                <a:cubicBezTo>
                  <a:pt x="1098730" y="2681662"/>
                  <a:pt x="1087681" y="2678613"/>
                  <a:pt x="1078156" y="2675851"/>
                </a:cubicBezTo>
                <a:cubicBezTo>
                  <a:pt x="1072336" y="2673289"/>
                  <a:pt x="1066116" y="2671746"/>
                  <a:pt x="1059773" y="2671279"/>
                </a:cubicBezTo>
                <a:lnTo>
                  <a:pt x="1076156" y="2678137"/>
                </a:lnTo>
                <a:cubicBezTo>
                  <a:pt x="1089014" y="2682614"/>
                  <a:pt x="1102064" y="2686709"/>
                  <a:pt x="1114922" y="2690996"/>
                </a:cubicBezTo>
                <a:cubicBezTo>
                  <a:pt x="1122352" y="2695378"/>
                  <a:pt x="1118161" y="2695854"/>
                  <a:pt x="1113970" y="2696330"/>
                </a:cubicBezTo>
                <a:cubicBezTo>
                  <a:pt x="1115542" y="2696940"/>
                  <a:pt x="1117018" y="2697768"/>
                  <a:pt x="1118352" y="2698806"/>
                </a:cubicBezTo>
                <a:cubicBezTo>
                  <a:pt x="1112160" y="2698140"/>
                  <a:pt x="1118352" y="2701950"/>
                  <a:pt x="1093110" y="2693949"/>
                </a:cubicBezTo>
                <a:cubicBezTo>
                  <a:pt x="1086252" y="2692329"/>
                  <a:pt x="1079299" y="2690901"/>
                  <a:pt x="1072441" y="2689091"/>
                </a:cubicBezTo>
                <a:cubicBezTo>
                  <a:pt x="1060249" y="2685948"/>
                  <a:pt x="1055010" y="2685567"/>
                  <a:pt x="1060725" y="2689091"/>
                </a:cubicBezTo>
                <a:cubicBezTo>
                  <a:pt x="1066297" y="2692273"/>
                  <a:pt x="1072127" y="2694987"/>
                  <a:pt x="1078156" y="2697187"/>
                </a:cubicBezTo>
                <a:cubicBezTo>
                  <a:pt x="1086919" y="2700902"/>
                  <a:pt x="1099492" y="2704903"/>
                  <a:pt x="1115494" y="2710427"/>
                </a:cubicBezTo>
                <a:cubicBezTo>
                  <a:pt x="1123590" y="2713189"/>
                  <a:pt x="1131020" y="2716523"/>
                  <a:pt x="1139021" y="2718904"/>
                </a:cubicBezTo>
                <a:cubicBezTo>
                  <a:pt x="1153965" y="2722790"/>
                  <a:pt x="1168634" y="2727658"/>
                  <a:pt x="1182931" y="2733478"/>
                </a:cubicBezTo>
                <a:lnTo>
                  <a:pt x="1179788" y="2737097"/>
                </a:lnTo>
                <a:cubicBezTo>
                  <a:pt x="1188455" y="2740240"/>
                  <a:pt x="1197980" y="2742336"/>
                  <a:pt x="1207505" y="2744717"/>
                </a:cubicBezTo>
                <a:cubicBezTo>
                  <a:pt x="1217030" y="2747098"/>
                  <a:pt x="1226936" y="2749479"/>
                  <a:pt x="1237604" y="2751765"/>
                </a:cubicBezTo>
                <a:cubicBezTo>
                  <a:pt x="1247006" y="2754413"/>
                  <a:pt x="1256550" y="2756537"/>
                  <a:pt x="1266179" y="2758147"/>
                </a:cubicBezTo>
                <a:lnTo>
                  <a:pt x="1294183" y="2763291"/>
                </a:lnTo>
                <a:cubicBezTo>
                  <a:pt x="1311700" y="2766358"/>
                  <a:pt x="1329387" y="2768396"/>
                  <a:pt x="1347142" y="2769386"/>
                </a:cubicBezTo>
                <a:cubicBezTo>
                  <a:pt x="1355714" y="2769958"/>
                  <a:pt x="1364287" y="2770720"/>
                  <a:pt x="1372764" y="2771482"/>
                </a:cubicBezTo>
                <a:cubicBezTo>
                  <a:pt x="1381242" y="2772244"/>
                  <a:pt x="1390004" y="2772434"/>
                  <a:pt x="1398863" y="2773101"/>
                </a:cubicBezTo>
                <a:lnTo>
                  <a:pt x="1426485" y="2775102"/>
                </a:lnTo>
                <a:lnTo>
                  <a:pt x="1441249" y="2776340"/>
                </a:lnTo>
                <a:lnTo>
                  <a:pt x="1456679" y="2776912"/>
                </a:lnTo>
                <a:cubicBezTo>
                  <a:pt x="1529155" y="2781750"/>
                  <a:pt x="1601926" y="2779064"/>
                  <a:pt x="1673850" y="2768910"/>
                </a:cubicBezTo>
                <a:lnTo>
                  <a:pt x="1698900" y="2766053"/>
                </a:lnTo>
                <a:lnTo>
                  <a:pt x="1723760" y="2761957"/>
                </a:lnTo>
                <a:lnTo>
                  <a:pt x="1748621" y="2757862"/>
                </a:lnTo>
                <a:lnTo>
                  <a:pt x="1761099" y="2755861"/>
                </a:lnTo>
                <a:lnTo>
                  <a:pt x="1773386" y="2753194"/>
                </a:lnTo>
                <a:cubicBezTo>
                  <a:pt x="1774910" y="2753766"/>
                  <a:pt x="1776053" y="2754242"/>
                  <a:pt x="1773386" y="2755480"/>
                </a:cubicBezTo>
                <a:cubicBezTo>
                  <a:pt x="1765775" y="2758242"/>
                  <a:pt x="1757889" y="2760195"/>
                  <a:pt x="1749859" y="2761290"/>
                </a:cubicBezTo>
                <a:cubicBezTo>
                  <a:pt x="1730237" y="2764910"/>
                  <a:pt x="1710997" y="2769101"/>
                  <a:pt x="1727952" y="2767482"/>
                </a:cubicBezTo>
                <a:cubicBezTo>
                  <a:pt x="1746620" y="2765101"/>
                  <a:pt x="1759098" y="2765101"/>
                  <a:pt x="1768052" y="2765101"/>
                </a:cubicBezTo>
                <a:cubicBezTo>
                  <a:pt x="1774424" y="2764767"/>
                  <a:pt x="1780815" y="2765158"/>
                  <a:pt x="1787102" y="2766244"/>
                </a:cubicBezTo>
                <a:cubicBezTo>
                  <a:pt x="1801656" y="2764405"/>
                  <a:pt x="1816067" y="2761605"/>
                  <a:pt x="1830250" y="2757862"/>
                </a:cubicBezTo>
                <a:lnTo>
                  <a:pt x="1850729" y="2755004"/>
                </a:lnTo>
                <a:cubicBezTo>
                  <a:pt x="1842347" y="2758528"/>
                  <a:pt x="1834060" y="2762338"/>
                  <a:pt x="1825583" y="2765577"/>
                </a:cubicBezTo>
                <a:cubicBezTo>
                  <a:pt x="1852538" y="2763196"/>
                  <a:pt x="1881209" y="2759576"/>
                  <a:pt x="1876256" y="2766529"/>
                </a:cubicBezTo>
                <a:cubicBezTo>
                  <a:pt x="1884095" y="2765405"/>
                  <a:pt x="1891858" y="2763786"/>
                  <a:pt x="1899497" y="2761671"/>
                </a:cubicBezTo>
                <a:cubicBezTo>
                  <a:pt x="1901526" y="2761386"/>
                  <a:pt x="1903526" y="2760976"/>
                  <a:pt x="1905497" y="2760433"/>
                </a:cubicBezTo>
                <a:cubicBezTo>
                  <a:pt x="1906879" y="2760481"/>
                  <a:pt x="1909962" y="2759999"/>
                  <a:pt x="1912972" y="2759546"/>
                </a:cubicBezTo>
                <a:lnTo>
                  <a:pt x="1915522" y="2759289"/>
                </a:lnTo>
                <a:lnTo>
                  <a:pt x="1919999" y="2758838"/>
                </a:lnTo>
                <a:cubicBezTo>
                  <a:pt x="1922166" y="2759172"/>
                  <a:pt x="1916928" y="2761862"/>
                  <a:pt x="1890067" y="2771387"/>
                </a:cubicBezTo>
                <a:lnTo>
                  <a:pt x="1852919" y="2780912"/>
                </a:lnTo>
                <a:lnTo>
                  <a:pt x="1834441" y="2785484"/>
                </a:lnTo>
                <a:lnTo>
                  <a:pt x="1815391" y="2789103"/>
                </a:lnTo>
                <a:cubicBezTo>
                  <a:pt x="1801199" y="2791484"/>
                  <a:pt x="1786340" y="2795104"/>
                  <a:pt x="1770528" y="2797390"/>
                </a:cubicBezTo>
                <a:cubicBezTo>
                  <a:pt x="1754717" y="2799676"/>
                  <a:pt x="1738143" y="2801867"/>
                  <a:pt x="1721475" y="2805010"/>
                </a:cubicBezTo>
                <a:cubicBezTo>
                  <a:pt x="1704806" y="2808153"/>
                  <a:pt x="1687375" y="2809582"/>
                  <a:pt x="1669944" y="2811773"/>
                </a:cubicBezTo>
                <a:lnTo>
                  <a:pt x="1643751" y="2815012"/>
                </a:lnTo>
                <a:cubicBezTo>
                  <a:pt x="1634987" y="2815964"/>
                  <a:pt x="1626129" y="2816345"/>
                  <a:pt x="1617366" y="2817011"/>
                </a:cubicBezTo>
                <a:cubicBezTo>
                  <a:pt x="1616604" y="2818821"/>
                  <a:pt x="1615937" y="2820250"/>
                  <a:pt x="1616604" y="2822346"/>
                </a:cubicBezTo>
                <a:cubicBezTo>
                  <a:pt x="1617271" y="2824441"/>
                  <a:pt x="1607175" y="2826632"/>
                  <a:pt x="1572122" y="2828728"/>
                </a:cubicBezTo>
                <a:lnTo>
                  <a:pt x="1569836" y="2831204"/>
                </a:lnTo>
                <a:lnTo>
                  <a:pt x="1572027" y="2828728"/>
                </a:lnTo>
                <a:cubicBezTo>
                  <a:pt x="1570789" y="2827965"/>
                  <a:pt x="1568789" y="2827108"/>
                  <a:pt x="1556025" y="2827108"/>
                </a:cubicBezTo>
                <a:cubicBezTo>
                  <a:pt x="1542595" y="2825108"/>
                  <a:pt x="1564693" y="2823012"/>
                  <a:pt x="1576123" y="2820536"/>
                </a:cubicBezTo>
                <a:cubicBezTo>
                  <a:pt x="1573551" y="2820441"/>
                  <a:pt x="1573646" y="2820059"/>
                  <a:pt x="1576123" y="2819583"/>
                </a:cubicBezTo>
                <a:cubicBezTo>
                  <a:pt x="1569170" y="2819583"/>
                  <a:pt x="1562121" y="2819583"/>
                  <a:pt x="1555168" y="2819583"/>
                </a:cubicBezTo>
                <a:cubicBezTo>
                  <a:pt x="1542976" y="2818155"/>
                  <a:pt x="1504876" y="2817964"/>
                  <a:pt x="1535546" y="2814726"/>
                </a:cubicBezTo>
                <a:cubicBezTo>
                  <a:pt x="1532784" y="2811868"/>
                  <a:pt x="1531451" y="2809868"/>
                  <a:pt x="1579838" y="2806820"/>
                </a:cubicBezTo>
                <a:cubicBezTo>
                  <a:pt x="1596316" y="2805201"/>
                  <a:pt x="1615176" y="2803105"/>
                  <a:pt x="1608413" y="2802058"/>
                </a:cubicBezTo>
                <a:cubicBezTo>
                  <a:pt x="1602269" y="2801533"/>
                  <a:pt x="1596078" y="2801533"/>
                  <a:pt x="1589934" y="2802058"/>
                </a:cubicBezTo>
                <a:cubicBezTo>
                  <a:pt x="1581457" y="2802343"/>
                  <a:pt x="1571075" y="2803296"/>
                  <a:pt x="1560407" y="2803296"/>
                </a:cubicBezTo>
                <a:lnTo>
                  <a:pt x="1504019" y="2804534"/>
                </a:lnTo>
                <a:lnTo>
                  <a:pt x="1447535" y="2803105"/>
                </a:lnTo>
                <a:cubicBezTo>
                  <a:pt x="1442202" y="2803105"/>
                  <a:pt x="1436868" y="2803105"/>
                  <a:pt x="1431534" y="2803105"/>
                </a:cubicBezTo>
                <a:lnTo>
                  <a:pt x="1415341" y="2800724"/>
                </a:lnTo>
                <a:lnTo>
                  <a:pt x="1416579" y="2799676"/>
                </a:lnTo>
                <a:cubicBezTo>
                  <a:pt x="1409435" y="2797200"/>
                  <a:pt x="1433438" y="2796247"/>
                  <a:pt x="1386385" y="2791961"/>
                </a:cubicBezTo>
                <a:cubicBezTo>
                  <a:pt x="1375812" y="2791484"/>
                  <a:pt x="1365430" y="2790056"/>
                  <a:pt x="1354952" y="2788722"/>
                </a:cubicBezTo>
                <a:lnTo>
                  <a:pt x="1316852" y="2784627"/>
                </a:lnTo>
                <a:cubicBezTo>
                  <a:pt x="1304279" y="2783198"/>
                  <a:pt x="1291135" y="2780817"/>
                  <a:pt x="1278752" y="2778435"/>
                </a:cubicBezTo>
                <a:cubicBezTo>
                  <a:pt x="1266370" y="2776054"/>
                  <a:pt x="1253321" y="2774244"/>
                  <a:pt x="1240652" y="2771387"/>
                </a:cubicBezTo>
                <a:lnTo>
                  <a:pt x="1202552" y="2762815"/>
                </a:lnTo>
                <a:cubicBezTo>
                  <a:pt x="1185884" y="2759195"/>
                  <a:pt x="1170168" y="2753861"/>
                  <a:pt x="1154261" y="2749003"/>
                </a:cubicBezTo>
                <a:cubicBezTo>
                  <a:pt x="1138354" y="2744146"/>
                  <a:pt x="1121971" y="2739574"/>
                  <a:pt x="1104921" y="2733478"/>
                </a:cubicBezTo>
                <a:lnTo>
                  <a:pt x="1076346" y="2719476"/>
                </a:lnTo>
                <a:cubicBezTo>
                  <a:pt x="1066726" y="2716047"/>
                  <a:pt x="1055105" y="2710903"/>
                  <a:pt x="1048628" y="2707760"/>
                </a:cubicBezTo>
                <a:cubicBezTo>
                  <a:pt x="1031388" y="2698997"/>
                  <a:pt x="1007671" y="2688519"/>
                  <a:pt x="987573" y="2681280"/>
                </a:cubicBezTo>
                <a:cubicBezTo>
                  <a:pt x="967476" y="2674042"/>
                  <a:pt x="992526" y="2687186"/>
                  <a:pt x="1013005" y="2696711"/>
                </a:cubicBezTo>
                <a:cubicBezTo>
                  <a:pt x="1051867" y="2713665"/>
                  <a:pt x="1047200" y="2714713"/>
                  <a:pt x="1044437" y="2716427"/>
                </a:cubicBezTo>
                <a:cubicBezTo>
                  <a:pt x="1033103" y="2713189"/>
                  <a:pt x="1021006" y="2709474"/>
                  <a:pt x="1009004" y="2705474"/>
                </a:cubicBezTo>
                <a:cubicBezTo>
                  <a:pt x="997003" y="2701474"/>
                  <a:pt x="984430" y="2695949"/>
                  <a:pt x="970905" y="2690329"/>
                </a:cubicBezTo>
                <a:cubicBezTo>
                  <a:pt x="956341" y="2684490"/>
                  <a:pt x="942091" y="2677880"/>
                  <a:pt x="928232" y="2670517"/>
                </a:cubicBezTo>
                <a:lnTo>
                  <a:pt x="905182" y="2658325"/>
                </a:lnTo>
                <a:cubicBezTo>
                  <a:pt x="897276" y="2653943"/>
                  <a:pt x="888989" y="2649658"/>
                  <a:pt x="880893" y="2644418"/>
                </a:cubicBezTo>
                <a:cubicBezTo>
                  <a:pt x="865272" y="2634608"/>
                  <a:pt x="851842" y="2628036"/>
                  <a:pt x="838602" y="2621177"/>
                </a:cubicBezTo>
                <a:cubicBezTo>
                  <a:pt x="809265" y="2602794"/>
                  <a:pt x="793930" y="2591555"/>
                  <a:pt x="805360" y="2595746"/>
                </a:cubicBezTo>
                <a:cubicBezTo>
                  <a:pt x="810980" y="2597842"/>
                  <a:pt x="822410" y="2603556"/>
                  <a:pt x="808408" y="2592984"/>
                </a:cubicBezTo>
                <a:cubicBezTo>
                  <a:pt x="802502" y="2588126"/>
                  <a:pt x="794501" y="2582983"/>
                  <a:pt x="785834" y="2576315"/>
                </a:cubicBezTo>
                <a:cubicBezTo>
                  <a:pt x="777166" y="2569647"/>
                  <a:pt x="767069" y="2562218"/>
                  <a:pt x="755830" y="2554312"/>
                </a:cubicBezTo>
                <a:cubicBezTo>
                  <a:pt x="748401" y="2547930"/>
                  <a:pt x="740590" y="2542120"/>
                  <a:pt x="733541" y="2535262"/>
                </a:cubicBezTo>
                <a:lnTo>
                  <a:pt x="725445" y="2524975"/>
                </a:lnTo>
                <a:lnTo>
                  <a:pt x="727374" y="2519013"/>
                </a:lnTo>
                <a:lnTo>
                  <a:pt x="727541" y="2518498"/>
                </a:lnTo>
                <a:cubicBezTo>
                  <a:pt x="735732" y="2523928"/>
                  <a:pt x="743543" y="2529833"/>
                  <a:pt x="752020" y="2534786"/>
                </a:cubicBezTo>
                <a:cubicBezTo>
                  <a:pt x="768308" y="2545549"/>
                  <a:pt x="783452" y="2556694"/>
                  <a:pt x="800502" y="2567266"/>
                </a:cubicBezTo>
                <a:cubicBezTo>
                  <a:pt x="817552" y="2577839"/>
                  <a:pt x="832887" y="2588031"/>
                  <a:pt x="849556" y="2596889"/>
                </a:cubicBezTo>
                <a:cubicBezTo>
                  <a:pt x="866225" y="2605747"/>
                  <a:pt x="883179" y="2615082"/>
                  <a:pt x="902229" y="2626511"/>
                </a:cubicBezTo>
                <a:cubicBezTo>
                  <a:pt x="895562" y="2619711"/>
                  <a:pt x="887923" y="2613929"/>
                  <a:pt x="879560" y="2609367"/>
                </a:cubicBezTo>
                <a:cubicBezTo>
                  <a:pt x="867272" y="2601937"/>
                  <a:pt x="850604" y="2592698"/>
                  <a:pt x="832887" y="2580792"/>
                </a:cubicBezTo>
                <a:lnTo>
                  <a:pt x="799550" y="2559456"/>
                </a:lnTo>
                <a:lnTo>
                  <a:pt x="767260" y="2536501"/>
                </a:lnTo>
                <a:cubicBezTo>
                  <a:pt x="760593" y="2531928"/>
                  <a:pt x="753830" y="2527356"/>
                  <a:pt x="747353" y="2522403"/>
                </a:cubicBezTo>
                <a:cubicBezTo>
                  <a:pt x="737228" y="2516117"/>
                  <a:pt x="727436" y="2509316"/>
                  <a:pt x="718016" y="2502020"/>
                </a:cubicBezTo>
                <a:cubicBezTo>
                  <a:pt x="712205" y="2497924"/>
                  <a:pt x="706014" y="2493067"/>
                  <a:pt x="700013" y="2488399"/>
                </a:cubicBezTo>
                <a:lnTo>
                  <a:pt x="682773" y="2473921"/>
                </a:lnTo>
                <a:cubicBezTo>
                  <a:pt x="682630" y="2474188"/>
                  <a:pt x="682392" y="2474388"/>
                  <a:pt x="682106" y="2474493"/>
                </a:cubicBezTo>
                <a:cubicBezTo>
                  <a:pt x="672201" y="2466873"/>
                  <a:pt x="661532" y="2458681"/>
                  <a:pt x="650864" y="2449156"/>
                </a:cubicBezTo>
                <a:cubicBezTo>
                  <a:pt x="640454" y="2439374"/>
                  <a:pt x="629719" y="2429030"/>
                  <a:pt x="618670" y="2418105"/>
                </a:cubicBezTo>
                <a:cubicBezTo>
                  <a:pt x="615051" y="2412675"/>
                  <a:pt x="611336" y="2407341"/>
                  <a:pt x="608002" y="2401722"/>
                </a:cubicBezTo>
                <a:lnTo>
                  <a:pt x="607240" y="2397531"/>
                </a:lnTo>
                <a:cubicBezTo>
                  <a:pt x="611812" y="2402103"/>
                  <a:pt x="616384" y="2406484"/>
                  <a:pt x="621337" y="2410675"/>
                </a:cubicBezTo>
                <a:lnTo>
                  <a:pt x="628576" y="2414580"/>
                </a:lnTo>
                <a:lnTo>
                  <a:pt x="645340" y="2426963"/>
                </a:lnTo>
                <a:lnTo>
                  <a:pt x="645479" y="2427102"/>
                </a:lnTo>
                <a:lnTo>
                  <a:pt x="654865" y="2436488"/>
                </a:lnTo>
                <a:cubicBezTo>
                  <a:pt x="670038" y="2445003"/>
                  <a:pt x="684735" y="2454347"/>
                  <a:pt x="698870" y="2464491"/>
                </a:cubicBezTo>
                <a:cubicBezTo>
                  <a:pt x="723445" y="2482208"/>
                  <a:pt x="781262" y="2524023"/>
                  <a:pt x="777642" y="2514498"/>
                </a:cubicBezTo>
                <a:cubicBezTo>
                  <a:pt x="777071" y="2512688"/>
                  <a:pt x="803455" y="2531357"/>
                  <a:pt x="818505" y="2541263"/>
                </a:cubicBezTo>
                <a:cubicBezTo>
                  <a:pt x="833554" y="2551169"/>
                  <a:pt x="848889" y="2560599"/>
                  <a:pt x="862129" y="2568504"/>
                </a:cubicBezTo>
                <a:cubicBezTo>
                  <a:pt x="873426" y="2574981"/>
                  <a:pt x="885094" y="2580773"/>
                  <a:pt x="897086" y="2585840"/>
                </a:cubicBezTo>
                <a:cubicBezTo>
                  <a:pt x="902429" y="2585106"/>
                  <a:pt x="907839" y="2585106"/>
                  <a:pt x="913183" y="2585840"/>
                </a:cubicBezTo>
                <a:cubicBezTo>
                  <a:pt x="921851" y="2587650"/>
                  <a:pt x="924137" y="2586126"/>
                  <a:pt x="890037" y="2564980"/>
                </a:cubicBezTo>
                <a:cubicBezTo>
                  <a:pt x="877083" y="2556884"/>
                  <a:pt x="862701" y="2546597"/>
                  <a:pt x="847080" y="2536405"/>
                </a:cubicBezTo>
                <a:cubicBezTo>
                  <a:pt x="839364" y="2531261"/>
                  <a:pt x="831173" y="2526309"/>
                  <a:pt x="823172" y="2520879"/>
                </a:cubicBezTo>
                <a:lnTo>
                  <a:pt x="799264" y="2504401"/>
                </a:lnTo>
                <a:cubicBezTo>
                  <a:pt x="777185" y="2490038"/>
                  <a:pt x="755887" y="2474531"/>
                  <a:pt x="735447" y="2457919"/>
                </a:cubicBezTo>
                <a:cubicBezTo>
                  <a:pt x="731446" y="2455443"/>
                  <a:pt x="727636" y="2452680"/>
                  <a:pt x="723731" y="2449823"/>
                </a:cubicBezTo>
                <a:lnTo>
                  <a:pt x="671438" y="2404960"/>
                </a:lnTo>
                <a:cubicBezTo>
                  <a:pt x="657627" y="2389720"/>
                  <a:pt x="643816" y="2376480"/>
                  <a:pt x="630386" y="2362288"/>
                </a:cubicBezTo>
                <a:cubicBezTo>
                  <a:pt x="616955" y="2348096"/>
                  <a:pt x="602477" y="2335142"/>
                  <a:pt x="588380" y="2319521"/>
                </a:cubicBezTo>
                <a:cubicBezTo>
                  <a:pt x="577712" y="2308091"/>
                  <a:pt x="567806" y="2299138"/>
                  <a:pt x="557901" y="2287993"/>
                </a:cubicBezTo>
                <a:cubicBezTo>
                  <a:pt x="552947" y="2282421"/>
                  <a:pt x="547756" y="2276444"/>
                  <a:pt x="542089" y="2269598"/>
                </a:cubicBezTo>
                <a:lnTo>
                  <a:pt x="523740" y="2246393"/>
                </a:lnTo>
                <a:lnTo>
                  <a:pt x="530087" y="2257799"/>
                </a:lnTo>
                <a:lnTo>
                  <a:pt x="547613" y="2281707"/>
                </a:lnTo>
                <a:lnTo>
                  <a:pt x="530087" y="2257895"/>
                </a:lnTo>
                <a:lnTo>
                  <a:pt x="523734" y="2246386"/>
                </a:lnTo>
                <a:lnTo>
                  <a:pt x="523420" y="2245988"/>
                </a:lnTo>
                <a:cubicBezTo>
                  <a:pt x="506827" y="2216775"/>
                  <a:pt x="488444" y="2188628"/>
                  <a:pt x="468365" y="2161692"/>
                </a:cubicBezTo>
                <a:lnTo>
                  <a:pt x="461031" y="2148452"/>
                </a:lnTo>
                <a:cubicBezTo>
                  <a:pt x="459031" y="2144356"/>
                  <a:pt x="457412" y="2140641"/>
                  <a:pt x="455983" y="2137403"/>
                </a:cubicBezTo>
                <a:cubicBezTo>
                  <a:pt x="453821" y="2132783"/>
                  <a:pt x="452001" y="2128011"/>
                  <a:pt x="450554" y="2123115"/>
                </a:cubicBezTo>
                <a:cubicBezTo>
                  <a:pt x="448744" y="2117019"/>
                  <a:pt x="451697" y="2117877"/>
                  <a:pt x="458269" y="2125687"/>
                </a:cubicBezTo>
                <a:cubicBezTo>
                  <a:pt x="462231" y="2130583"/>
                  <a:pt x="465860" y="2135736"/>
                  <a:pt x="469127" y="2141118"/>
                </a:cubicBezTo>
                <a:cubicBezTo>
                  <a:pt x="473604" y="2147309"/>
                  <a:pt x="478271" y="2154357"/>
                  <a:pt x="483129" y="2162073"/>
                </a:cubicBezTo>
                <a:lnTo>
                  <a:pt x="497798" y="2185885"/>
                </a:lnTo>
                <a:cubicBezTo>
                  <a:pt x="502846" y="2194077"/>
                  <a:pt x="508656" y="2201792"/>
                  <a:pt x="513705" y="2209317"/>
                </a:cubicBezTo>
                <a:cubicBezTo>
                  <a:pt x="520829" y="2221166"/>
                  <a:pt x="529125" y="2232272"/>
                  <a:pt x="538469" y="2242464"/>
                </a:cubicBezTo>
                <a:cubicBezTo>
                  <a:pt x="541136" y="2244369"/>
                  <a:pt x="539708" y="2242178"/>
                  <a:pt x="536564" y="2236844"/>
                </a:cubicBezTo>
                <a:cubicBezTo>
                  <a:pt x="533421" y="2231510"/>
                  <a:pt x="528754" y="2224652"/>
                  <a:pt x="522182" y="2215127"/>
                </a:cubicBezTo>
                <a:cubicBezTo>
                  <a:pt x="515609" y="2205602"/>
                  <a:pt x="508751" y="2196553"/>
                  <a:pt x="502465" y="2186552"/>
                </a:cubicBezTo>
                <a:cubicBezTo>
                  <a:pt x="496178" y="2176551"/>
                  <a:pt x="490082" y="2167026"/>
                  <a:pt x="483986" y="2157501"/>
                </a:cubicBezTo>
                <a:cubicBezTo>
                  <a:pt x="471223" y="2138736"/>
                  <a:pt x="460555" y="2119496"/>
                  <a:pt x="448839" y="2102256"/>
                </a:cubicBezTo>
                <a:cubicBezTo>
                  <a:pt x="441267" y="2090778"/>
                  <a:pt x="434333" y="2078881"/>
                  <a:pt x="428075" y="2066632"/>
                </a:cubicBezTo>
                <a:cubicBezTo>
                  <a:pt x="421217" y="2053869"/>
                  <a:pt x="413501" y="2039867"/>
                  <a:pt x="407310" y="2025294"/>
                </a:cubicBezTo>
                <a:lnTo>
                  <a:pt x="411406" y="2023294"/>
                </a:lnTo>
                <a:lnTo>
                  <a:pt x="419216" y="2035676"/>
                </a:lnTo>
                <a:cubicBezTo>
                  <a:pt x="430170" y="2056726"/>
                  <a:pt x="439695" y="2073109"/>
                  <a:pt x="440457" y="2070919"/>
                </a:cubicBezTo>
                <a:cubicBezTo>
                  <a:pt x="441219" y="2068728"/>
                  <a:pt x="438457" y="2059679"/>
                  <a:pt x="424836" y="2032819"/>
                </a:cubicBezTo>
                <a:lnTo>
                  <a:pt x="420740" y="2018531"/>
                </a:lnTo>
                <a:cubicBezTo>
                  <a:pt x="409596" y="1991575"/>
                  <a:pt x="415597" y="1998909"/>
                  <a:pt x="404453" y="1970334"/>
                </a:cubicBezTo>
                <a:cubicBezTo>
                  <a:pt x="401690" y="1961286"/>
                  <a:pt x="399214" y="1952999"/>
                  <a:pt x="396642" y="1944236"/>
                </a:cubicBezTo>
                <a:lnTo>
                  <a:pt x="392261" y="1930234"/>
                </a:lnTo>
                <a:cubicBezTo>
                  <a:pt x="391308" y="1927662"/>
                  <a:pt x="390451" y="1924995"/>
                  <a:pt x="389498" y="1922233"/>
                </a:cubicBezTo>
                <a:lnTo>
                  <a:pt x="386831" y="1912708"/>
                </a:lnTo>
                <a:cubicBezTo>
                  <a:pt x="381783" y="1896039"/>
                  <a:pt x="376354" y="1879466"/>
                  <a:pt x="371496" y="1862702"/>
                </a:cubicBezTo>
                <a:cubicBezTo>
                  <a:pt x="369753" y="1860444"/>
                  <a:pt x="368134" y="1858092"/>
                  <a:pt x="366638" y="1855653"/>
                </a:cubicBezTo>
                <a:cubicBezTo>
                  <a:pt x="368067" y="1858092"/>
                  <a:pt x="369696" y="1860416"/>
                  <a:pt x="371496" y="1862607"/>
                </a:cubicBezTo>
                <a:lnTo>
                  <a:pt x="374068" y="1861369"/>
                </a:lnTo>
                <a:lnTo>
                  <a:pt x="380831" y="1857368"/>
                </a:lnTo>
                <a:lnTo>
                  <a:pt x="381974" y="1853558"/>
                </a:lnTo>
                <a:cubicBezTo>
                  <a:pt x="381307" y="1850319"/>
                  <a:pt x="380069" y="1845366"/>
                  <a:pt x="380069" y="1844033"/>
                </a:cubicBezTo>
                <a:cubicBezTo>
                  <a:pt x="378354" y="1824316"/>
                  <a:pt x="362733" y="1752498"/>
                  <a:pt x="359304" y="1732590"/>
                </a:cubicBezTo>
                <a:cubicBezTo>
                  <a:pt x="349589" y="1688871"/>
                  <a:pt x="354065" y="1734686"/>
                  <a:pt x="354065" y="1750021"/>
                </a:cubicBezTo>
                <a:cubicBezTo>
                  <a:pt x="354256" y="1755831"/>
                  <a:pt x="353875" y="1758784"/>
                  <a:pt x="352637" y="1758117"/>
                </a:cubicBezTo>
                <a:cubicBezTo>
                  <a:pt x="349541" y="1754022"/>
                  <a:pt x="347541" y="1749202"/>
                  <a:pt x="346826" y="1744116"/>
                </a:cubicBezTo>
                <a:cubicBezTo>
                  <a:pt x="344264" y="1734038"/>
                  <a:pt x="342226" y="1723828"/>
                  <a:pt x="340730" y="1713540"/>
                </a:cubicBezTo>
                <a:cubicBezTo>
                  <a:pt x="339111" y="1702777"/>
                  <a:pt x="337492" y="1691823"/>
                  <a:pt x="336539" y="1681155"/>
                </a:cubicBezTo>
                <a:cubicBezTo>
                  <a:pt x="337206" y="1672773"/>
                  <a:pt x="337206" y="1664106"/>
                  <a:pt x="337206" y="1653723"/>
                </a:cubicBezTo>
                <a:cubicBezTo>
                  <a:pt x="337206" y="1648580"/>
                  <a:pt x="337206" y="1642960"/>
                  <a:pt x="337206" y="1636864"/>
                </a:cubicBezTo>
                <a:cubicBezTo>
                  <a:pt x="337206" y="1630768"/>
                  <a:pt x="337206" y="1624196"/>
                  <a:pt x="337206" y="1616957"/>
                </a:cubicBezTo>
                <a:cubicBezTo>
                  <a:pt x="338349" y="1613814"/>
                  <a:pt x="340159" y="1615338"/>
                  <a:pt x="340159" y="1600860"/>
                </a:cubicBezTo>
                <a:cubicBezTo>
                  <a:pt x="340883" y="1591506"/>
                  <a:pt x="340883" y="1582114"/>
                  <a:pt x="340159" y="1572761"/>
                </a:cubicBezTo>
                <a:cubicBezTo>
                  <a:pt x="341016" y="1560855"/>
                  <a:pt x="341778" y="1548472"/>
                  <a:pt x="342255" y="1534661"/>
                </a:cubicBezTo>
                <a:cubicBezTo>
                  <a:pt x="342445" y="1527707"/>
                  <a:pt x="342445" y="1520564"/>
                  <a:pt x="342921" y="1512849"/>
                </a:cubicBezTo>
                <a:cubicBezTo>
                  <a:pt x="343397" y="1505133"/>
                  <a:pt x="343397" y="1497704"/>
                  <a:pt x="344540" y="1488560"/>
                </a:cubicBezTo>
                <a:cubicBezTo>
                  <a:pt x="345684" y="1479416"/>
                  <a:pt x="346826" y="1470177"/>
                  <a:pt x="347874" y="1459413"/>
                </a:cubicBezTo>
                <a:cubicBezTo>
                  <a:pt x="348922" y="1448650"/>
                  <a:pt x="351017" y="1436458"/>
                  <a:pt x="352351" y="1421313"/>
                </a:cubicBezTo>
                <a:lnTo>
                  <a:pt x="353684" y="1418742"/>
                </a:lnTo>
                <a:lnTo>
                  <a:pt x="355209" y="1396167"/>
                </a:lnTo>
                <a:lnTo>
                  <a:pt x="357876" y="1373688"/>
                </a:lnTo>
                <a:lnTo>
                  <a:pt x="355304" y="1377498"/>
                </a:lnTo>
                <a:cubicBezTo>
                  <a:pt x="354065" y="1385309"/>
                  <a:pt x="352922" y="1388452"/>
                  <a:pt x="352922" y="1386261"/>
                </a:cubicBezTo>
                <a:lnTo>
                  <a:pt x="350255" y="1390548"/>
                </a:lnTo>
                <a:cubicBezTo>
                  <a:pt x="349017" y="1395596"/>
                  <a:pt x="348636" y="1400644"/>
                  <a:pt x="347874" y="1405692"/>
                </a:cubicBezTo>
                <a:lnTo>
                  <a:pt x="345302" y="1396167"/>
                </a:lnTo>
                <a:lnTo>
                  <a:pt x="345302" y="1396072"/>
                </a:lnTo>
                <a:cubicBezTo>
                  <a:pt x="343016" y="1416932"/>
                  <a:pt x="339683" y="1438649"/>
                  <a:pt x="338254" y="1453794"/>
                </a:cubicBezTo>
                <a:cubicBezTo>
                  <a:pt x="336825" y="1468938"/>
                  <a:pt x="335111" y="1477797"/>
                  <a:pt x="332825" y="1472844"/>
                </a:cubicBezTo>
                <a:cubicBezTo>
                  <a:pt x="331301" y="1471510"/>
                  <a:pt x="330443" y="1483131"/>
                  <a:pt x="329967" y="1502181"/>
                </a:cubicBezTo>
                <a:cubicBezTo>
                  <a:pt x="329967" y="1511896"/>
                  <a:pt x="330062" y="1521326"/>
                  <a:pt x="329967" y="1528089"/>
                </a:cubicBezTo>
                <a:cubicBezTo>
                  <a:pt x="329872" y="1534851"/>
                  <a:pt x="329491" y="1539138"/>
                  <a:pt x="328443" y="1538566"/>
                </a:cubicBezTo>
                <a:cubicBezTo>
                  <a:pt x="327872" y="1529327"/>
                  <a:pt x="327872" y="1519992"/>
                  <a:pt x="327872" y="1510944"/>
                </a:cubicBezTo>
                <a:cubicBezTo>
                  <a:pt x="329015" y="1481797"/>
                  <a:pt x="329015" y="1460652"/>
                  <a:pt x="329015" y="1448841"/>
                </a:cubicBezTo>
                <a:cubicBezTo>
                  <a:pt x="329015" y="1437030"/>
                  <a:pt x="327681" y="1434172"/>
                  <a:pt x="324633" y="1441602"/>
                </a:cubicBezTo>
                <a:cubicBezTo>
                  <a:pt x="322442" y="1446650"/>
                  <a:pt x="318918" y="1457223"/>
                  <a:pt x="321395" y="1414932"/>
                </a:cubicBezTo>
                <a:lnTo>
                  <a:pt x="315965" y="1414932"/>
                </a:lnTo>
                <a:cubicBezTo>
                  <a:pt x="314746" y="1428228"/>
                  <a:pt x="314394" y="1441592"/>
                  <a:pt x="314918" y="1454937"/>
                </a:cubicBezTo>
                <a:cubicBezTo>
                  <a:pt x="315737" y="1469176"/>
                  <a:pt x="315737" y="1483464"/>
                  <a:pt x="314918" y="1497704"/>
                </a:cubicBezTo>
                <a:cubicBezTo>
                  <a:pt x="313041" y="1501800"/>
                  <a:pt x="312041" y="1506248"/>
                  <a:pt x="311965" y="1510753"/>
                </a:cubicBezTo>
                <a:cubicBezTo>
                  <a:pt x="311803" y="1521145"/>
                  <a:pt x="312498" y="1531527"/>
                  <a:pt x="314060" y="1541805"/>
                </a:cubicBezTo>
                <a:cubicBezTo>
                  <a:pt x="314822" y="1556854"/>
                  <a:pt x="314632" y="1569046"/>
                  <a:pt x="314822" y="1579905"/>
                </a:cubicBezTo>
                <a:cubicBezTo>
                  <a:pt x="315013" y="1590763"/>
                  <a:pt x="315489" y="1600860"/>
                  <a:pt x="315489" y="1611337"/>
                </a:cubicBezTo>
                <a:lnTo>
                  <a:pt x="313489" y="1611337"/>
                </a:lnTo>
                <a:lnTo>
                  <a:pt x="312441" y="1598478"/>
                </a:lnTo>
                <a:cubicBezTo>
                  <a:pt x="310155" y="1569332"/>
                  <a:pt x="309965" y="1552758"/>
                  <a:pt x="308536" y="1540757"/>
                </a:cubicBezTo>
                <a:cubicBezTo>
                  <a:pt x="307107" y="1528755"/>
                  <a:pt x="305297" y="1521802"/>
                  <a:pt x="303678" y="1513039"/>
                </a:cubicBezTo>
                <a:cubicBezTo>
                  <a:pt x="303964" y="1499704"/>
                  <a:pt x="304631" y="1486369"/>
                  <a:pt x="304631" y="1473034"/>
                </a:cubicBezTo>
                <a:cubicBezTo>
                  <a:pt x="307269" y="1458794"/>
                  <a:pt x="308707" y="1444364"/>
                  <a:pt x="308917" y="1429886"/>
                </a:cubicBezTo>
                <a:cubicBezTo>
                  <a:pt x="307012" y="1427790"/>
                  <a:pt x="305678" y="1420075"/>
                  <a:pt x="307869" y="1387500"/>
                </a:cubicBezTo>
                <a:cubicBezTo>
                  <a:pt x="310917" y="1367307"/>
                  <a:pt x="311870" y="1348257"/>
                  <a:pt x="315108" y="1329207"/>
                </a:cubicBezTo>
                <a:cubicBezTo>
                  <a:pt x="318347" y="1310157"/>
                  <a:pt x="321490" y="1291107"/>
                  <a:pt x="324633" y="1272057"/>
                </a:cubicBezTo>
                <a:lnTo>
                  <a:pt x="334158" y="1231861"/>
                </a:lnTo>
                <a:lnTo>
                  <a:pt x="338063" y="1228908"/>
                </a:lnTo>
                <a:cubicBezTo>
                  <a:pt x="341873" y="1224813"/>
                  <a:pt x="344626" y="1219841"/>
                  <a:pt x="346064" y="1214430"/>
                </a:cubicBezTo>
                <a:cubicBezTo>
                  <a:pt x="352884" y="1196990"/>
                  <a:pt x="358742" y="1179178"/>
                  <a:pt x="363590" y="1161090"/>
                </a:cubicBezTo>
                <a:cubicBezTo>
                  <a:pt x="371020" y="1138897"/>
                  <a:pt x="377402" y="1126038"/>
                  <a:pt x="379211" y="1126610"/>
                </a:cubicBezTo>
                <a:cubicBezTo>
                  <a:pt x="374925" y="1144612"/>
                  <a:pt x="372734" y="1156518"/>
                  <a:pt x="361685" y="1193285"/>
                </a:cubicBezTo>
                <a:cubicBezTo>
                  <a:pt x="363876" y="1193952"/>
                  <a:pt x="367972" y="1186236"/>
                  <a:pt x="373401" y="1172425"/>
                </a:cubicBezTo>
                <a:lnTo>
                  <a:pt x="377687" y="1160995"/>
                </a:lnTo>
                <a:cubicBezTo>
                  <a:pt x="379402" y="1157185"/>
                  <a:pt x="381212" y="1152327"/>
                  <a:pt x="383212" y="1147660"/>
                </a:cubicBezTo>
                <a:cubicBezTo>
                  <a:pt x="387022" y="1138230"/>
                  <a:pt x="391118" y="1127562"/>
                  <a:pt x="395499" y="1115942"/>
                </a:cubicBezTo>
                <a:cubicBezTo>
                  <a:pt x="397499" y="1109179"/>
                  <a:pt x="399976" y="1102607"/>
                  <a:pt x="402548" y="1096035"/>
                </a:cubicBezTo>
                <a:lnTo>
                  <a:pt x="410072" y="1076318"/>
                </a:lnTo>
                <a:cubicBezTo>
                  <a:pt x="418359" y="1054791"/>
                  <a:pt x="427884" y="1034217"/>
                  <a:pt x="437409" y="1013357"/>
                </a:cubicBezTo>
                <a:cubicBezTo>
                  <a:pt x="463698" y="971638"/>
                  <a:pt x="499226" y="908202"/>
                  <a:pt x="549423" y="838288"/>
                </a:cubicBezTo>
                <a:lnTo>
                  <a:pt x="568473" y="815428"/>
                </a:lnTo>
                <a:cubicBezTo>
                  <a:pt x="556376" y="836193"/>
                  <a:pt x="557234" y="841336"/>
                  <a:pt x="570664" y="823810"/>
                </a:cubicBezTo>
                <a:cubicBezTo>
                  <a:pt x="596096" y="792663"/>
                  <a:pt x="580951" y="805522"/>
                  <a:pt x="592572" y="788663"/>
                </a:cubicBezTo>
                <a:lnTo>
                  <a:pt x="595429" y="784377"/>
                </a:lnTo>
                <a:lnTo>
                  <a:pt x="602954" y="774852"/>
                </a:lnTo>
                <a:cubicBezTo>
                  <a:pt x="614669" y="760564"/>
                  <a:pt x="626671" y="746562"/>
                  <a:pt x="639053" y="732846"/>
                </a:cubicBezTo>
                <a:cubicBezTo>
                  <a:pt x="651436" y="719130"/>
                  <a:pt x="664580" y="706081"/>
                  <a:pt x="677153" y="692651"/>
                </a:cubicBezTo>
                <a:cubicBezTo>
                  <a:pt x="690393" y="680935"/>
                  <a:pt x="705062" y="667695"/>
                  <a:pt x="721349" y="654551"/>
                </a:cubicBezTo>
                <a:cubicBezTo>
                  <a:pt x="737637" y="641406"/>
                  <a:pt x="754592" y="627595"/>
                  <a:pt x="771546" y="614451"/>
                </a:cubicBezTo>
                <a:cubicBezTo>
                  <a:pt x="781271" y="607840"/>
                  <a:pt x="790482" y="600477"/>
                  <a:pt x="799073" y="592448"/>
                </a:cubicBezTo>
                <a:cubicBezTo>
                  <a:pt x="803169" y="587971"/>
                  <a:pt x="791930" y="596163"/>
                  <a:pt x="787358" y="598734"/>
                </a:cubicBezTo>
                <a:cubicBezTo>
                  <a:pt x="769832" y="607878"/>
                  <a:pt x="730398" y="644550"/>
                  <a:pt x="716015" y="653503"/>
                </a:cubicBezTo>
                <a:cubicBezTo>
                  <a:pt x="703061" y="666552"/>
                  <a:pt x="689631" y="678744"/>
                  <a:pt x="676868" y="691603"/>
                </a:cubicBezTo>
                <a:lnTo>
                  <a:pt x="664485" y="701795"/>
                </a:lnTo>
                <a:lnTo>
                  <a:pt x="642578" y="723417"/>
                </a:lnTo>
                <a:cubicBezTo>
                  <a:pt x="635339" y="730656"/>
                  <a:pt x="628671" y="738466"/>
                  <a:pt x="621718" y="745991"/>
                </a:cubicBezTo>
                <a:lnTo>
                  <a:pt x="600858" y="768756"/>
                </a:lnTo>
                <a:lnTo>
                  <a:pt x="581141" y="792473"/>
                </a:lnTo>
                <a:cubicBezTo>
                  <a:pt x="574474" y="801617"/>
                  <a:pt x="568759" y="808094"/>
                  <a:pt x="564949" y="812761"/>
                </a:cubicBezTo>
                <a:cubicBezTo>
                  <a:pt x="562558" y="816133"/>
                  <a:pt x="559920" y="819314"/>
                  <a:pt x="557043" y="822286"/>
                </a:cubicBezTo>
                <a:cubicBezTo>
                  <a:pt x="553519" y="825715"/>
                  <a:pt x="552757" y="824763"/>
                  <a:pt x="550471" y="826191"/>
                </a:cubicBezTo>
                <a:cubicBezTo>
                  <a:pt x="553900" y="820667"/>
                  <a:pt x="557043" y="814952"/>
                  <a:pt x="560948" y="809332"/>
                </a:cubicBezTo>
                <a:cubicBezTo>
                  <a:pt x="564854" y="803712"/>
                  <a:pt x="569140" y="797997"/>
                  <a:pt x="573426" y="792092"/>
                </a:cubicBezTo>
                <a:lnTo>
                  <a:pt x="586856" y="773994"/>
                </a:lnTo>
                <a:cubicBezTo>
                  <a:pt x="591809" y="767803"/>
                  <a:pt x="596096" y="761517"/>
                  <a:pt x="601334" y="755516"/>
                </a:cubicBezTo>
                <a:cubicBezTo>
                  <a:pt x="611040" y="744915"/>
                  <a:pt x="619956" y="733608"/>
                  <a:pt x="628005" y="721702"/>
                </a:cubicBezTo>
                <a:cubicBezTo>
                  <a:pt x="640101" y="708081"/>
                  <a:pt x="653722" y="694461"/>
                  <a:pt x="663247" y="683031"/>
                </a:cubicBezTo>
                <a:lnTo>
                  <a:pt x="675725" y="668743"/>
                </a:lnTo>
                <a:cubicBezTo>
                  <a:pt x="678039" y="666514"/>
                  <a:pt x="679801" y="663771"/>
                  <a:pt x="680868" y="660742"/>
                </a:cubicBezTo>
                <a:cubicBezTo>
                  <a:pt x="696584" y="645312"/>
                  <a:pt x="704014" y="634834"/>
                  <a:pt x="714872" y="624071"/>
                </a:cubicBezTo>
                <a:cubicBezTo>
                  <a:pt x="720492" y="618642"/>
                  <a:pt x="726302" y="612736"/>
                  <a:pt x="733922" y="605688"/>
                </a:cubicBezTo>
                <a:cubicBezTo>
                  <a:pt x="737256" y="602163"/>
                  <a:pt x="741733" y="598163"/>
                  <a:pt x="746781" y="594067"/>
                </a:cubicBezTo>
                <a:cubicBezTo>
                  <a:pt x="751830" y="589971"/>
                  <a:pt x="757544" y="585780"/>
                  <a:pt x="764022" y="580923"/>
                </a:cubicBezTo>
                <a:lnTo>
                  <a:pt x="786024" y="563492"/>
                </a:lnTo>
                <a:cubicBezTo>
                  <a:pt x="785357" y="561682"/>
                  <a:pt x="779833" y="563968"/>
                  <a:pt x="770308" y="570636"/>
                </a:cubicBezTo>
                <a:cubicBezTo>
                  <a:pt x="755182" y="580780"/>
                  <a:pt x="740828" y="592010"/>
                  <a:pt x="727350" y="604259"/>
                </a:cubicBezTo>
                <a:lnTo>
                  <a:pt x="705633" y="621499"/>
                </a:lnTo>
                <a:cubicBezTo>
                  <a:pt x="690488" y="633310"/>
                  <a:pt x="676582" y="646073"/>
                  <a:pt x="661913" y="658265"/>
                </a:cubicBezTo>
                <a:lnTo>
                  <a:pt x="655627" y="661409"/>
                </a:lnTo>
                <a:lnTo>
                  <a:pt x="657818" y="656075"/>
                </a:lnTo>
                <a:cubicBezTo>
                  <a:pt x="671648" y="643521"/>
                  <a:pt x="684688" y="630129"/>
                  <a:pt x="696870" y="615975"/>
                </a:cubicBezTo>
                <a:cubicBezTo>
                  <a:pt x="698775" y="613117"/>
                  <a:pt x="695060" y="615117"/>
                  <a:pt x="689917" y="619308"/>
                </a:cubicBezTo>
                <a:lnTo>
                  <a:pt x="672486" y="633786"/>
                </a:lnTo>
                <a:cubicBezTo>
                  <a:pt x="661913" y="642549"/>
                  <a:pt x="649722" y="652074"/>
                  <a:pt x="641339" y="659028"/>
                </a:cubicBezTo>
                <a:cubicBezTo>
                  <a:pt x="632957" y="665981"/>
                  <a:pt x="627338" y="669886"/>
                  <a:pt x="628481" y="665981"/>
                </a:cubicBezTo>
                <a:lnTo>
                  <a:pt x="643340" y="650360"/>
                </a:lnTo>
                <a:lnTo>
                  <a:pt x="659437" y="636644"/>
                </a:lnTo>
                <a:cubicBezTo>
                  <a:pt x="670010" y="626833"/>
                  <a:pt x="680011" y="616641"/>
                  <a:pt x="690869" y="607116"/>
                </a:cubicBezTo>
                <a:lnTo>
                  <a:pt x="718397" y="583685"/>
                </a:lnTo>
                <a:cubicBezTo>
                  <a:pt x="719921" y="588923"/>
                  <a:pt x="768212" y="551681"/>
                  <a:pt x="800026" y="534060"/>
                </a:cubicBezTo>
                <a:lnTo>
                  <a:pt x="821457" y="512914"/>
                </a:lnTo>
                <a:cubicBezTo>
                  <a:pt x="840412" y="499579"/>
                  <a:pt x="843651" y="496817"/>
                  <a:pt x="844127" y="494531"/>
                </a:cubicBezTo>
                <a:cubicBezTo>
                  <a:pt x="854985" y="487101"/>
                  <a:pt x="864510" y="480720"/>
                  <a:pt x="874511" y="474814"/>
                </a:cubicBezTo>
                <a:cubicBezTo>
                  <a:pt x="884513" y="468909"/>
                  <a:pt x="894038" y="464527"/>
                  <a:pt x="903563" y="459384"/>
                </a:cubicBezTo>
                <a:cubicBezTo>
                  <a:pt x="907563" y="460146"/>
                  <a:pt x="919088" y="453669"/>
                  <a:pt x="933566" y="446239"/>
                </a:cubicBezTo>
                <a:cubicBezTo>
                  <a:pt x="948044" y="438810"/>
                  <a:pt x="965666" y="429094"/>
                  <a:pt x="981192" y="421093"/>
                </a:cubicBezTo>
                <a:lnTo>
                  <a:pt x="1006909" y="412044"/>
                </a:lnTo>
                <a:lnTo>
                  <a:pt x="1008147" y="413759"/>
                </a:lnTo>
                <a:cubicBezTo>
                  <a:pt x="991859" y="422998"/>
                  <a:pt x="1007100" y="416426"/>
                  <a:pt x="1023006" y="409473"/>
                </a:cubicBezTo>
                <a:cubicBezTo>
                  <a:pt x="1031007" y="405853"/>
                  <a:pt x="1038913" y="402234"/>
                  <a:pt x="1047200" y="399281"/>
                </a:cubicBezTo>
                <a:lnTo>
                  <a:pt x="1091491" y="384041"/>
                </a:lnTo>
                <a:lnTo>
                  <a:pt x="1136449" y="371087"/>
                </a:lnTo>
                <a:cubicBezTo>
                  <a:pt x="1151308" y="366324"/>
                  <a:pt x="1166643" y="363467"/>
                  <a:pt x="1181788" y="359752"/>
                </a:cubicBezTo>
                <a:lnTo>
                  <a:pt x="1204458" y="354323"/>
                </a:lnTo>
                <a:cubicBezTo>
                  <a:pt x="1211982" y="352704"/>
                  <a:pt x="1219697" y="351465"/>
                  <a:pt x="1227318" y="350037"/>
                </a:cubicBezTo>
                <a:lnTo>
                  <a:pt x="1254750" y="343750"/>
                </a:lnTo>
                <a:cubicBezTo>
                  <a:pt x="1255035" y="342417"/>
                  <a:pt x="1262560" y="339369"/>
                  <a:pt x="1280086" y="336416"/>
                </a:cubicBezTo>
                <a:lnTo>
                  <a:pt x="1279610" y="334415"/>
                </a:lnTo>
                <a:cubicBezTo>
                  <a:pt x="1257797" y="337368"/>
                  <a:pt x="1255226" y="337749"/>
                  <a:pt x="1262465" y="334415"/>
                </a:cubicBezTo>
                <a:cubicBezTo>
                  <a:pt x="1265894" y="332892"/>
                  <a:pt x="1267894" y="331939"/>
                  <a:pt x="1266751" y="331463"/>
                </a:cubicBezTo>
                <a:cubicBezTo>
                  <a:pt x="1261912" y="331025"/>
                  <a:pt x="1257045" y="331482"/>
                  <a:pt x="1252368" y="332796"/>
                </a:cubicBezTo>
                <a:lnTo>
                  <a:pt x="1254940" y="329844"/>
                </a:lnTo>
                <a:cubicBezTo>
                  <a:pt x="1227508" y="333558"/>
                  <a:pt x="1224651" y="330796"/>
                  <a:pt x="1219507" y="328891"/>
                </a:cubicBezTo>
                <a:cubicBezTo>
                  <a:pt x="1214363" y="326986"/>
                  <a:pt x="1214363" y="323843"/>
                  <a:pt x="1209982" y="321652"/>
                </a:cubicBezTo>
                <a:cubicBezTo>
                  <a:pt x="1206534" y="320252"/>
                  <a:pt x="1202848" y="319538"/>
                  <a:pt x="1199124" y="319556"/>
                </a:cubicBezTo>
                <a:cubicBezTo>
                  <a:pt x="1190980" y="319709"/>
                  <a:pt x="1182855" y="320499"/>
                  <a:pt x="1174835" y="321938"/>
                </a:cubicBezTo>
                <a:lnTo>
                  <a:pt x="1179693" y="316413"/>
                </a:lnTo>
                <a:cubicBezTo>
                  <a:pt x="1190360" y="311556"/>
                  <a:pt x="1189789" y="309746"/>
                  <a:pt x="1190932" y="307364"/>
                </a:cubicBezTo>
                <a:cubicBezTo>
                  <a:pt x="1192075" y="304983"/>
                  <a:pt x="1194837" y="302412"/>
                  <a:pt x="1212554" y="296697"/>
                </a:cubicBezTo>
                <a:cubicBezTo>
                  <a:pt x="1189408" y="300030"/>
                  <a:pt x="1191313" y="297268"/>
                  <a:pt x="1203029" y="292220"/>
                </a:cubicBezTo>
                <a:lnTo>
                  <a:pt x="1234842" y="284314"/>
                </a:lnTo>
                <a:cubicBezTo>
                  <a:pt x="1243805" y="281942"/>
                  <a:pt x="1252902" y="280095"/>
                  <a:pt x="1262084" y="278789"/>
                </a:cubicBezTo>
                <a:cubicBezTo>
                  <a:pt x="1274333" y="276551"/>
                  <a:pt x="1286773" y="275503"/>
                  <a:pt x="1299231" y="275646"/>
                </a:cubicBezTo>
                <a:lnTo>
                  <a:pt x="1301517" y="277837"/>
                </a:lnTo>
                <a:cubicBezTo>
                  <a:pt x="1316281" y="274694"/>
                  <a:pt x="1331140" y="273265"/>
                  <a:pt x="1345999" y="271170"/>
                </a:cubicBezTo>
                <a:lnTo>
                  <a:pt x="1360953" y="268312"/>
                </a:lnTo>
                <a:cubicBezTo>
                  <a:pt x="1367907" y="267455"/>
                  <a:pt x="1374860" y="266312"/>
                  <a:pt x="1381908" y="265836"/>
                </a:cubicBezTo>
                <a:lnTo>
                  <a:pt x="1402959" y="264216"/>
                </a:lnTo>
                <a:lnTo>
                  <a:pt x="1429628" y="261454"/>
                </a:lnTo>
                <a:cubicBezTo>
                  <a:pt x="1437629" y="260406"/>
                  <a:pt x="1444773" y="259263"/>
                  <a:pt x="1451345" y="259263"/>
                </a:cubicBezTo>
                <a:cubicBezTo>
                  <a:pt x="1464300" y="258215"/>
                  <a:pt x="1474491" y="256977"/>
                  <a:pt x="1482587" y="255739"/>
                </a:cubicBezTo>
                <a:cubicBezTo>
                  <a:pt x="1492998" y="254329"/>
                  <a:pt x="1503247" y="251872"/>
                  <a:pt x="1513163" y="248405"/>
                </a:cubicBezTo>
                <a:cubicBezTo>
                  <a:pt x="1529927" y="245538"/>
                  <a:pt x="1546967" y="244671"/>
                  <a:pt x="1563931" y="245833"/>
                </a:cubicBezTo>
                <a:cubicBezTo>
                  <a:pt x="1585553" y="246405"/>
                  <a:pt x="1610603" y="249262"/>
                  <a:pt x="1614604" y="247071"/>
                </a:cubicBezTo>
                <a:cubicBezTo>
                  <a:pt x="1620605" y="246595"/>
                  <a:pt x="1627177" y="246595"/>
                  <a:pt x="1634511" y="246595"/>
                </a:cubicBezTo>
                <a:cubicBezTo>
                  <a:pt x="1641845" y="246595"/>
                  <a:pt x="1649751" y="247357"/>
                  <a:pt x="1658324" y="247929"/>
                </a:cubicBezTo>
                <a:lnTo>
                  <a:pt x="1686422" y="250310"/>
                </a:lnTo>
                <a:lnTo>
                  <a:pt x="1702044" y="251929"/>
                </a:lnTo>
                <a:lnTo>
                  <a:pt x="1718808" y="254596"/>
                </a:lnTo>
                <a:cubicBezTo>
                  <a:pt x="1745287" y="259644"/>
                  <a:pt x="1748240" y="261549"/>
                  <a:pt x="1748907" y="263264"/>
                </a:cubicBezTo>
                <a:lnTo>
                  <a:pt x="1717760" y="260025"/>
                </a:lnTo>
                <a:cubicBezTo>
                  <a:pt x="1708597" y="258816"/>
                  <a:pt x="1699377" y="258177"/>
                  <a:pt x="1690137" y="258120"/>
                </a:cubicBezTo>
                <a:cubicBezTo>
                  <a:pt x="1661086" y="257930"/>
                  <a:pt x="1617843" y="255739"/>
                  <a:pt x="1642512" y="263550"/>
                </a:cubicBezTo>
                <a:cubicBezTo>
                  <a:pt x="1664991" y="265931"/>
                  <a:pt x="1687756" y="267264"/>
                  <a:pt x="1703091" y="270312"/>
                </a:cubicBezTo>
                <a:cubicBezTo>
                  <a:pt x="1718427" y="273360"/>
                  <a:pt x="1727285" y="276027"/>
                  <a:pt x="1722141" y="278218"/>
                </a:cubicBezTo>
                <a:cubicBezTo>
                  <a:pt x="1719474" y="279361"/>
                  <a:pt x="1727570" y="281266"/>
                  <a:pt x="1738524" y="283266"/>
                </a:cubicBezTo>
                <a:lnTo>
                  <a:pt x="1756241" y="286314"/>
                </a:lnTo>
                <a:cubicBezTo>
                  <a:pt x="1762622" y="287362"/>
                  <a:pt x="1767766" y="288981"/>
                  <a:pt x="1772147" y="290029"/>
                </a:cubicBezTo>
                <a:lnTo>
                  <a:pt x="1781101" y="295268"/>
                </a:lnTo>
                <a:cubicBezTo>
                  <a:pt x="1796627" y="300602"/>
                  <a:pt x="1761956" y="293648"/>
                  <a:pt x="1772719" y="297839"/>
                </a:cubicBezTo>
                <a:lnTo>
                  <a:pt x="1806914" y="308222"/>
                </a:lnTo>
                <a:cubicBezTo>
                  <a:pt x="1810914" y="310984"/>
                  <a:pt x="1815010" y="313365"/>
                  <a:pt x="1819010" y="316318"/>
                </a:cubicBezTo>
                <a:lnTo>
                  <a:pt x="1821201" y="319366"/>
                </a:lnTo>
                <a:cubicBezTo>
                  <a:pt x="1810628" y="317747"/>
                  <a:pt x="1792245" y="314985"/>
                  <a:pt x="1775862" y="312127"/>
                </a:cubicBezTo>
                <a:cubicBezTo>
                  <a:pt x="1767576" y="310794"/>
                  <a:pt x="1759860" y="309460"/>
                  <a:pt x="1753669" y="308793"/>
                </a:cubicBezTo>
                <a:cubicBezTo>
                  <a:pt x="1749469" y="308193"/>
                  <a:pt x="1745201" y="308193"/>
                  <a:pt x="1741001" y="308793"/>
                </a:cubicBezTo>
                <a:lnTo>
                  <a:pt x="1741572" y="310698"/>
                </a:lnTo>
                <a:cubicBezTo>
                  <a:pt x="1752907" y="312222"/>
                  <a:pt x="1764146" y="314889"/>
                  <a:pt x="1775386" y="317271"/>
                </a:cubicBezTo>
                <a:lnTo>
                  <a:pt x="1808533" y="324414"/>
                </a:lnTo>
                <a:cubicBezTo>
                  <a:pt x="1818058" y="326414"/>
                  <a:pt x="1826059" y="328986"/>
                  <a:pt x="1833012" y="330701"/>
                </a:cubicBezTo>
                <a:cubicBezTo>
                  <a:pt x="1846919" y="334320"/>
                  <a:pt x="1856158" y="336606"/>
                  <a:pt x="1862159" y="337749"/>
                </a:cubicBezTo>
                <a:cubicBezTo>
                  <a:pt x="1874255" y="340035"/>
                  <a:pt x="1873779" y="338035"/>
                  <a:pt x="1872827" y="334130"/>
                </a:cubicBezTo>
                <a:cubicBezTo>
                  <a:pt x="1876056" y="334454"/>
                  <a:pt x="1879247" y="335092"/>
                  <a:pt x="1882352" y="336035"/>
                </a:cubicBezTo>
                <a:cubicBezTo>
                  <a:pt x="1935634" y="352018"/>
                  <a:pt x="1987355" y="372830"/>
                  <a:pt x="2036847" y="398233"/>
                </a:cubicBezTo>
                <a:cubicBezTo>
                  <a:pt x="2046029" y="404539"/>
                  <a:pt x="2055564" y="410292"/>
                  <a:pt x="2065422" y="415473"/>
                </a:cubicBezTo>
                <a:lnTo>
                  <a:pt x="2090283" y="432523"/>
                </a:lnTo>
                <a:cubicBezTo>
                  <a:pt x="2112952" y="445668"/>
                  <a:pt x="2129240" y="454145"/>
                  <a:pt x="2139812" y="459384"/>
                </a:cubicBezTo>
                <a:cubicBezTo>
                  <a:pt x="2150385" y="464622"/>
                  <a:pt x="2155243" y="466527"/>
                  <a:pt x="2156005" y="464622"/>
                </a:cubicBezTo>
                <a:cubicBezTo>
                  <a:pt x="2156767" y="462717"/>
                  <a:pt x="2158577" y="461574"/>
                  <a:pt x="2159910" y="460050"/>
                </a:cubicBezTo>
                <a:lnTo>
                  <a:pt x="2161720" y="460050"/>
                </a:lnTo>
                <a:lnTo>
                  <a:pt x="2184104" y="474147"/>
                </a:lnTo>
                <a:cubicBezTo>
                  <a:pt x="2193153" y="479862"/>
                  <a:pt x="2200677" y="484815"/>
                  <a:pt x="2206964" y="488816"/>
                </a:cubicBezTo>
                <a:cubicBezTo>
                  <a:pt x="2213250" y="492816"/>
                  <a:pt x="2218299" y="495769"/>
                  <a:pt x="2222299" y="497769"/>
                </a:cubicBezTo>
                <a:lnTo>
                  <a:pt x="2223347" y="495864"/>
                </a:lnTo>
                <a:cubicBezTo>
                  <a:pt x="2215060" y="490054"/>
                  <a:pt x="2206964" y="483482"/>
                  <a:pt x="2198296" y="478148"/>
                </a:cubicBezTo>
                <a:cubicBezTo>
                  <a:pt x="2189628" y="472814"/>
                  <a:pt x="2181342" y="467575"/>
                  <a:pt x="2173531" y="463289"/>
                </a:cubicBezTo>
                <a:lnTo>
                  <a:pt x="2164006" y="457098"/>
                </a:lnTo>
                <a:cubicBezTo>
                  <a:pt x="2163197" y="456107"/>
                  <a:pt x="2162301" y="455183"/>
                  <a:pt x="2161339" y="454335"/>
                </a:cubicBezTo>
                <a:cubicBezTo>
                  <a:pt x="2156291" y="447668"/>
                  <a:pt x="2177817" y="459288"/>
                  <a:pt x="2203059" y="473385"/>
                </a:cubicBezTo>
                <a:cubicBezTo>
                  <a:pt x="2214212" y="481748"/>
                  <a:pt x="2225995" y="489225"/>
                  <a:pt x="2238301" y="495769"/>
                </a:cubicBezTo>
                <a:cubicBezTo>
                  <a:pt x="2246397" y="501008"/>
                  <a:pt x="2254779" y="505770"/>
                  <a:pt x="2262590" y="511485"/>
                </a:cubicBezTo>
                <a:lnTo>
                  <a:pt x="2265733" y="513962"/>
                </a:lnTo>
                <a:lnTo>
                  <a:pt x="2299547" y="539965"/>
                </a:lnTo>
                <a:cubicBezTo>
                  <a:pt x="2310691" y="548823"/>
                  <a:pt x="2321264" y="558253"/>
                  <a:pt x="2332027" y="567016"/>
                </a:cubicBezTo>
                <a:cubicBezTo>
                  <a:pt x="2338028" y="572160"/>
                  <a:pt x="2345267" y="577779"/>
                  <a:pt x="2350125" y="581685"/>
                </a:cubicBezTo>
                <a:cubicBezTo>
                  <a:pt x="2354982" y="585590"/>
                  <a:pt x="2358030" y="588066"/>
                  <a:pt x="2356602" y="585590"/>
                </a:cubicBezTo>
                <a:cubicBezTo>
                  <a:pt x="2353363" y="579208"/>
                  <a:pt x="2335361" y="565111"/>
                  <a:pt x="2321454" y="553300"/>
                </a:cubicBezTo>
                <a:cubicBezTo>
                  <a:pt x="2304119" y="538251"/>
                  <a:pt x="2287926" y="528345"/>
                  <a:pt x="2267638" y="511866"/>
                </a:cubicBezTo>
                <a:cubicBezTo>
                  <a:pt x="2263828" y="509009"/>
                  <a:pt x="2260018" y="505961"/>
                  <a:pt x="2256018" y="503008"/>
                </a:cubicBezTo>
                <a:cubicBezTo>
                  <a:pt x="2237825" y="489578"/>
                  <a:pt x="2231062" y="483291"/>
                  <a:pt x="2231634" y="481672"/>
                </a:cubicBezTo>
                <a:lnTo>
                  <a:pt x="2250684" y="494531"/>
                </a:lnTo>
                <a:lnTo>
                  <a:pt x="2260209" y="500913"/>
                </a:lnTo>
                <a:lnTo>
                  <a:pt x="2269734" y="507866"/>
                </a:lnTo>
                <a:lnTo>
                  <a:pt x="2283640" y="517391"/>
                </a:lnTo>
                <a:cubicBezTo>
                  <a:pt x="2287917" y="519448"/>
                  <a:pt x="2291813" y="522220"/>
                  <a:pt x="2295165" y="525582"/>
                </a:cubicBezTo>
                <a:lnTo>
                  <a:pt x="2295165" y="524725"/>
                </a:lnTo>
                <a:lnTo>
                  <a:pt x="2309929" y="535584"/>
                </a:lnTo>
                <a:lnTo>
                  <a:pt x="2321645" y="545109"/>
                </a:lnTo>
                <a:cubicBezTo>
                  <a:pt x="2328884" y="550633"/>
                  <a:pt x="2334789" y="554919"/>
                  <a:pt x="2340123" y="558539"/>
                </a:cubicBezTo>
                <a:cubicBezTo>
                  <a:pt x="2350696" y="566064"/>
                  <a:pt x="2359364" y="570731"/>
                  <a:pt x="2369746" y="579208"/>
                </a:cubicBezTo>
                <a:cubicBezTo>
                  <a:pt x="2367936" y="573874"/>
                  <a:pt x="2380509" y="583494"/>
                  <a:pt x="2405084" y="605497"/>
                </a:cubicBezTo>
                <a:cubicBezTo>
                  <a:pt x="2413942" y="612927"/>
                  <a:pt x="2422134" y="621023"/>
                  <a:pt x="2430706" y="628738"/>
                </a:cubicBezTo>
                <a:cubicBezTo>
                  <a:pt x="2411561" y="604449"/>
                  <a:pt x="2404036" y="593591"/>
                  <a:pt x="2391177" y="577208"/>
                </a:cubicBezTo>
                <a:lnTo>
                  <a:pt x="2375652" y="561015"/>
                </a:lnTo>
                <a:lnTo>
                  <a:pt x="2391368" y="571493"/>
                </a:lnTo>
                <a:cubicBezTo>
                  <a:pt x="2394225" y="573874"/>
                  <a:pt x="2397178" y="576160"/>
                  <a:pt x="2400226" y="578541"/>
                </a:cubicBezTo>
                <a:cubicBezTo>
                  <a:pt x="2387853" y="564873"/>
                  <a:pt x="2374480" y="552138"/>
                  <a:pt x="2360221" y="540441"/>
                </a:cubicBezTo>
                <a:lnTo>
                  <a:pt x="2350696" y="529202"/>
                </a:lnTo>
                <a:cubicBezTo>
                  <a:pt x="2355078" y="532821"/>
                  <a:pt x="2360793" y="537203"/>
                  <a:pt x="2366888" y="542346"/>
                </a:cubicBezTo>
                <a:cubicBezTo>
                  <a:pt x="2372985" y="547490"/>
                  <a:pt x="2379462" y="552919"/>
                  <a:pt x="2385081" y="558444"/>
                </a:cubicBezTo>
                <a:cubicBezTo>
                  <a:pt x="2391558" y="565664"/>
                  <a:pt x="2399150" y="571807"/>
                  <a:pt x="2407560" y="576636"/>
                </a:cubicBezTo>
                <a:cubicBezTo>
                  <a:pt x="2410227" y="574731"/>
                  <a:pt x="2375556" y="543299"/>
                  <a:pt x="2358507" y="528249"/>
                </a:cubicBezTo>
                <a:lnTo>
                  <a:pt x="2354411" y="514343"/>
                </a:lnTo>
                <a:cubicBezTo>
                  <a:pt x="2337837" y="498912"/>
                  <a:pt x="2315644" y="483196"/>
                  <a:pt x="2302785" y="471766"/>
                </a:cubicBezTo>
                <a:cubicBezTo>
                  <a:pt x="2291832" y="461860"/>
                  <a:pt x="2277449" y="451668"/>
                  <a:pt x="2262495" y="440810"/>
                </a:cubicBezTo>
                <a:lnTo>
                  <a:pt x="2239730" y="424331"/>
                </a:lnTo>
                <a:lnTo>
                  <a:pt x="2216489" y="409092"/>
                </a:lnTo>
                <a:cubicBezTo>
                  <a:pt x="2186676" y="388708"/>
                  <a:pt x="2160101" y="372992"/>
                  <a:pt x="2154386" y="365181"/>
                </a:cubicBezTo>
                <a:cubicBezTo>
                  <a:pt x="2146670" y="360609"/>
                  <a:pt x="2138955" y="356037"/>
                  <a:pt x="2131145" y="351751"/>
                </a:cubicBezTo>
                <a:cubicBezTo>
                  <a:pt x="2138955" y="356037"/>
                  <a:pt x="2146670" y="360609"/>
                  <a:pt x="2154386" y="365086"/>
                </a:cubicBezTo>
                <a:cubicBezTo>
                  <a:pt x="2158958" y="366515"/>
                  <a:pt x="2155910" y="363848"/>
                  <a:pt x="2149433" y="359562"/>
                </a:cubicBezTo>
                <a:cubicBezTo>
                  <a:pt x="2142956" y="355275"/>
                  <a:pt x="2133335" y="349084"/>
                  <a:pt x="2124382" y="344322"/>
                </a:cubicBezTo>
                <a:cubicBezTo>
                  <a:pt x="2117048" y="339654"/>
                  <a:pt x="2112952" y="336321"/>
                  <a:pt x="2106094" y="331844"/>
                </a:cubicBezTo>
                <a:cubicBezTo>
                  <a:pt x="2102570" y="329558"/>
                  <a:pt x="2098474" y="327081"/>
                  <a:pt x="2093045" y="323938"/>
                </a:cubicBezTo>
                <a:cubicBezTo>
                  <a:pt x="2086015" y="319804"/>
                  <a:pt x="2078767" y="316051"/>
                  <a:pt x="2071328" y="312698"/>
                </a:cubicBezTo>
                <a:cubicBezTo>
                  <a:pt x="2073233" y="310984"/>
                  <a:pt x="2062374" y="304507"/>
                  <a:pt x="2045229" y="295649"/>
                </a:cubicBezTo>
                <a:cubicBezTo>
                  <a:pt x="2036561" y="291077"/>
                  <a:pt x="2026655" y="285933"/>
                  <a:pt x="2015511" y="281552"/>
                </a:cubicBezTo>
                <a:lnTo>
                  <a:pt x="1980840" y="267264"/>
                </a:lnTo>
                <a:cubicBezTo>
                  <a:pt x="1974173" y="264597"/>
                  <a:pt x="1967601" y="261740"/>
                  <a:pt x="1961028" y="259263"/>
                </a:cubicBezTo>
                <a:lnTo>
                  <a:pt x="1941407" y="252310"/>
                </a:lnTo>
                <a:lnTo>
                  <a:pt x="1903307" y="238689"/>
                </a:lnTo>
                <a:lnTo>
                  <a:pt x="1866540" y="226973"/>
                </a:lnTo>
                <a:cubicBezTo>
                  <a:pt x="1854539" y="223354"/>
                  <a:pt x="1843109" y="218972"/>
                  <a:pt x="1831488" y="215925"/>
                </a:cubicBezTo>
                <a:lnTo>
                  <a:pt x="1802151" y="207828"/>
                </a:lnTo>
                <a:cubicBezTo>
                  <a:pt x="1803104" y="206876"/>
                  <a:pt x="1808247" y="206114"/>
                  <a:pt x="1772910" y="198303"/>
                </a:cubicBezTo>
                <a:lnTo>
                  <a:pt x="1730258" y="189940"/>
                </a:lnTo>
                <a:lnTo>
                  <a:pt x="1721236" y="190196"/>
                </a:lnTo>
                <a:lnTo>
                  <a:pt x="1721229" y="190195"/>
                </a:lnTo>
                <a:lnTo>
                  <a:pt x="1730258" y="189940"/>
                </a:lnTo>
                <a:lnTo>
                  <a:pt x="1729190" y="189731"/>
                </a:lnTo>
                <a:cubicBezTo>
                  <a:pt x="1718445" y="186035"/>
                  <a:pt x="1707273" y="183730"/>
                  <a:pt x="1695947" y="182873"/>
                </a:cubicBezTo>
                <a:lnTo>
                  <a:pt x="1682422" y="181063"/>
                </a:lnTo>
                <a:cubicBezTo>
                  <a:pt x="1676612" y="178015"/>
                  <a:pt x="1646036" y="171729"/>
                  <a:pt x="1695662" y="176301"/>
                </a:cubicBezTo>
                <a:cubicBezTo>
                  <a:pt x="1694233" y="173824"/>
                  <a:pt x="1705568" y="172395"/>
                  <a:pt x="1650037" y="165156"/>
                </a:cubicBezTo>
                <a:cubicBezTo>
                  <a:pt x="1635940" y="164109"/>
                  <a:pt x="1618128" y="163537"/>
                  <a:pt x="1601174" y="162489"/>
                </a:cubicBezTo>
                <a:lnTo>
                  <a:pt x="1576980" y="161346"/>
                </a:lnTo>
                <a:cubicBezTo>
                  <a:pt x="1569455" y="161251"/>
                  <a:pt x="1562693" y="162108"/>
                  <a:pt x="1557359" y="162108"/>
                </a:cubicBezTo>
                <a:cubicBezTo>
                  <a:pt x="1542881" y="163347"/>
                  <a:pt x="1525260" y="162489"/>
                  <a:pt x="1505733" y="163347"/>
                </a:cubicBezTo>
                <a:cubicBezTo>
                  <a:pt x="1486207" y="164204"/>
                  <a:pt x="1464585" y="164204"/>
                  <a:pt x="1442202" y="164204"/>
                </a:cubicBezTo>
                <a:cubicBezTo>
                  <a:pt x="1439535" y="162394"/>
                  <a:pt x="1446678" y="160680"/>
                  <a:pt x="1473920" y="159060"/>
                </a:cubicBezTo>
                <a:cubicBezTo>
                  <a:pt x="1488588" y="158203"/>
                  <a:pt x="1511829" y="156774"/>
                  <a:pt x="1491255" y="155917"/>
                </a:cubicBezTo>
                <a:cubicBezTo>
                  <a:pt x="1475206" y="155546"/>
                  <a:pt x="1459137" y="156117"/>
                  <a:pt x="1443154" y="157631"/>
                </a:cubicBezTo>
                <a:cubicBezTo>
                  <a:pt x="1432581" y="158394"/>
                  <a:pt x="1421246" y="160584"/>
                  <a:pt x="1410293" y="161918"/>
                </a:cubicBezTo>
                <a:lnTo>
                  <a:pt x="1382385" y="163918"/>
                </a:lnTo>
                <a:cubicBezTo>
                  <a:pt x="1373145" y="164489"/>
                  <a:pt x="1364096" y="165156"/>
                  <a:pt x="1354571" y="166490"/>
                </a:cubicBezTo>
                <a:lnTo>
                  <a:pt x="1299136" y="173253"/>
                </a:lnTo>
                <a:lnTo>
                  <a:pt x="1281801" y="169157"/>
                </a:lnTo>
                <a:cubicBezTo>
                  <a:pt x="1263608" y="172586"/>
                  <a:pt x="1245129" y="174681"/>
                  <a:pt x="1226841" y="178682"/>
                </a:cubicBezTo>
                <a:cubicBezTo>
                  <a:pt x="1208553" y="182682"/>
                  <a:pt x="1190265" y="186778"/>
                  <a:pt x="1171215" y="191255"/>
                </a:cubicBezTo>
                <a:cubicBezTo>
                  <a:pt x="1151003" y="200447"/>
                  <a:pt x="1129820" y="207314"/>
                  <a:pt x="1108064" y="211734"/>
                </a:cubicBezTo>
                <a:cubicBezTo>
                  <a:pt x="1084633" y="217734"/>
                  <a:pt x="1028054" y="237165"/>
                  <a:pt x="1062440" y="221259"/>
                </a:cubicBezTo>
                <a:cubicBezTo>
                  <a:pt x="1075584" y="217544"/>
                  <a:pt x="1088157" y="212972"/>
                  <a:pt x="1101207" y="209257"/>
                </a:cubicBezTo>
                <a:cubicBezTo>
                  <a:pt x="1114256" y="205542"/>
                  <a:pt x="1127019" y="201637"/>
                  <a:pt x="1139783" y="197351"/>
                </a:cubicBezTo>
                <a:cubicBezTo>
                  <a:pt x="1138830" y="196398"/>
                  <a:pt x="1141021" y="194493"/>
                  <a:pt x="1124067" y="198494"/>
                </a:cubicBezTo>
                <a:cubicBezTo>
                  <a:pt x="1116113" y="197655"/>
                  <a:pt x="1108074" y="198465"/>
                  <a:pt x="1100444" y="200875"/>
                </a:cubicBezTo>
                <a:cubicBezTo>
                  <a:pt x="1087491" y="203542"/>
                  <a:pt x="1071488" y="208209"/>
                  <a:pt x="1057772" y="211543"/>
                </a:cubicBezTo>
                <a:cubicBezTo>
                  <a:pt x="1031198" y="220401"/>
                  <a:pt x="1015101" y="226402"/>
                  <a:pt x="1002051" y="230593"/>
                </a:cubicBezTo>
                <a:cubicBezTo>
                  <a:pt x="989002" y="234784"/>
                  <a:pt x="979191" y="237165"/>
                  <a:pt x="966142" y="241356"/>
                </a:cubicBezTo>
                <a:lnTo>
                  <a:pt x="965475" y="238118"/>
                </a:lnTo>
                <a:cubicBezTo>
                  <a:pt x="996336" y="225926"/>
                  <a:pt x="1003099" y="221830"/>
                  <a:pt x="1007861" y="218306"/>
                </a:cubicBezTo>
                <a:cubicBezTo>
                  <a:pt x="1010538" y="216229"/>
                  <a:pt x="1013329" y="214315"/>
                  <a:pt x="1016243" y="212591"/>
                </a:cubicBezTo>
                <a:cubicBezTo>
                  <a:pt x="1023416" y="208771"/>
                  <a:pt x="1030902" y="205580"/>
                  <a:pt x="1038627" y="203066"/>
                </a:cubicBezTo>
                <a:cubicBezTo>
                  <a:pt x="1071012" y="190017"/>
                  <a:pt x="1084538" y="181158"/>
                  <a:pt x="1118637" y="169633"/>
                </a:cubicBezTo>
                <a:cubicBezTo>
                  <a:pt x="1187970" y="144592"/>
                  <a:pt x="1260102" y="128123"/>
                  <a:pt x="1333426" y="120579"/>
                </a:cubicBezTo>
                <a:cubicBezTo>
                  <a:pt x="1390290" y="114102"/>
                  <a:pt x="1439725" y="110292"/>
                  <a:pt x="1489731" y="108006"/>
                </a:cubicBezTo>
                <a:close/>
                <a:moveTo>
                  <a:pt x="1730523" y="91719"/>
                </a:moveTo>
                <a:cubicBezTo>
                  <a:pt x="1730523" y="92957"/>
                  <a:pt x="1725475" y="93433"/>
                  <a:pt x="1730523" y="95529"/>
                </a:cubicBezTo>
                <a:cubicBezTo>
                  <a:pt x="1725760" y="93433"/>
                  <a:pt x="1730523" y="92957"/>
                  <a:pt x="1730523" y="91719"/>
                </a:cubicBezTo>
                <a:close/>
                <a:moveTo>
                  <a:pt x="1510971" y="91148"/>
                </a:moveTo>
                <a:cubicBezTo>
                  <a:pt x="1516572" y="90938"/>
                  <a:pt x="1522173" y="91167"/>
                  <a:pt x="1527735" y="91814"/>
                </a:cubicBezTo>
                <a:cubicBezTo>
                  <a:pt x="1536688" y="94196"/>
                  <a:pt x="1500779" y="92672"/>
                  <a:pt x="1480872" y="94291"/>
                </a:cubicBezTo>
                <a:lnTo>
                  <a:pt x="1486682" y="92386"/>
                </a:lnTo>
                <a:cubicBezTo>
                  <a:pt x="1493826" y="92100"/>
                  <a:pt x="1502970" y="91148"/>
                  <a:pt x="1510971" y="91148"/>
                </a:cubicBezTo>
                <a:close/>
                <a:moveTo>
                  <a:pt x="1007004" y="88385"/>
                </a:moveTo>
                <a:lnTo>
                  <a:pt x="998336" y="91814"/>
                </a:lnTo>
                <a:lnTo>
                  <a:pt x="994050" y="93529"/>
                </a:lnTo>
                <a:cubicBezTo>
                  <a:pt x="962332" y="106578"/>
                  <a:pt x="941662" y="117151"/>
                  <a:pt x="936900" y="122104"/>
                </a:cubicBezTo>
                <a:cubicBezTo>
                  <a:pt x="936233" y="122866"/>
                  <a:pt x="935947" y="123533"/>
                  <a:pt x="936138" y="123914"/>
                </a:cubicBezTo>
                <a:cubicBezTo>
                  <a:pt x="936233" y="123533"/>
                  <a:pt x="936519" y="122866"/>
                  <a:pt x="937186" y="122104"/>
                </a:cubicBezTo>
                <a:lnTo>
                  <a:pt x="937090" y="122104"/>
                </a:lnTo>
                <a:cubicBezTo>
                  <a:pt x="941377" y="117436"/>
                  <a:pt x="962046" y="106768"/>
                  <a:pt x="994240" y="93529"/>
                </a:cubicBezTo>
                <a:lnTo>
                  <a:pt x="998526" y="91814"/>
                </a:lnTo>
                <a:close/>
                <a:moveTo>
                  <a:pt x="1828440" y="34759"/>
                </a:moveTo>
                <a:cubicBezTo>
                  <a:pt x="1889686" y="49618"/>
                  <a:pt x="1924071" y="62858"/>
                  <a:pt x="1939597" y="71145"/>
                </a:cubicBezTo>
                <a:lnTo>
                  <a:pt x="1861111" y="47523"/>
                </a:lnTo>
                <a:cubicBezTo>
                  <a:pt x="1849852" y="44284"/>
                  <a:pt x="1838917" y="40008"/>
                  <a:pt x="1828440" y="34759"/>
                </a:cubicBezTo>
                <a:close/>
                <a:moveTo>
                  <a:pt x="1480575" y="5"/>
                </a:moveTo>
                <a:cubicBezTo>
                  <a:pt x="1493208" y="-54"/>
                  <a:pt x="1502066" y="327"/>
                  <a:pt x="1502018" y="1708"/>
                </a:cubicBezTo>
                <a:cubicBezTo>
                  <a:pt x="1501923" y="4470"/>
                  <a:pt x="1459822" y="4565"/>
                  <a:pt x="1434772" y="5232"/>
                </a:cubicBezTo>
                <a:cubicBezTo>
                  <a:pt x="1419056" y="5804"/>
                  <a:pt x="1400863" y="7899"/>
                  <a:pt x="1384670" y="8947"/>
                </a:cubicBezTo>
                <a:cubicBezTo>
                  <a:pt x="1372164" y="10033"/>
                  <a:pt x="1359591" y="10356"/>
                  <a:pt x="1347047" y="9899"/>
                </a:cubicBezTo>
                <a:lnTo>
                  <a:pt x="1276085" y="18853"/>
                </a:lnTo>
                <a:lnTo>
                  <a:pt x="1273760" y="19290"/>
                </a:lnTo>
                <a:lnTo>
                  <a:pt x="1276181" y="18758"/>
                </a:lnTo>
                <a:cubicBezTo>
                  <a:pt x="1196170" y="28283"/>
                  <a:pt x="1128067" y="48380"/>
                  <a:pt x="1057106" y="70478"/>
                </a:cubicBezTo>
                <a:lnTo>
                  <a:pt x="1057348" y="70477"/>
                </a:lnTo>
                <a:lnTo>
                  <a:pt x="1057010" y="70574"/>
                </a:lnTo>
                <a:lnTo>
                  <a:pt x="1062435" y="70574"/>
                </a:lnTo>
                <a:lnTo>
                  <a:pt x="1059010" y="73145"/>
                </a:lnTo>
                <a:cubicBezTo>
                  <a:pt x="1061249" y="71954"/>
                  <a:pt x="1062654" y="71050"/>
                  <a:pt x="1062547" y="70574"/>
                </a:cubicBezTo>
                <a:lnTo>
                  <a:pt x="1062435" y="70574"/>
                </a:lnTo>
                <a:lnTo>
                  <a:pt x="1062594" y="70454"/>
                </a:lnTo>
                <a:lnTo>
                  <a:pt x="1057348" y="70477"/>
                </a:lnTo>
                <a:lnTo>
                  <a:pt x="1163333" y="40034"/>
                </a:lnTo>
                <a:lnTo>
                  <a:pt x="1273760" y="19290"/>
                </a:lnTo>
                <a:lnTo>
                  <a:pt x="1226746" y="29616"/>
                </a:lnTo>
                <a:cubicBezTo>
                  <a:pt x="1217125" y="31426"/>
                  <a:pt x="1206743" y="32759"/>
                  <a:pt x="1196266" y="35045"/>
                </a:cubicBezTo>
                <a:lnTo>
                  <a:pt x="1163785" y="41999"/>
                </a:lnTo>
                <a:lnTo>
                  <a:pt x="1192932" y="53809"/>
                </a:lnTo>
                <a:cubicBezTo>
                  <a:pt x="1179778" y="57181"/>
                  <a:pt x="1166414" y="59696"/>
                  <a:pt x="1152927" y="61334"/>
                </a:cubicBezTo>
                <a:cubicBezTo>
                  <a:pt x="1147402" y="62096"/>
                  <a:pt x="1141402" y="62858"/>
                  <a:pt x="1133877" y="64668"/>
                </a:cubicBezTo>
                <a:cubicBezTo>
                  <a:pt x="1126352" y="66478"/>
                  <a:pt x="1117303" y="69335"/>
                  <a:pt x="1105302" y="73336"/>
                </a:cubicBezTo>
                <a:cubicBezTo>
                  <a:pt x="1088538" y="78575"/>
                  <a:pt x="1071012" y="82480"/>
                  <a:pt x="1053962" y="87623"/>
                </a:cubicBezTo>
                <a:cubicBezTo>
                  <a:pt x="1037103" y="92681"/>
                  <a:pt x="1020501" y="98596"/>
                  <a:pt x="1004242" y="105340"/>
                </a:cubicBezTo>
                <a:cubicBezTo>
                  <a:pt x="1014910" y="102863"/>
                  <a:pt x="1017767" y="102482"/>
                  <a:pt x="1013195" y="104768"/>
                </a:cubicBezTo>
                <a:cubicBezTo>
                  <a:pt x="1008623" y="107054"/>
                  <a:pt x="996526" y="110864"/>
                  <a:pt x="977476" y="118580"/>
                </a:cubicBezTo>
                <a:lnTo>
                  <a:pt x="934328" y="135534"/>
                </a:lnTo>
                <a:cubicBezTo>
                  <a:pt x="919850" y="141058"/>
                  <a:pt x="906039" y="147917"/>
                  <a:pt x="891847" y="154108"/>
                </a:cubicBezTo>
                <a:lnTo>
                  <a:pt x="878131" y="160775"/>
                </a:lnTo>
                <a:lnTo>
                  <a:pt x="860414" y="171919"/>
                </a:lnTo>
                <a:lnTo>
                  <a:pt x="863367" y="171919"/>
                </a:lnTo>
                <a:lnTo>
                  <a:pt x="789643" y="213544"/>
                </a:lnTo>
                <a:cubicBezTo>
                  <a:pt x="777451" y="220688"/>
                  <a:pt x="765164" y="227641"/>
                  <a:pt x="752496" y="234403"/>
                </a:cubicBezTo>
                <a:lnTo>
                  <a:pt x="733446" y="244405"/>
                </a:lnTo>
                <a:cubicBezTo>
                  <a:pt x="727350" y="247929"/>
                  <a:pt x="720968" y="251358"/>
                  <a:pt x="714396" y="254692"/>
                </a:cubicBezTo>
                <a:cubicBezTo>
                  <a:pt x="710300" y="256978"/>
                  <a:pt x="701251" y="262312"/>
                  <a:pt x="691250" y="268503"/>
                </a:cubicBezTo>
                <a:lnTo>
                  <a:pt x="675820" y="278028"/>
                </a:lnTo>
                <a:cubicBezTo>
                  <a:pt x="670867" y="281076"/>
                  <a:pt x="665818" y="284600"/>
                  <a:pt x="661342" y="287553"/>
                </a:cubicBezTo>
                <a:cubicBezTo>
                  <a:pt x="638482" y="304126"/>
                  <a:pt x="615145" y="320128"/>
                  <a:pt x="593333" y="338226"/>
                </a:cubicBezTo>
                <a:cubicBezTo>
                  <a:pt x="584570" y="346322"/>
                  <a:pt x="573807" y="355181"/>
                  <a:pt x="561329" y="366801"/>
                </a:cubicBezTo>
                <a:cubicBezTo>
                  <a:pt x="548851" y="378422"/>
                  <a:pt x="533897" y="391852"/>
                  <a:pt x="515704" y="407663"/>
                </a:cubicBezTo>
                <a:cubicBezTo>
                  <a:pt x="486558" y="436238"/>
                  <a:pt x="453125" y="468718"/>
                  <a:pt x="421883" y="502913"/>
                </a:cubicBezTo>
                <a:lnTo>
                  <a:pt x="409977" y="515582"/>
                </a:lnTo>
                <a:cubicBezTo>
                  <a:pt x="406072" y="519868"/>
                  <a:pt x="402452" y="524249"/>
                  <a:pt x="398642" y="528631"/>
                </a:cubicBezTo>
                <a:lnTo>
                  <a:pt x="376639" y="554634"/>
                </a:lnTo>
                <a:cubicBezTo>
                  <a:pt x="361971" y="571493"/>
                  <a:pt x="349493" y="589210"/>
                  <a:pt x="337587" y="605593"/>
                </a:cubicBezTo>
                <a:cubicBezTo>
                  <a:pt x="322442" y="625691"/>
                  <a:pt x="300725" y="654551"/>
                  <a:pt x="282342" y="679792"/>
                </a:cubicBezTo>
                <a:cubicBezTo>
                  <a:pt x="266245" y="703224"/>
                  <a:pt x="251767" y="724941"/>
                  <a:pt x="240908" y="744372"/>
                </a:cubicBezTo>
                <a:cubicBezTo>
                  <a:pt x="230050" y="763803"/>
                  <a:pt x="221477" y="780472"/>
                  <a:pt x="215381" y="792950"/>
                </a:cubicBezTo>
                <a:cubicBezTo>
                  <a:pt x="212333" y="799236"/>
                  <a:pt x="209952" y="804475"/>
                  <a:pt x="208237" y="808666"/>
                </a:cubicBezTo>
                <a:cubicBezTo>
                  <a:pt x="207018" y="811571"/>
                  <a:pt x="206151" y="814609"/>
                  <a:pt x="205666" y="817715"/>
                </a:cubicBezTo>
                <a:cubicBezTo>
                  <a:pt x="205380" y="821429"/>
                  <a:pt x="207856" y="819619"/>
                  <a:pt x="213571" y="811904"/>
                </a:cubicBezTo>
                <a:cubicBezTo>
                  <a:pt x="226240" y="791521"/>
                  <a:pt x="238241" y="770375"/>
                  <a:pt x="250528" y="752754"/>
                </a:cubicBezTo>
                <a:cubicBezTo>
                  <a:pt x="262816" y="735133"/>
                  <a:pt x="273865" y="720369"/>
                  <a:pt x="281866" y="710844"/>
                </a:cubicBezTo>
                <a:cubicBezTo>
                  <a:pt x="285580" y="705319"/>
                  <a:pt x="289200" y="699985"/>
                  <a:pt x="292629" y="694747"/>
                </a:cubicBezTo>
                <a:lnTo>
                  <a:pt x="303106" y="681507"/>
                </a:lnTo>
                <a:cubicBezTo>
                  <a:pt x="309869" y="672553"/>
                  <a:pt x="316060" y="664743"/>
                  <a:pt x="321585" y="657885"/>
                </a:cubicBezTo>
                <a:cubicBezTo>
                  <a:pt x="327109" y="651027"/>
                  <a:pt x="331681" y="645122"/>
                  <a:pt x="336063" y="640645"/>
                </a:cubicBezTo>
                <a:cubicBezTo>
                  <a:pt x="340444" y="636168"/>
                  <a:pt x="343969" y="632834"/>
                  <a:pt x="346636" y="630548"/>
                </a:cubicBezTo>
                <a:cubicBezTo>
                  <a:pt x="351684" y="626167"/>
                  <a:pt x="353875" y="626357"/>
                  <a:pt x="351684" y="631501"/>
                </a:cubicBezTo>
                <a:cubicBezTo>
                  <a:pt x="349493" y="636644"/>
                  <a:pt x="342826" y="646741"/>
                  <a:pt x="333301" y="663124"/>
                </a:cubicBezTo>
                <a:cubicBezTo>
                  <a:pt x="316537" y="690175"/>
                  <a:pt x="322061" y="684745"/>
                  <a:pt x="345969" y="652742"/>
                </a:cubicBezTo>
                <a:cubicBezTo>
                  <a:pt x="360923" y="632453"/>
                  <a:pt x="375687" y="612070"/>
                  <a:pt x="392546" y="592448"/>
                </a:cubicBezTo>
                <a:cubicBezTo>
                  <a:pt x="409405" y="572827"/>
                  <a:pt x="425884" y="553777"/>
                  <a:pt x="443410" y="534727"/>
                </a:cubicBezTo>
                <a:cubicBezTo>
                  <a:pt x="466936" y="510819"/>
                  <a:pt x="479700" y="493198"/>
                  <a:pt x="501036" y="472719"/>
                </a:cubicBezTo>
                <a:cubicBezTo>
                  <a:pt x="508465" y="464147"/>
                  <a:pt x="519419" y="452717"/>
                  <a:pt x="531802" y="440429"/>
                </a:cubicBezTo>
                <a:lnTo>
                  <a:pt x="571807" y="404044"/>
                </a:lnTo>
                <a:lnTo>
                  <a:pt x="581332" y="394519"/>
                </a:lnTo>
                <a:lnTo>
                  <a:pt x="591809" y="384994"/>
                </a:lnTo>
                <a:lnTo>
                  <a:pt x="612669" y="366515"/>
                </a:lnTo>
                <a:lnTo>
                  <a:pt x="623051" y="352037"/>
                </a:lnTo>
                <a:cubicBezTo>
                  <a:pt x="621337" y="351561"/>
                  <a:pt x="623623" y="348513"/>
                  <a:pt x="628671" y="344036"/>
                </a:cubicBezTo>
                <a:cubicBezTo>
                  <a:pt x="633719" y="339559"/>
                  <a:pt x="641625" y="333940"/>
                  <a:pt x="650578" y="327558"/>
                </a:cubicBezTo>
                <a:cubicBezTo>
                  <a:pt x="668485" y="314414"/>
                  <a:pt x="690583" y="298983"/>
                  <a:pt x="705442" y="289458"/>
                </a:cubicBezTo>
                <a:cubicBezTo>
                  <a:pt x="755068" y="257644"/>
                  <a:pt x="827172" y="219164"/>
                  <a:pt x="859843" y="208210"/>
                </a:cubicBezTo>
                <a:lnTo>
                  <a:pt x="873654" y="201638"/>
                </a:lnTo>
                <a:lnTo>
                  <a:pt x="887751" y="195542"/>
                </a:lnTo>
                <a:lnTo>
                  <a:pt x="916326" y="183635"/>
                </a:lnTo>
                <a:lnTo>
                  <a:pt x="937281" y="174015"/>
                </a:lnTo>
                <a:cubicBezTo>
                  <a:pt x="943853" y="171443"/>
                  <a:pt x="949473" y="169443"/>
                  <a:pt x="954045" y="167824"/>
                </a:cubicBezTo>
                <a:cubicBezTo>
                  <a:pt x="959236" y="165490"/>
                  <a:pt x="964837" y="164195"/>
                  <a:pt x="970523" y="164014"/>
                </a:cubicBezTo>
                <a:lnTo>
                  <a:pt x="994526" y="154489"/>
                </a:lnTo>
                <a:lnTo>
                  <a:pt x="1006528" y="149822"/>
                </a:lnTo>
                <a:lnTo>
                  <a:pt x="1018720" y="145726"/>
                </a:lnTo>
                <a:cubicBezTo>
                  <a:pt x="1029540" y="140620"/>
                  <a:pt x="1040970" y="136906"/>
                  <a:pt x="1052724" y="134677"/>
                </a:cubicBezTo>
                <a:cubicBezTo>
                  <a:pt x="1060820" y="132391"/>
                  <a:pt x="1068821" y="129724"/>
                  <a:pt x="1076917" y="127628"/>
                </a:cubicBezTo>
                <a:lnTo>
                  <a:pt x="1101397" y="121532"/>
                </a:lnTo>
                <a:lnTo>
                  <a:pt x="1139497" y="111531"/>
                </a:lnTo>
                <a:cubicBezTo>
                  <a:pt x="1152165" y="108388"/>
                  <a:pt x="1164928" y="105911"/>
                  <a:pt x="1177597" y="103149"/>
                </a:cubicBezTo>
                <a:lnTo>
                  <a:pt x="1215697" y="95148"/>
                </a:lnTo>
                <a:lnTo>
                  <a:pt x="1253225" y="89242"/>
                </a:lnTo>
                <a:cubicBezTo>
                  <a:pt x="1266751" y="87242"/>
                  <a:pt x="1279895" y="84670"/>
                  <a:pt x="1292944" y="83147"/>
                </a:cubicBezTo>
                <a:lnTo>
                  <a:pt x="1331044" y="78384"/>
                </a:lnTo>
                <a:cubicBezTo>
                  <a:pt x="1356476" y="74574"/>
                  <a:pt x="1380289" y="72574"/>
                  <a:pt x="1404101" y="69716"/>
                </a:cubicBezTo>
                <a:cubicBezTo>
                  <a:pt x="1410673" y="68478"/>
                  <a:pt x="1418293" y="67430"/>
                  <a:pt x="1426675" y="66478"/>
                </a:cubicBezTo>
                <a:cubicBezTo>
                  <a:pt x="1435057" y="65525"/>
                  <a:pt x="1444011" y="65049"/>
                  <a:pt x="1453536" y="65049"/>
                </a:cubicBezTo>
                <a:cubicBezTo>
                  <a:pt x="1472586" y="64382"/>
                  <a:pt x="1492684" y="64382"/>
                  <a:pt x="1510686" y="64382"/>
                </a:cubicBezTo>
                <a:lnTo>
                  <a:pt x="1551643" y="65906"/>
                </a:lnTo>
                <a:cubicBezTo>
                  <a:pt x="1564978" y="66573"/>
                  <a:pt x="1579266" y="66573"/>
                  <a:pt x="1593553" y="67907"/>
                </a:cubicBezTo>
                <a:cubicBezTo>
                  <a:pt x="1605745" y="70192"/>
                  <a:pt x="1606222" y="71526"/>
                  <a:pt x="1615747" y="74479"/>
                </a:cubicBezTo>
                <a:cubicBezTo>
                  <a:pt x="1625272" y="77432"/>
                  <a:pt x="1644322" y="78289"/>
                  <a:pt x="1691947" y="84004"/>
                </a:cubicBezTo>
                <a:cubicBezTo>
                  <a:pt x="1693566" y="81337"/>
                  <a:pt x="1724427" y="84099"/>
                  <a:pt x="1760717" y="91624"/>
                </a:cubicBezTo>
                <a:lnTo>
                  <a:pt x="1781101" y="97243"/>
                </a:lnTo>
                <a:cubicBezTo>
                  <a:pt x="1797198" y="99910"/>
                  <a:pt x="1809199" y="102482"/>
                  <a:pt x="1819201" y="104197"/>
                </a:cubicBezTo>
                <a:cubicBezTo>
                  <a:pt x="1829202" y="105911"/>
                  <a:pt x="1838536" y="107150"/>
                  <a:pt x="1845490" y="108197"/>
                </a:cubicBezTo>
                <a:cubicBezTo>
                  <a:pt x="1852443" y="109245"/>
                  <a:pt x="1860349" y="110198"/>
                  <a:pt x="1868635" y="112483"/>
                </a:cubicBezTo>
                <a:cubicBezTo>
                  <a:pt x="1876922" y="114769"/>
                  <a:pt x="1885781" y="117436"/>
                  <a:pt x="1894829" y="120484"/>
                </a:cubicBezTo>
                <a:cubicBezTo>
                  <a:pt x="1909117" y="125247"/>
                  <a:pt x="1917975" y="129152"/>
                  <a:pt x="1906640" y="126676"/>
                </a:cubicBezTo>
                <a:cubicBezTo>
                  <a:pt x="1869874" y="118770"/>
                  <a:pt x="1891019" y="128200"/>
                  <a:pt x="1860349" y="122485"/>
                </a:cubicBezTo>
                <a:cubicBezTo>
                  <a:pt x="1826059" y="115055"/>
                  <a:pt x="1817867" y="114198"/>
                  <a:pt x="1842918" y="121818"/>
                </a:cubicBezTo>
                <a:lnTo>
                  <a:pt x="1841108" y="124675"/>
                </a:lnTo>
                <a:lnTo>
                  <a:pt x="1808533" y="117722"/>
                </a:lnTo>
                <a:cubicBezTo>
                  <a:pt x="1803008" y="116579"/>
                  <a:pt x="1797674" y="115341"/>
                  <a:pt x="1792150" y="114389"/>
                </a:cubicBezTo>
                <a:lnTo>
                  <a:pt x="1775767" y="111722"/>
                </a:lnTo>
                <a:cubicBezTo>
                  <a:pt x="1778339" y="110483"/>
                  <a:pt x="1777481" y="108769"/>
                  <a:pt x="1767194" y="105530"/>
                </a:cubicBezTo>
                <a:cubicBezTo>
                  <a:pt x="1777481" y="108769"/>
                  <a:pt x="1778339" y="110483"/>
                  <a:pt x="1775672" y="111722"/>
                </a:cubicBezTo>
                <a:cubicBezTo>
                  <a:pt x="1754050" y="107435"/>
                  <a:pt x="1735476" y="104101"/>
                  <a:pt x="1716426" y="102197"/>
                </a:cubicBezTo>
                <a:cubicBezTo>
                  <a:pt x="1697376" y="100291"/>
                  <a:pt x="1678135" y="98386"/>
                  <a:pt x="1655847" y="95243"/>
                </a:cubicBezTo>
                <a:lnTo>
                  <a:pt x="1628986" y="93529"/>
                </a:lnTo>
                <a:lnTo>
                  <a:pt x="1626742" y="93435"/>
                </a:lnTo>
                <a:lnTo>
                  <a:pt x="1628415" y="93529"/>
                </a:lnTo>
                <a:cubicBezTo>
                  <a:pt x="1782530" y="106159"/>
                  <a:pt x="1933653" y="143269"/>
                  <a:pt x="2076090" y="203448"/>
                </a:cubicBezTo>
                <a:lnTo>
                  <a:pt x="2062565" y="199638"/>
                </a:lnTo>
                <a:cubicBezTo>
                  <a:pt x="2051611" y="196780"/>
                  <a:pt x="2039609" y="193256"/>
                  <a:pt x="2025989" y="190113"/>
                </a:cubicBezTo>
                <a:lnTo>
                  <a:pt x="1980430" y="177542"/>
                </a:lnTo>
                <a:lnTo>
                  <a:pt x="1980173" y="177445"/>
                </a:lnTo>
                <a:lnTo>
                  <a:pt x="1937216" y="163538"/>
                </a:lnTo>
                <a:lnTo>
                  <a:pt x="1937120" y="163538"/>
                </a:lnTo>
                <a:cubicBezTo>
                  <a:pt x="1930548" y="161062"/>
                  <a:pt x="1923881" y="158776"/>
                  <a:pt x="1917213" y="156680"/>
                </a:cubicBezTo>
                <a:lnTo>
                  <a:pt x="1897020" y="150298"/>
                </a:lnTo>
                <a:cubicBezTo>
                  <a:pt x="1883494" y="146203"/>
                  <a:pt x="1870160" y="141631"/>
                  <a:pt x="1856539" y="137821"/>
                </a:cubicBezTo>
                <a:cubicBezTo>
                  <a:pt x="1846347" y="137259"/>
                  <a:pt x="1836222" y="135887"/>
                  <a:pt x="1826249" y="133725"/>
                </a:cubicBezTo>
                <a:cubicBezTo>
                  <a:pt x="1812343" y="131248"/>
                  <a:pt x="1795007" y="126486"/>
                  <a:pt x="1773671" y="122771"/>
                </a:cubicBezTo>
                <a:lnTo>
                  <a:pt x="1768192" y="121675"/>
                </a:lnTo>
                <a:lnTo>
                  <a:pt x="1726046" y="113246"/>
                </a:lnTo>
                <a:cubicBezTo>
                  <a:pt x="1710806" y="110579"/>
                  <a:pt x="1696043" y="108483"/>
                  <a:pt x="1681374" y="106102"/>
                </a:cubicBezTo>
                <a:cubicBezTo>
                  <a:pt x="1652227" y="100864"/>
                  <a:pt x="1623081" y="98292"/>
                  <a:pt x="1590791" y="95339"/>
                </a:cubicBezTo>
                <a:cubicBezTo>
                  <a:pt x="1585429" y="95148"/>
                  <a:pt x="1580123" y="94120"/>
                  <a:pt x="1575075" y="92291"/>
                </a:cubicBezTo>
                <a:lnTo>
                  <a:pt x="1574581" y="91248"/>
                </a:lnTo>
                <a:lnTo>
                  <a:pt x="1506305" y="88385"/>
                </a:lnTo>
                <a:cubicBezTo>
                  <a:pt x="1007575" y="87900"/>
                  <a:pt x="542946" y="341503"/>
                  <a:pt x="273579" y="761231"/>
                </a:cubicBezTo>
                <a:cubicBezTo>
                  <a:pt x="196588" y="880989"/>
                  <a:pt x="137543" y="1011367"/>
                  <a:pt x="98319" y="1148232"/>
                </a:cubicBezTo>
                <a:cubicBezTo>
                  <a:pt x="76554" y="1224537"/>
                  <a:pt x="61038" y="1302489"/>
                  <a:pt x="51932" y="1381309"/>
                </a:cubicBezTo>
                <a:cubicBezTo>
                  <a:pt x="52789" y="1368164"/>
                  <a:pt x="53551" y="1355782"/>
                  <a:pt x="54790" y="1344161"/>
                </a:cubicBezTo>
                <a:cubicBezTo>
                  <a:pt x="56409" y="1325778"/>
                  <a:pt x="56885" y="1308728"/>
                  <a:pt x="58790" y="1292155"/>
                </a:cubicBezTo>
                <a:cubicBezTo>
                  <a:pt x="60695" y="1275581"/>
                  <a:pt x="62981" y="1259389"/>
                  <a:pt x="64505" y="1242244"/>
                </a:cubicBezTo>
                <a:cubicBezTo>
                  <a:pt x="66029" y="1225099"/>
                  <a:pt x="75745" y="1184046"/>
                  <a:pt x="70601" y="1196524"/>
                </a:cubicBezTo>
                <a:cubicBezTo>
                  <a:pt x="67058" y="1205801"/>
                  <a:pt x="64315" y="1215355"/>
                  <a:pt x="62410" y="1225099"/>
                </a:cubicBezTo>
                <a:cubicBezTo>
                  <a:pt x="59647" y="1237862"/>
                  <a:pt x="56790" y="1254150"/>
                  <a:pt x="53932" y="1272724"/>
                </a:cubicBezTo>
                <a:cubicBezTo>
                  <a:pt x="51265" y="1287964"/>
                  <a:pt x="49265" y="1306157"/>
                  <a:pt x="47170" y="1323016"/>
                </a:cubicBezTo>
                <a:cubicBezTo>
                  <a:pt x="43264" y="1363211"/>
                  <a:pt x="39645" y="1403216"/>
                  <a:pt x="36311" y="1443412"/>
                </a:cubicBezTo>
                <a:cubicBezTo>
                  <a:pt x="35740" y="1464748"/>
                  <a:pt x="34692" y="1485798"/>
                  <a:pt x="34597" y="1506372"/>
                </a:cubicBezTo>
                <a:cubicBezTo>
                  <a:pt x="34501" y="1526946"/>
                  <a:pt x="35644" y="1546186"/>
                  <a:pt x="36311" y="1563522"/>
                </a:cubicBezTo>
                <a:cubicBezTo>
                  <a:pt x="36787" y="1572094"/>
                  <a:pt x="36978" y="1580381"/>
                  <a:pt x="37740" y="1587906"/>
                </a:cubicBezTo>
                <a:cubicBezTo>
                  <a:pt x="38502" y="1595431"/>
                  <a:pt x="39454" y="1602289"/>
                  <a:pt x="40407" y="1608480"/>
                </a:cubicBezTo>
                <a:cubicBezTo>
                  <a:pt x="41550" y="1615843"/>
                  <a:pt x="42760" y="1622129"/>
                  <a:pt x="44026" y="1627340"/>
                </a:cubicBezTo>
                <a:cubicBezTo>
                  <a:pt x="45265" y="1651724"/>
                  <a:pt x="47170" y="1675917"/>
                  <a:pt x="49551" y="1699920"/>
                </a:cubicBezTo>
                <a:cubicBezTo>
                  <a:pt x="46598" y="1681918"/>
                  <a:pt x="43550" y="1664582"/>
                  <a:pt x="41455" y="1646485"/>
                </a:cubicBezTo>
                <a:cubicBezTo>
                  <a:pt x="39359" y="1628387"/>
                  <a:pt x="36502" y="1610385"/>
                  <a:pt x="35168" y="1591240"/>
                </a:cubicBezTo>
                <a:cubicBezTo>
                  <a:pt x="33835" y="1572094"/>
                  <a:pt x="32977" y="1551997"/>
                  <a:pt x="32025" y="1530280"/>
                </a:cubicBezTo>
                <a:cubicBezTo>
                  <a:pt x="30596" y="1514087"/>
                  <a:pt x="30882" y="1501514"/>
                  <a:pt x="30596" y="1491703"/>
                </a:cubicBezTo>
                <a:cubicBezTo>
                  <a:pt x="30310" y="1481893"/>
                  <a:pt x="29358" y="1475130"/>
                  <a:pt x="29358" y="1470653"/>
                </a:cubicBezTo>
                <a:cubicBezTo>
                  <a:pt x="28405" y="1461605"/>
                  <a:pt x="27167" y="1461700"/>
                  <a:pt x="25738" y="1465986"/>
                </a:cubicBezTo>
                <a:cubicBezTo>
                  <a:pt x="23595" y="1472344"/>
                  <a:pt x="21184" y="1487863"/>
                  <a:pt x="19068" y="1495226"/>
                </a:cubicBezTo>
                <a:lnTo>
                  <a:pt x="17115" y="1499139"/>
                </a:lnTo>
                <a:lnTo>
                  <a:pt x="18404" y="1460366"/>
                </a:lnTo>
                <a:lnTo>
                  <a:pt x="18404" y="1459128"/>
                </a:lnTo>
                <a:cubicBezTo>
                  <a:pt x="18404" y="1470939"/>
                  <a:pt x="17928" y="1483988"/>
                  <a:pt x="17071" y="1499228"/>
                </a:cubicBezTo>
                <a:lnTo>
                  <a:pt x="17115" y="1499139"/>
                </a:lnTo>
                <a:lnTo>
                  <a:pt x="17071" y="1500467"/>
                </a:lnTo>
                <a:cubicBezTo>
                  <a:pt x="17156" y="1510011"/>
                  <a:pt x="16652" y="1519555"/>
                  <a:pt x="15547" y="1529042"/>
                </a:cubicBezTo>
                <a:cubicBezTo>
                  <a:pt x="13137" y="1518650"/>
                  <a:pt x="12499" y="1507925"/>
                  <a:pt x="13642" y="1497323"/>
                </a:cubicBezTo>
                <a:lnTo>
                  <a:pt x="11641" y="1495609"/>
                </a:lnTo>
                <a:lnTo>
                  <a:pt x="6688" y="1477416"/>
                </a:lnTo>
                <a:cubicBezTo>
                  <a:pt x="6688" y="1462271"/>
                  <a:pt x="6022" y="1458271"/>
                  <a:pt x="4974" y="1460176"/>
                </a:cubicBezTo>
                <a:lnTo>
                  <a:pt x="4974" y="1453699"/>
                </a:lnTo>
                <a:lnTo>
                  <a:pt x="211" y="1461890"/>
                </a:lnTo>
                <a:cubicBezTo>
                  <a:pt x="211" y="1452651"/>
                  <a:pt x="-265" y="1443888"/>
                  <a:pt x="211" y="1434363"/>
                </a:cubicBezTo>
                <a:lnTo>
                  <a:pt x="2497" y="1407407"/>
                </a:lnTo>
                <a:cubicBezTo>
                  <a:pt x="4212" y="1389405"/>
                  <a:pt x="5831" y="1371593"/>
                  <a:pt x="7450" y="1353401"/>
                </a:cubicBezTo>
                <a:cubicBezTo>
                  <a:pt x="4402" y="1354258"/>
                  <a:pt x="7927" y="1321777"/>
                  <a:pt x="12880" y="1283677"/>
                </a:cubicBezTo>
                <a:cubicBezTo>
                  <a:pt x="10975" y="1284440"/>
                  <a:pt x="10117" y="1279772"/>
                  <a:pt x="14499" y="1250054"/>
                </a:cubicBezTo>
                <a:lnTo>
                  <a:pt x="13261" y="1244816"/>
                </a:lnTo>
                <a:cubicBezTo>
                  <a:pt x="11737" y="1245768"/>
                  <a:pt x="13261" y="1233385"/>
                  <a:pt x="17166" y="1211097"/>
                </a:cubicBezTo>
                <a:cubicBezTo>
                  <a:pt x="23548" y="1181760"/>
                  <a:pt x="29929" y="1154614"/>
                  <a:pt x="33739" y="1144422"/>
                </a:cubicBezTo>
                <a:cubicBezTo>
                  <a:pt x="29929" y="1154518"/>
                  <a:pt x="23548" y="1181665"/>
                  <a:pt x="17166" y="1211097"/>
                </a:cubicBezTo>
                <a:cubicBezTo>
                  <a:pt x="16594" y="1206811"/>
                  <a:pt x="14118" y="1212431"/>
                  <a:pt x="12499" y="1212431"/>
                </a:cubicBezTo>
                <a:cubicBezTo>
                  <a:pt x="10879" y="1212431"/>
                  <a:pt x="10213" y="1207859"/>
                  <a:pt x="15166" y="1183856"/>
                </a:cubicBezTo>
                <a:cubicBezTo>
                  <a:pt x="25548" y="1131849"/>
                  <a:pt x="21166" y="1141088"/>
                  <a:pt x="19642" y="1137183"/>
                </a:cubicBezTo>
                <a:lnTo>
                  <a:pt x="16023" y="1138421"/>
                </a:lnTo>
                <a:cubicBezTo>
                  <a:pt x="16023" y="1136421"/>
                  <a:pt x="16023" y="1135088"/>
                  <a:pt x="16023" y="1135088"/>
                </a:cubicBezTo>
                <a:cubicBezTo>
                  <a:pt x="26405" y="1096797"/>
                  <a:pt x="28501" y="1080224"/>
                  <a:pt x="35930" y="1051649"/>
                </a:cubicBezTo>
                <a:cubicBezTo>
                  <a:pt x="45550" y="1026693"/>
                  <a:pt x="50218" y="1017740"/>
                  <a:pt x="58981" y="996689"/>
                </a:cubicBezTo>
                <a:cubicBezTo>
                  <a:pt x="50122" y="1017740"/>
                  <a:pt x="45455" y="1026693"/>
                  <a:pt x="35930" y="1051649"/>
                </a:cubicBezTo>
                <a:cubicBezTo>
                  <a:pt x="37035" y="1042828"/>
                  <a:pt x="38654" y="1034085"/>
                  <a:pt x="40788" y="1025455"/>
                </a:cubicBezTo>
                <a:cubicBezTo>
                  <a:pt x="45455" y="1002881"/>
                  <a:pt x="51494" y="980611"/>
                  <a:pt x="58885" y="958780"/>
                </a:cubicBezTo>
                <a:cubicBezTo>
                  <a:pt x="65248" y="941263"/>
                  <a:pt x="70344" y="923309"/>
                  <a:pt x="74125" y="905059"/>
                </a:cubicBezTo>
                <a:cubicBezTo>
                  <a:pt x="78316" y="894772"/>
                  <a:pt x="82507" y="884485"/>
                  <a:pt x="86794" y="874198"/>
                </a:cubicBezTo>
                <a:cubicBezTo>
                  <a:pt x="93842" y="856005"/>
                  <a:pt x="95080" y="848480"/>
                  <a:pt x="98605" y="836955"/>
                </a:cubicBezTo>
                <a:cubicBezTo>
                  <a:pt x="106720" y="815571"/>
                  <a:pt x="116264" y="794759"/>
                  <a:pt x="127180" y="774661"/>
                </a:cubicBezTo>
                <a:cubicBezTo>
                  <a:pt x="126894" y="769709"/>
                  <a:pt x="139943" y="744182"/>
                  <a:pt x="134038" y="749801"/>
                </a:cubicBezTo>
                <a:lnTo>
                  <a:pt x="142229" y="729227"/>
                </a:lnTo>
                <a:lnTo>
                  <a:pt x="140515" y="729894"/>
                </a:lnTo>
                <a:cubicBezTo>
                  <a:pt x="148897" y="715130"/>
                  <a:pt x="156421" y="700462"/>
                  <a:pt x="164327" y="687508"/>
                </a:cubicBezTo>
                <a:cubicBezTo>
                  <a:pt x="172233" y="674554"/>
                  <a:pt x="179281" y="662648"/>
                  <a:pt x="185187" y="652360"/>
                </a:cubicBezTo>
                <a:cubicBezTo>
                  <a:pt x="196712" y="631691"/>
                  <a:pt x="204523" y="618261"/>
                  <a:pt x="203475" y="615594"/>
                </a:cubicBezTo>
                <a:lnTo>
                  <a:pt x="213000" y="600354"/>
                </a:lnTo>
                <a:cubicBezTo>
                  <a:pt x="220810" y="588638"/>
                  <a:pt x="227383" y="578256"/>
                  <a:pt x="233288" y="568731"/>
                </a:cubicBezTo>
                <a:cubicBezTo>
                  <a:pt x="239194" y="559206"/>
                  <a:pt x="245480" y="549967"/>
                  <a:pt x="252338" y="540156"/>
                </a:cubicBezTo>
                <a:cubicBezTo>
                  <a:pt x="259196" y="530345"/>
                  <a:pt x="266626" y="519582"/>
                  <a:pt x="276246" y="507295"/>
                </a:cubicBezTo>
                <a:cubicBezTo>
                  <a:pt x="285866" y="495008"/>
                  <a:pt x="298058" y="481387"/>
                  <a:pt x="313012" y="464718"/>
                </a:cubicBezTo>
                <a:lnTo>
                  <a:pt x="326157" y="451097"/>
                </a:lnTo>
                <a:lnTo>
                  <a:pt x="326194" y="451153"/>
                </a:lnTo>
                <a:lnTo>
                  <a:pt x="326157" y="451192"/>
                </a:lnTo>
                <a:lnTo>
                  <a:pt x="328538" y="454717"/>
                </a:lnTo>
                <a:cubicBezTo>
                  <a:pt x="347588" y="434143"/>
                  <a:pt x="366638" y="415188"/>
                  <a:pt x="376163" y="407092"/>
                </a:cubicBezTo>
                <a:cubicBezTo>
                  <a:pt x="366638" y="415093"/>
                  <a:pt x="347588" y="434048"/>
                  <a:pt x="328538" y="454717"/>
                </a:cubicBezTo>
                <a:lnTo>
                  <a:pt x="326194" y="451153"/>
                </a:lnTo>
                <a:lnTo>
                  <a:pt x="364733" y="410140"/>
                </a:lnTo>
                <a:cubicBezTo>
                  <a:pt x="382869" y="392985"/>
                  <a:pt x="401947" y="376860"/>
                  <a:pt x="421883" y="361848"/>
                </a:cubicBezTo>
                <a:cubicBezTo>
                  <a:pt x="429979" y="355561"/>
                  <a:pt x="437599" y="349847"/>
                  <a:pt x="445029" y="344417"/>
                </a:cubicBezTo>
                <a:lnTo>
                  <a:pt x="467984" y="329368"/>
                </a:lnTo>
                <a:cubicBezTo>
                  <a:pt x="483415" y="318605"/>
                  <a:pt x="472366" y="330225"/>
                  <a:pt x="454363" y="348418"/>
                </a:cubicBezTo>
                <a:cubicBezTo>
                  <a:pt x="446629" y="356657"/>
                  <a:pt x="439714" y="365620"/>
                  <a:pt x="433694" y="375183"/>
                </a:cubicBezTo>
                <a:cubicBezTo>
                  <a:pt x="462555" y="352514"/>
                  <a:pt x="470080" y="352799"/>
                  <a:pt x="470080" y="357657"/>
                </a:cubicBezTo>
                <a:cubicBezTo>
                  <a:pt x="471242" y="356695"/>
                  <a:pt x="472518" y="355895"/>
                  <a:pt x="473890" y="355276"/>
                </a:cubicBezTo>
                <a:cubicBezTo>
                  <a:pt x="486815" y="344312"/>
                  <a:pt x="500369" y="334111"/>
                  <a:pt x="514466" y="324700"/>
                </a:cubicBezTo>
                <a:cubicBezTo>
                  <a:pt x="533707" y="308984"/>
                  <a:pt x="545232" y="301364"/>
                  <a:pt x="532087" y="313556"/>
                </a:cubicBezTo>
                <a:cubicBezTo>
                  <a:pt x="527077" y="317814"/>
                  <a:pt x="522515" y="322567"/>
                  <a:pt x="518467" y="327749"/>
                </a:cubicBezTo>
                <a:cubicBezTo>
                  <a:pt x="517228" y="329653"/>
                  <a:pt x="519038" y="328796"/>
                  <a:pt x="523229" y="325748"/>
                </a:cubicBezTo>
                <a:cubicBezTo>
                  <a:pt x="531706" y="319748"/>
                  <a:pt x="550566" y="305460"/>
                  <a:pt x="574950" y="286410"/>
                </a:cubicBezTo>
                <a:cubicBezTo>
                  <a:pt x="581617" y="280600"/>
                  <a:pt x="587618" y="275456"/>
                  <a:pt x="594000" y="270122"/>
                </a:cubicBezTo>
                <a:cubicBezTo>
                  <a:pt x="600382" y="264788"/>
                  <a:pt x="607144" y="259264"/>
                  <a:pt x="614955" y="253073"/>
                </a:cubicBezTo>
                <a:cubicBezTo>
                  <a:pt x="639625" y="233356"/>
                  <a:pt x="647530" y="229736"/>
                  <a:pt x="649912" y="230403"/>
                </a:cubicBezTo>
                <a:cubicBezTo>
                  <a:pt x="648102" y="233546"/>
                  <a:pt x="660484" y="226117"/>
                  <a:pt x="681630" y="212210"/>
                </a:cubicBezTo>
                <a:cubicBezTo>
                  <a:pt x="707443" y="200590"/>
                  <a:pt x="631052" y="250691"/>
                  <a:pt x="637243" y="252025"/>
                </a:cubicBezTo>
                <a:lnTo>
                  <a:pt x="597429" y="282409"/>
                </a:lnTo>
                <a:cubicBezTo>
                  <a:pt x="594476" y="286219"/>
                  <a:pt x="572473" y="304412"/>
                  <a:pt x="557614" y="317176"/>
                </a:cubicBezTo>
                <a:cubicBezTo>
                  <a:pt x="548089" y="326034"/>
                  <a:pt x="537993" y="334225"/>
                  <a:pt x="529039" y="343750"/>
                </a:cubicBezTo>
                <a:cubicBezTo>
                  <a:pt x="531135" y="342893"/>
                  <a:pt x="529420" y="345275"/>
                  <a:pt x="530659" y="345370"/>
                </a:cubicBezTo>
                <a:cubicBezTo>
                  <a:pt x="531897" y="345465"/>
                  <a:pt x="535421" y="342608"/>
                  <a:pt x="549042" y="332511"/>
                </a:cubicBezTo>
                <a:cubicBezTo>
                  <a:pt x="569616" y="316985"/>
                  <a:pt x="579617" y="307175"/>
                  <a:pt x="593619" y="295268"/>
                </a:cubicBezTo>
                <a:cubicBezTo>
                  <a:pt x="604287" y="286696"/>
                  <a:pt x="617146" y="277171"/>
                  <a:pt x="629147" y="268122"/>
                </a:cubicBezTo>
                <a:lnTo>
                  <a:pt x="636767" y="267550"/>
                </a:lnTo>
                <a:cubicBezTo>
                  <a:pt x="623813" y="279742"/>
                  <a:pt x="578284" y="314985"/>
                  <a:pt x="625909" y="284791"/>
                </a:cubicBezTo>
                <a:cubicBezTo>
                  <a:pt x="635624" y="279171"/>
                  <a:pt x="645721" y="272599"/>
                  <a:pt x="655912" y="265741"/>
                </a:cubicBezTo>
                <a:cubicBezTo>
                  <a:pt x="666104" y="258883"/>
                  <a:pt x="677058" y="252406"/>
                  <a:pt x="687916" y="245262"/>
                </a:cubicBezTo>
                <a:lnTo>
                  <a:pt x="720968" y="223735"/>
                </a:lnTo>
                <a:cubicBezTo>
                  <a:pt x="732303" y="216782"/>
                  <a:pt x="743923" y="210019"/>
                  <a:pt x="755353" y="203257"/>
                </a:cubicBezTo>
                <a:cubicBezTo>
                  <a:pt x="763926" y="196780"/>
                  <a:pt x="773641" y="189160"/>
                  <a:pt x="786405" y="181921"/>
                </a:cubicBezTo>
                <a:cubicBezTo>
                  <a:pt x="799168" y="174682"/>
                  <a:pt x="812694" y="167062"/>
                  <a:pt x="827743" y="159061"/>
                </a:cubicBezTo>
                <a:cubicBezTo>
                  <a:pt x="835363" y="155156"/>
                  <a:pt x="843079" y="150869"/>
                  <a:pt x="851270" y="146964"/>
                </a:cubicBezTo>
                <a:lnTo>
                  <a:pt x="876797" y="135439"/>
                </a:lnTo>
                <a:lnTo>
                  <a:pt x="903467" y="123723"/>
                </a:lnTo>
                <a:lnTo>
                  <a:pt x="917183" y="117817"/>
                </a:lnTo>
                <a:lnTo>
                  <a:pt x="931375" y="112483"/>
                </a:lnTo>
                <a:cubicBezTo>
                  <a:pt x="1021577" y="74660"/>
                  <a:pt x="1115189" y="45542"/>
                  <a:pt x="1210934" y="25520"/>
                </a:cubicBezTo>
                <a:cubicBezTo>
                  <a:pt x="1287134" y="9709"/>
                  <a:pt x="1374288" y="-864"/>
                  <a:pt x="1436486" y="946"/>
                </a:cubicBezTo>
                <a:cubicBezTo>
                  <a:pt x="1451536" y="565"/>
                  <a:pt x="1467943" y="65"/>
                  <a:pt x="1480575" y="5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r>
              <a:rPr lang="en-US" altLang="zh-CN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03</a:t>
            </a:r>
            <a:endParaRPr lang="en-US" altLang="zh-CN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612" name="任意多边形: 形状 2066"/>
          <p:cNvSpPr/>
          <p:nvPr>
            <p:custDataLst>
              <p:tags r:id="rId7"/>
            </p:custDataLst>
          </p:nvPr>
        </p:nvSpPr>
        <p:spPr>
          <a:xfrm>
            <a:off x="584976" y="3105738"/>
            <a:ext cx="800476" cy="815954"/>
          </a:xfrm>
          <a:custGeom>
            <a:avLst/>
            <a:gdLst>
              <a:gd name="connsiteX0" fmla="*/ 1660038 w 2971357"/>
              <a:gd name="connsiteY0" fmla="*/ 2997034 h 3024785"/>
              <a:gd name="connsiteX1" fmla="*/ 1660133 w 2971357"/>
              <a:gd name="connsiteY1" fmla="*/ 2997034 h 3024785"/>
              <a:gd name="connsiteX2" fmla="*/ 1648894 w 2971357"/>
              <a:gd name="connsiteY2" fmla="*/ 2997892 h 3024785"/>
              <a:gd name="connsiteX3" fmla="*/ 1783482 w 2971357"/>
              <a:gd name="connsiteY3" fmla="*/ 2995224 h 3024785"/>
              <a:gd name="connsiteX4" fmla="*/ 1738334 w 2971357"/>
              <a:gd name="connsiteY4" fmla="*/ 3001130 h 3024785"/>
              <a:gd name="connsiteX5" fmla="*/ 1738334 w 2971357"/>
              <a:gd name="connsiteY5" fmla="*/ 3001511 h 3024785"/>
              <a:gd name="connsiteX6" fmla="*/ 1783482 w 2971357"/>
              <a:gd name="connsiteY6" fmla="*/ 2995224 h 3024785"/>
              <a:gd name="connsiteX7" fmla="*/ 1732144 w 2971357"/>
              <a:gd name="connsiteY7" fmla="*/ 2991852 h 3024785"/>
              <a:gd name="connsiteX8" fmla="*/ 1729825 w 2971357"/>
              <a:gd name="connsiteY8" fmla="*/ 2992720 h 3024785"/>
              <a:gd name="connsiteX9" fmla="*/ 1709350 w 2971357"/>
              <a:gd name="connsiteY9" fmla="*/ 2996070 h 3024785"/>
              <a:gd name="connsiteX10" fmla="*/ 1683462 w 2971357"/>
              <a:gd name="connsiteY10" fmla="*/ 2999487 h 3024785"/>
              <a:gd name="connsiteX11" fmla="*/ 1683279 w 2971357"/>
              <a:gd name="connsiteY11" fmla="*/ 2999511 h 3024785"/>
              <a:gd name="connsiteX12" fmla="*/ 1683454 w 2971357"/>
              <a:gd name="connsiteY12" fmla="*/ 2999488 h 3024785"/>
              <a:gd name="connsiteX13" fmla="*/ 1709618 w 2971357"/>
              <a:gd name="connsiteY13" fmla="*/ 2995933 h 3024785"/>
              <a:gd name="connsiteX14" fmla="*/ 1730039 w 2971357"/>
              <a:gd name="connsiteY14" fmla="*/ 2992586 h 3024785"/>
              <a:gd name="connsiteX15" fmla="*/ 1780434 w 2971357"/>
              <a:gd name="connsiteY15" fmla="*/ 2984080 h 3024785"/>
              <a:gd name="connsiteX16" fmla="*/ 1735857 w 2971357"/>
              <a:gd name="connsiteY16" fmla="*/ 2990557 h 3024785"/>
              <a:gd name="connsiteX17" fmla="*/ 1732144 w 2971357"/>
              <a:gd name="connsiteY17" fmla="*/ 2991852 h 3024785"/>
              <a:gd name="connsiteX18" fmla="*/ 1735857 w 2971357"/>
              <a:gd name="connsiteY18" fmla="*/ 2990462 h 3024785"/>
              <a:gd name="connsiteX19" fmla="*/ 1639052 w 2971357"/>
              <a:gd name="connsiteY19" fmla="*/ 2981735 h 3024785"/>
              <a:gd name="connsiteX20" fmla="*/ 1639357 w 2971357"/>
              <a:gd name="connsiteY20" fmla="*/ 2981771 h 3024785"/>
              <a:gd name="connsiteX21" fmla="*/ 1635653 w 2971357"/>
              <a:gd name="connsiteY21" fmla="*/ 2983986 h 3024785"/>
              <a:gd name="connsiteX22" fmla="*/ 1474396 w 2971357"/>
              <a:gd name="connsiteY22" fmla="*/ 2981699 h 3024785"/>
              <a:gd name="connsiteX23" fmla="*/ 1503638 w 2971357"/>
              <a:gd name="connsiteY23" fmla="*/ 2983033 h 3024785"/>
              <a:gd name="connsiteX24" fmla="*/ 1503542 w 2971357"/>
              <a:gd name="connsiteY24" fmla="*/ 2983033 h 3024785"/>
              <a:gd name="connsiteX25" fmla="*/ 1474396 w 2971357"/>
              <a:gd name="connsiteY25" fmla="*/ 2981699 h 3024785"/>
              <a:gd name="connsiteX26" fmla="*/ 1610794 w 2971357"/>
              <a:gd name="connsiteY26" fmla="*/ 2981032 h 3024785"/>
              <a:gd name="connsiteX27" fmla="*/ 1537832 w 2971357"/>
              <a:gd name="connsiteY27" fmla="*/ 2982556 h 3024785"/>
              <a:gd name="connsiteX28" fmla="*/ 1537737 w 2971357"/>
              <a:gd name="connsiteY28" fmla="*/ 2982556 h 3024785"/>
              <a:gd name="connsiteX29" fmla="*/ 1610794 w 2971357"/>
              <a:gd name="connsiteY29" fmla="*/ 2981032 h 3024785"/>
              <a:gd name="connsiteX30" fmla="*/ 1631558 w 2971357"/>
              <a:gd name="connsiteY30" fmla="*/ 2980842 h 3024785"/>
              <a:gd name="connsiteX31" fmla="*/ 1639214 w 2971357"/>
              <a:gd name="connsiteY31" fmla="*/ 2981628 h 3024785"/>
              <a:gd name="connsiteX32" fmla="*/ 1639052 w 2971357"/>
              <a:gd name="connsiteY32" fmla="*/ 2981735 h 3024785"/>
              <a:gd name="connsiteX33" fmla="*/ 1211468 w 2971357"/>
              <a:gd name="connsiteY33" fmla="*/ 2965187 h 3024785"/>
              <a:gd name="connsiteX34" fmla="*/ 1244901 w 2971357"/>
              <a:gd name="connsiteY34" fmla="*/ 2972998 h 3024785"/>
              <a:gd name="connsiteX35" fmla="*/ 1244805 w 2971357"/>
              <a:gd name="connsiteY35" fmla="*/ 2972998 h 3024785"/>
              <a:gd name="connsiteX36" fmla="*/ 1882351 w 2971357"/>
              <a:gd name="connsiteY36" fmla="*/ 2961506 h 3024785"/>
              <a:gd name="connsiteX37" fmla="*/ 1824629 w 2971357"/>
              <a:gd name="connsiteY37" fmla="*/ 2976841 h 3024785"/>
              <a:gd name="connsiteX38" fmla="*/ 1882351 w 2971357"/>
              <a:gd name="connsiteY38" fmla="*/ 2961506 h 3024785"/>
              <a:gd name="connsiteX39" fmla="*/ 1366002 w 2971357"/>
              <a:gd name="connsiteY39" fmla="*/ 2958041 h 3024785"/>
              <a:gd name="connsiteX40" fmla="*/ 1366478 w 2971357"/>
              <a:gd name="connsiteY40" fmla="*/ 2959696 h 3024785"/>
              <a:gd name="connsiteX41" fmla="*/ 1414103 w 2971357"/>
              <a:gd name="connsiteY41" fmla="*/ 2963792 h 3024785"/>
              <a:gd name="connsiteX42" fmla="*/ 1434201 w 2971357"/>
              <a:gd name="connsiteY42" fmla="*/ 2964649 h 3024785"/>
              <a:gd name="connsiteX43" fmla="*/ 1452298 w 2971357"/>
              <a:gd name="connsiteY43" fmla="*/ 2964649 h 3024785"/>
              <a:gd name="connsiteX44" fmla="*/ 1482873 w 2971357"/>
              <a:gd name="connsiteY44" fmla="*/ 2963697 h 3024785"/>
              <a:gd name="connsiteX45" fmla="*/ 1506781 w 2971357"/>
              <a:gd name="connsiteY45" fmla="*/ 2962173 h 3024785"/>
              <a:gd name="connsiteX46" fmla="*/ 1525164 w 2971357"/>
              <a:gd name="connsiteY46" fmla="*/ 2959315 h 3024785"/>
              <a:gd name="connsiteX47" fmla="*/ 1506114 w 2971357"/>
              <a:gd name="connsiteY47" fmla="*/ 2958553 h 3024785"/>
              <a:gd name="connsiteX48" fmla="*/ 1445821 w 2971357"/>
              <a:gd name="connsiteY48" fmla="*/ 2959886 h 3024785"/>
              <a:gd name="connsiteX49" fmla="*/ 1430771 w 2971357"/>
              <a:gd name="connsiteY49" fmla="*/ 2959886 h 3024785"/>
              <a:gd name="connsiteX50" fmla="*/ 1415627 w 2971357"/>
              <a:gd name="connsiteY50" fmla="*/ 2959410 h 3024785"/>
              <a:gd name="connsiteX51" fmla="*/ 1385337 w 2971357"/>
              <a:gd name="connsiteY51" fmla="*/ 2958553 h 3024785"/>
              <a:gd name="connsiteX52" fmla="*/ 1385528 w 2971357"/>
              <a:gd name="connsiteY52" fmla="*/ 2958458 h 3024785"/>
              <a:gd name="connsiteX53" fmla="*/ 1366002 w 2971357"/>
              <a:gd name="connsiteY53" fmla="*/ 2958041 h 3024785"/>
              <a:gd name="connsiteX54" fmla="*/ 1942549 w 2971357"/>
              <a:gd name="connsiteY54" fmla="*/ 2943028 h 3024785"/>
              <a:gd name="connsiteX55" fmla="*/ 1882351 w 2971357"/>
              <a:gd name="connsiteY55" fmla="*/ 2961507 h 3024785"/>
              <a:gd name="connsiteX56" fmla="*/ 1942549 w 2971357"/>
              <a:gd name="connsiteY56" fmla="*/ 2943028 h 3024785"/>
              <a:gd name="connsiteX57" fmla="*/ 1681564 w 2971357"/>
              <a:gd name="connsiteY57" fmla="*/ 2937884 h 3024785"/>
              <a:gd name="connsiteX58" fmla="*/ 1674040 w 2971357"/>
              <a:gd name="connsiteY58" fmla="*/ 2941504 h 3024785"/>
              <a:gd name="connsiteX59" fmla="*/ 1681564 w 2971357"/>
              <a:gd name="connsiteY59" fmla="*/ 2937884 h 3024785"/>
              <a:gd name="connsiteX60" fmla="*/ 1683440 w 2971357"/>
              <a:gd name="connsiteY60" fmla="*/ 2936467 h 3024785"/>
              <a:gd name="connsiteX61" fmla="*/ 1683517 w 2971357"/>
              <a:gd name="connsiteY61" fmla="*/ 2936480 h 3024785"/>
              <a:gd name="connsiteX62" fmla="*/ 1681564 w 2971357"/>
              <a:gd name="connsiteY62" fmla="*/ 2937885 h 3024785"/>
              <a:gd name="connsiteX63" fmla="*/ 1679469 w 2971357"/>
              <a:gd name="connsiteY63" fmla="*/ 2935789 h 3024785"/>
              <a:gd name="connsiteX64" fmla="*/ 1683517 w 2971357"/>
              <a:gd name="connsiteY64" fmla="*/ 2936409 h 3024785"/>
              <a:gd name="connsiteX65" fmla="*/ 1683440 w 2971357"/>
              <a:gd name="connsiteY65" fmla="*/ 2936467 h 3024785"/>
              <a:gd name="connsiteX66" fmla="*/ 2093235 w 2971357"/>
              <a:gd name="connsiteY66" fmla="*/ 2903880 h 3024785"/>
              <a:gd name="connsiteX67" fmla="*/ 2067708 w 2971357"/>
              <a:gd name="connsiteY67" fmla="*/ 2915215 h 3024785"/>
              <a:gd name="connsiteX68" fmla="*/ 2035323 w 2971357"/>
              <a:gd name="connsiteY68" fmla="*/ 2928169 h 3024785"/>
              <a:gd name="connsiteX69" fmla="*/ 2029775 w 2971357"/>
              <a:gd name="connsiteY69" fmla="*/ 2933550 h 3024785"/>
              <a:gd name="connsiteX70" fmla="*/ 2029795 w 2971357"/>
              <a:gd name="connsiteY70" fmla="*/ 2933567 h 3024785"/>
              <a:gd name="connsiteX71" fmla="*/ 2029775 w 2971357"/>
              <a:gd name="connsiteY71" fmla="*/ 2933586 h 3024785"/>
              <a:gd name="connsiteX72" fmla="*/ 2032370 w 2971357"/>
              <a:gd name="connsiteY72" fmla="*/ 2935788 h 3024785"/>
              <a:gd name="connsiteX73" fmla="*/ 2029795 w 2971357"/>
              <a:gd name="connsiteY73" fmla="*/ 2933567 h 3024785"/>
              <a:gd name="connsiteX74" fmla="*/ 2035323 w 2971357"/>
              <a:gd name="connsiteY74" fmla="*/ 2928169 h 3024785"/>
              <a:gd name="connsiteX75" fmla="*/ 2067803 w 2971357"/>
              <a:gd name="connsiteY75" fmla="*/ 2915215 h 3024785"/>
              <a:gd name="connsiteX76" fmla="*/ 2067803 w 2971357"/>
              <a:gd name="connsiteY76" fmla="*/ 2915595 h 3024785"/>
              <a:gd name="connsiteX77" fmla="*/ 2093235 w 2971357"/>
              <a:gd name="connsiteY77" fmla="*/ 2903880 h 3024785"/>
              <a:gd name="connsiteX78" fmla="*/ 1524307 w 2971357"/>
              <a:gd name="connsiteY78" fmla="*/ 2902736 h 3024785"/>
              <a:gd name="connsiteX79" fmla="*/ 1543357 w 2971357"/>
              <a:gd name="connsiteY79" fmla="*/ 2908166 h 3024785"/>
              <a:gd name="connsiteX80" fmla="*/ 1524307 w 2971357"/>
              <a:gd name="connsiteY80" fmla="*/ 2902736 h 3024785"/>
              <a:gd name="connsiteX81" fmla="*/ 2017511 w 2971357"/>
              <a:gd name="connsiteY81" fmla="*/ 2902356 h 3024785"/>
              <a:gd name="connsiteX82" fmla="*/ 1967695 w 2971357"/>
              <a:gd name="connsiteY82" fmla="*/ 2926073 h 3024785"/>
              <a:gd name="connsiteX83" fmla="*/ 1945121 w 2971357"/>
              <a:gd name="connsiteY83" fmla="*/ 2934837 h 3024785"/>
              <a:gd name="connsiteX84" fmla="*/ 1967600 w 2971357"/>
              <a:gd name="connsiteY84" fmla="*/ 2926073 h 3024785"/>
              <a:gd name="connsiteX85" fmla="*/ 2017511 w 2971357"/>
              <a:gd name="connsiteY85" fmla="*/ 2902356 h 3024785"/>
              <a:gd name="connsiteX86" fmla="*/ 1448892 w 2971357"/>
              <a:gd name="connsiteY86" fmla="*/ 2886701 h 3024785"/>
              <a:gd name="connsiteX87" fmla="*/ 1453460 w 2971357"/>
              <a:gd name="connsiteY87" fmla="*/ 2888850 h 3024785"/>
              <a:gd name="connsiteX88" fmla="*/ 1457822 w 2971357"/>
              <a:gd name="connsiteY88" fmla="*/ 2892640 h 3024785"/>
              <a:gd name="connsiteX89" fmla="*/ 1449489 w 2971357"/>
              <a:gd name="connsiteY89" fmla="*/ 2887091 h 3024785"/>
              <a:gd name="connsiteX90" fmla="*/ 1441258 w 2971357"/>
              <a:gd name="connsiteY90" fmla="*/ 2881702 h 3024785"/>
              <a:gd name="connsiteX91" fmla="*/ 1448892 w 2971357"/>
              <a:gd name="connsiteY91" fmla="*/ 2886701 h 3024785"/>
              <a:gd name="connsiteX92" fmla="*/ 1445499 w 2971357"/>
              <a:gd name="connsiteY92" fmla="*/ 2885104 h 3024785"/>
              <a:gd name="connsiteX93" fmla="*/ 1441014 w 2971357"/>
              <a:gd name="connsiteY93" fmla="*/ 2881506 h 3024785"/>
              <a:gd name="connsiteX94" fmla="*/ 1441258 w 2971357"/>
              <a:gd name="connsiteY94" fmla="*/ 2881702 h 3024785"/>
              <a:gd name="connsiteX95" fmla="*/ 1440985 w 2971357"/>
              <a:gd name="connsiteY95" fmla="*/ 2881523 h 3024785"/>
              <a:gd name="connsiteX96" fmla="*/ 1446963 w 2971357"/>
              <a:gd name="connsiteY96" fmla="*/ 2878067 h 3024785"/>
              <a:gd name="connsiteX97" fmla="*/ 1441014 w 2971357"/>
              <a:gd name="connsiteY97" fmla="*/ 2881506 h 3024785"/>
              <a:gd name="connsiteX98" fmla="*/ 1440985 w 2971357"/>
              <a:gd name="connsiteY98" fmla="*/ 2881483 h 3024785"/>
              <a:gd name="connsiteX99" fmla="*/ 1446963 w 2971357"/>
              <a:gd name="connsiteY99" fmla="*/ 2878067 h 3024785"/>
              <a:gd name="connsiteX100" fmla="*/ 1915939 w 2971357"/>
              <a:gd name="connsiteY100" fmla="*/ 2875698 h 3024785"/>
              <a:gd name="connsiteX101" fmla="*/ 1910545 w 2971357"/>
              <a:gd name="connsiteY101" fmla="*/ 2877591 h 3024785"/>
              <a:gd name="connsiteX102" fmla="*/ 1915596 w 2971357"/>
              <a:gd name="connsiteY102" fmla="*/ 2875717 h 3024785"/>
              <a:gd name="connsiteX103" fmla="*/ 1915939 w 2971357"/>
              <a:gd name="connsiteY103" fmla="*/ 2875590 h 3024785"/>
              <a:gd name="connsiteX104" fmla="*/ 1915596 w 2971357"/>
              <a:gd name="connsiteY104" fmla="*/ 2875717 h 3024785"/>
              <a:gd name="connsiteX105" fmla="*/ 1912831 w 2971357"/>
              <a:gd name="connsiteY105" fmla="*/ 2875876 h 3024785"/>
              <a:gd name="connsiteX106" fmla="*/ 1915939 w 2971357"/>
              <a:gd name="connsiteY106" fmla="*/ 2875590 h 3024785"/>
              <a:gd name="connsiteX107" fmla="*/ 1557739 w 2971357"/>
              <a:gd name="connsiteY107" fmla="*/ 2873781 h 3024785"/>
              <a:gd name="connsiteX108" fmla="*/ 1557834 w 2971357"/>
              <a:gd name="connsiteY108" fmla="*/ 2873781 h 3024785"/>
              <a:gd name="connsiteX109" fmla="*/ 1506590 w 2971357"/>
              <a:gd name="connsiteY109" fmla="*/ 2877782 h 3024785"/>
              <a:gd name="connsiteX110" fmla="*/ 1048497 w 2971357"/>
              <a:gd name="connsiteY110" fmla="*/ 2863900 h 3024785"/>
              <a:gd name="connsiteX111" fmla="*/ 1061868 w 2971357"/>
              <a:gd name="connsiteY111" fmla="*/ 2866828 h 3024785"/>
              <a:gd name="connsiteX112" fmla="*/ 1048445 w 2971357"/>
              <a:gd name="connsiteY112" fmla="*/ 2863919 h 3024785"/>
              <a:gd name="connsiteX113" fmla="*/ 1048354 w 2971357"/>
              <a:gd name="connsiteY113" fmla="*/ 2863900 h 3024785"/>
              <a:gd name="connsiteX114" fmla="*/ 1048445 w 2971357"/>
              <a:gd name="connsiteY114" fmla="*/ 2863919 h 3024785"/>
              <a:gd name="connsiteX115" fmla="*/ 1046056 w 2971357"/>
              <a:gd name="connsiteY115" fmla="*/ 2864828 h 3024785"/>
              <a:gd name="connsiteX116" fmla="*/ 1048354 w 2971357"/>
              <a:gd name="connsiteY116" fmla="*/ 2863900 h 3024785"/>
              <a:gd name="connsiteX117" fmla="*/ 1225336 w 2971357"/>
              <a:gd name="connsiteY117" fmla="*/ 2861479 h 3024785"/>
              <a:gd name="connsiteX118" fmla="*/ 1225382 w 2971357"/>
              <a:gd name="connsiteY118" fmla="*/ 2861504 h 3024785"/>
              <a:gd name="connsiteX119" fmla="*/ 1223126 w 2971357"/>
              <a:gd name="connsiteY119" fmla="*/ 2863113 h 3024785"/>
              <a:gd name="connsiteX120" fmla="*/ 1219293 w 2971357"/>
              <a:gd name="connsiteY120" fmla="*/ 2858134 h 3024785"/>
              <a:gd name="connsiteX121" fmla="*/ 1225356 w 2971357"/>
              <a:gd name="connsiteY121" fmla="*/ 2861464 h 3024785"/>
              <a:gd name="connsiteX122" fmla="*/ 1225336 w 2971357"/>
              <a:gd name="connsiteY122" fmla="*/ 2861479 h 3024785"/>
              <a:gd name="connsiteX123" fmla="*/ 1218406 w 2971357"/>
              <a:gd name="connsiteY123" fmla="*/ 2857646 h 3024785"/>
              <a:gd name="connsiteX124" fmla="*/ 1218459 w 2971357"/>
              <a:gd name="connsiteY124" fmla="*/ 2857672 h 3024785"/>
              <a:gd name="connsiteX125" fmla="*/ 1219293 w 2971357"/>
              <a:gd name="connsiteY125" fmla="*/ 2858134 h 3024785"/>
              <a:gd name="connsiteX126" fmla="*/ 1217981 w 2971357"/>
              <a:gd name="connsiteY126" fmla="*/ 2857441 h 3024785"/>
              <a:gd name="connsiteX127" fmla="*/ 1218388 w 2971357"/>
              <a:gd name="connsiteY127" fmla="*/ 2857636 h 3024785"/>
              <a:gd name="connsiteX128" fmla="*/ 1218406 w 2971357"/>
              <a:gd name="connsiteY128" fmla="*/ 2857646 h 3024785"/>
              <a:gd name="connsiteX129" fmla="*/ 1022339 w 2971357"/>
              <a:gd name="connsiteY129" fmla="*/ 2852540 h 3024785"/>
              <a:gd name="connsiteX130" fmla="*/ 1061868 w 2971357"/>
              <a:gd name="connsiteY130" fmla="*/ 2866732 h 3024785"/>
              <a:gd name="connsiteX131" fmla="*/ 1022339 w 2971357"/>
              <a:gd name="connsiteY131" fmla="*/ 2852540 h 3024785"/>
              <a:gd name="connsiteX132" fmla="*/ 1127686 w 2971357"/>
              <a:gd name="connsiteY132" fmla="*/ 2851778 h 3024785"/>
              <a:gd name="connsiteX133" fmla="*/ 1167405 w 2971357"/>
              <a:gd name="connsiteY133" fmla="*/ 2860160 h 3024785"/>
              <a:gd name="connsiteX134" fmla="*/ 1214173 w 2971357"/>
              <a:gd name="connsiteY134" fmla="*/ 2871019 h 3024785"/>
              <a:gd name="connsiteX135" fmla="*/ 1167405 w 2971357"/>
              <a:gd name="connsiteY135" fmla="*/ 2860446 h 3024785"/>
              <a:gd name="connsiteX136" fmla="*/ 1127686 w 2971357"/>
              <a:gd name="connsiteY136" fmla="*/ 2851778 h 3024785"/>
              <a:gd name="connsiteX137" fmla="*/ 1205505 w 2971357"/>
              <a:gd name="connsiteY137" fmla="*/ 2850159 h 3024785"/>
              <a:gd name="connsiteX138" fmla="*/ 1209464 w 2971357"/>
              <a:gd name="connsiteY138" fmla="*/ 2853322 h 3024785"/>
              <a:gd name="connsiteX139" fmla="*/ 1217981 w 2971357"/>
              <a:gd name="connsiteY139" fmla="*/ 2857441 h 3024785"/>
              <a:gd name="connsiteX140" fmla="*/ 1209384 w 2971357"/>
              <a:gd name="connsiteY140" fmla="*/ 2853308 h 3024785"/>
              <a:gd name="connsiteX141" fmla="*/ 1205505 w 2971357"/>
              <a:gd name="connsiteY141" fmla="*/ 2850159 h 3024785"/>
              <a:gd name="connsiteX142" fmla="*/ 1218554 w 2971357"/>
              <a:gd name="connsiteY142" fmla="*/ 2837871 h 3024785"/>
              <a:gd name="connsiteX143" fmla="*/ 1221792 w 2971357"/>
              <a:gd name="connsiteY143" fmla="*/ 2846635 h 3024785"/>
              <a:gd name="connsiteX144" fmla="*/ 1218554 w 2971357"/>
              <a:gd name="connsiteY144" fmla="*/ 2837871 h 3024785"/>
              <a:gd name="connsiteX145" fmla="*/ 2182389 w 2971357"/>
              <a:gd name="connsiteY145" fmla="*/ 2829394 h 3024785"/>
              <a:gd name="connsiteX146" fmla="*/ 2166196 w 2971357"/>
              <a:gd name="connsiteY146" fmla="*/ 2841110 h 3024785"/>
              <a:gd name="connsiteX147" fmla="*/ 2182389 w 2971357"/>
              <a:gd name="connsiteY147" fmla="*/ 2829394 h 3024785"/>
              <a:gd name="connsiteX148" fmla="*/ 1208420 w 2971357"/>
              <a:gd name="connsiteY148" fmla="*/ 2825074 h 3024785"/>
              <a:gd name="connsiteX149" fmla="*/ 1209468 w 2971357"/>
              <a:gd name="connsiteY149" fmla="*/ 2826122 h 3024785"/>
              <a:gd name="connsiteX150" fmla="*/ 1207944 w 2971357"/>
              <a:gd name="connsiteY150" fmla="*/ 2833361 h 3024785"/>
              <a:gd name="connsiteX151" fmla="*/ 1209373 w 2971357"/>
              <a:gd name="connsiteY151" fmla="*/ 2826122 h 3024785"/>
              <a:gd name="connsiteX152" fmla="*/ 1180739 w 2971357"/>
              <a:gd name="connsiteY152" fmla="*/ 2816059 h 3024785"/>
              <a:gd name="connsiteX153" fmla="*/ 1208267 w 2971357"/>
              <a:gd name="connsiteY153" fmla="*/ 2824346 h 3024785"/>
              <a:gd name="connsiteX154" fmla="*/ 1207790 w 2971357"/>
              <a:gd name="connsiteY154" fmla="*/ 2824346 h 3024785"/>
              <a:gd name="connsiteX155" fmla="*/ 1180739 w 2971357"/>
              <a:gd name="connsiteY155" fmla="*/ 2816059 h 3024785"/>
              <a:gd name="connsiteX156" fmla="*/ 2117809 w 2971357"/>
              <a:gd name="connsiteY156" fmla="*/ 2801296 h 3024785"/>
              <a:gd name="connsiteX157" fmla="*/ 2096854 w 2971357"/>
              <a:gd name="connsiteY157" fmla="*/ 2811869 h 3024785"/>
              <a:gd name="connsiteX158" fmla="*/ 2053992 w 2971357"/>
              <a:gd name="connsiteY158" fmla="*/ 2829491 h 3024785"/>
              <a:gd name="connsiteX159" fmla="*/ 2096759 w 2971357"/>
              <a:gd name="connsiteY159" fmla="*/ 2811869 h 3024785"/>
              <a:gd name="connsiteX160" fmla="*/ 2117809 w 2971357"/>
              <a:gd name="connsiteY160" fmla="*/ 2801296 h 3024785"/>
              <a:gd name="connsiteX161" fmla="*/ 2286307 w 2971357"/>
              <a:gd name="connsiteY161" fmla="*/ 2797771 h 3024785"/>
              <a:gd name="connsiteX162" fmla="*/ 2266114 w 2971357"/>
              <a:gd name="connsiteY162" fmla="*/ 2804344 h 3024785"/>
              <a:gd name="connsiteX163" fmla="*/ 2286307 w 2971357"/>
              <a:gd name="connsiteY163" fmla="*/ 2797771 h 3024785"/>
              <a:gd name="connsiteX164" fmla="*/ 2114666 w 2971357"/>
              <a:gd name="connsiteY164" fmla="*/ 2796819 h 3024785"/>
              <a:gd name="connsiteX165" fmla="*/ 2093044 w 2971357"/>
              <a:gd name="connsiteY165" fmla="*/ 2801868 h 3024785"/>
              <a:gd name="connsiteX166" fmla="*/ 2085234 w 2971357"/>
              <a:gd name="connsiteY166" fmla="*/ 2805297 h 3024785"/>
              <a:gd name="connsiteX167" fmla="*/ 2092949 w 2971357"/>
              <a:gd name="connsiteY167" fmla="*/ 2801868 h 3024785"/>
              <a:gd name="connsiteX168" fmla="*/ 2114666 w 2971357"/>
              <a:gd name="connsiteY168" fmla="*/ 2796819 h 3024785"/>
              <a:gd name="connsiteX169" fmla="*/ 1355809 w 2971357"/>
              <a:gd name="connsiteY169" fmla="*/ 2789580 h 3024785"/>
              <a:gd name="connsiteX170" fmla="*/ 1365334 w 2971357"/>
              <a:gd name="connsiteY170" fmla="*/ 2795009 h 3024785"/>
              <a:gd name="connsiteX171" fmla="*/ 1355809 w 2971357"/>
              <a:gd name="connsiteY171" fmla="*/ 2789580 h 3024785"/>
              <a:gd name="connsiteX172" fmla="*/ 2156957 w 2971357"/>
              <a:gd name="connsiteY172" fmla="*/ 2783865 h 3024785"/>
              <a:gd name="connsiteX173" fmla="*/ 2126858 w 2971357"/>
              <a:gd name="connsiteY173" fmla="*/ 2796819 h 3024785"/>
              <a:gd name="connsiteX174" fmla="*/ 2156957 w 2971357"/>
              <a:gd name="connsiteY174" fmla="*/ 2783865 h 3024785"/>
              <a:gd name="connsiteX175" fmla="*/ 1934167 w 2971357"/>
              <a:gd name="connsiteY175" fmla="*/ 2782626 h 3024785"/>
              <a:gd name="connsiteX176" fmla="*/ 1942930 w 2971357"/>
              <a:gd name="connsiteY176" fmla="*/ 2784912 h 3024785"/>
              <a:gd name="connsiteX177" fmla="*/ 1934167 w 2971357"/>
              <a:gd name="connsiteY177" fmla="*/ 2782626 h 3024785"/>
              <a:gd name="connsiteX178" fmla="*/ 1194237 w 2971357"/>
              <a:gd name="connsiteY178" fmla="*/ 2782495 h 3024785"/>
              <a:gd name="connsiteX179" fmla="*/ 1208220 w 2971357"/>
              <a:gd name="connsiteY179" fmla="*/ 2784829 h 3024785"/>
              <a:gd name="connsiteX180" fmla="*/ 1253416 w 2971357"/>
              <a:gd name="connsiteY180" fmla="*/ 2793580 h 3024785"/>
              <a:gd name="connsiteX181" fmla="*/ 1219046 w 2971357"/>
              <a:gd name="connsiteY181" fmla="*/ 2786932 h 3024785"/>
              <a:gd name="connsiteX182" fmla="*/ 974143 w 2971357"/>
              <a:gd name="connsiteY182" fmla="*/ 2782341 h 3024785"/>
              <a:gd name="connsiteX183" fmla="*/ 975602 w 2971357"/>
              <a:gd name="connsiteY183" fmla="*/ 2782948 h 3024785"/>
              <a:gd name="connsiteX184" fmla="*/ 1009317 w 2971357"/>
              <a:gd name="connsiteY184" fmla="*/ 2796977 h 3024785"/>
              <a:gd name="connsiteX185" fmla="*/ 1058153 w 2971357"/>
              <a:gd name="connsiteY185" fmla="*/ 2819774 h 3024785"/>
              <a:gd name="connsiteX186" fmla="*/ 1009264 w 2971357"/>
              <a:gd name="connsiteY186" fmla="*/ 2796977 h 3024785"/>
              <a:gd name="connsiteX187" fmla="*/ 975598 w 2971357"/>
              <a:gd name="connsiteY187" fmla="*/ 2782948 h 3024785"/>
              <a:gd name="connsiteX188" fmla="*/ 1191587 w 2971357"/>
              <a:gd name="connsiteY188" fmla="*/ 2782021 h 3024785"/>
              <a:gd name="connsiteX189" fmla="*/ 1194237 w 2971357"/>
              <a:gd name="connsiteY189" fmla="*/ 2782495 h 3024785"/>
              <a:gd name="connsiteX190" fmla="*/ 1191450 w 2971357"/>
              <a:gd name="connsiteY190" fmla="*/ 2782029 h 3024785"/>
              <a:gd name="connsiteX191" fmla="*/ 1191400 w 2971357"/>
              <a:gd name="connsiteY191" fmla="*/ 2782021 h 3024785"/>
              <a:gd name="connsiteX192" fmla="*/ 1191450 w 2971357"/>
              <a:gd name="connsiteY192" fmla="*/ 2782029 h 3024785"/>
              <a:gd name="connsiteX193" fmla="*/ 1184741 w 2971357"/>
              <a:gd name="connsiteY193" fmla="*/ 2782436 h 3024785"/>
              <a:gd name="connsiteX194" fmla="*/ 1191400 w 2971357"/>
              <a:gd name="connsiteY194" fmla="*/ 2782021 h 3024785"/>
              <a:gd name="connsiteX195" fmla="*/ 980905 w 2971357"/>
              <a:gd name="connsiteY195" fmla="*/ 2775864 h 3024785"/>
              <a:gd name="connsiteX196" fmla="*/ 982143 w 2971357"/>
              <a:gd name="connsiteY196" fmla="*/ 2783580 h 3024785"/>
              <a:gd name="connsiteX197" fmla="*/ 980905 w 2971357"/>
              <a:gd name="connsiteY197" fmla="*/ 2775864 h 3024785"/>
              <a:gd name="connsiteX198" fmla="*/ 2145622 w 2971357"/>
              <a:gd name="connsiteY198" fmla="*/ 2769959 h 3024785"/>
              <a:gd name="connsiteX199" fmla="*/ 2119619 w 2971357"/>
              <a:gd name="connsiteY199" fmla="*/ 2781198 h 3024785"/>
              <a:gd name="connsiteX200" fmla="*/ 2145622 w 2971357"/>
              <a:gd name="connsiteY200" fmla="*/ 2769959 h 3024785"/>
              <a:gd name="connsiteX201" fmla="*/ 1129115 w 2971357"/>
              <a:gd name="connsiteY201" fmla="*/ 2769672 h 3024785"/>
              <a:gd name="connsiteX202" fmla="*/ 1129496 w 2971357"/>
              <a:gd name="connsiteY202" fmla="*/ 2769730 h 3024785"/>
              <a:gd name="connsiteX203" fmla="*/ 1129400 w 2971357"/>
              <a:gd name="connsiteY203" fmla="*/ 2769673 h 3024785"/>
              <a:gd name="connsiteX204" fmla="*/ 1129497 w 2971357"/>
              <a:gd name="connsiteY204" fmla="*/ 2769730 h 3024785"/>
              <a:gd name="connsiteX205" fmla="*/ 1144677 w 2971357"/>
              <a:gd name="connsiteY205" fmla="*/ 2772018 h 3024785"/>
              <a:gd name="connsiteX206" fmla="*/ 1184741 w 2971357"/>
              <a:gd name="connsiteY206" fmla="*/ 2782436 h 3024785"/>
              <a:gd name="connsiteX207" fmla="*/ 1144677 w 2971357"/>
              <a:gd name="connsiteY207" fmla="*/ 2772161 h 3024785"/>
              <a:gd name="connsiteX208" fmla="*/ 1129506 w 2971357"/>
              <a:gd name="connsiteY208" fmla="*/ 2769735 h 3024785"/>
              <a:gd name="connsiteX209" fmla="*/ 1131769 w 2971357"/>
              <a:gd name="connsiteY209" fmla="*/ 2771054 h 3024785"/>
              <a:gd name="connsiteX210" fmla="*/ 1138925 w 2971357"/>
              <a:gd name="connsiteY210" fmla="*/ 2775293 h 3024785"/>
              <a:gd name="connsiteX211" fmla="*/ 1129504 w 2971357"/>
              <a:gd name="connsiteY211" fmla="*/ 2769734 h 3024785"/>
              <a:gd name="connsiteX212" fmla="*/ 2174864 w 2971357"/>
              <a:gd name="connsiteY212" fmla="*/ 2767577 h 3024785"/>
              <a:gd name="connsiteX213" fmla="*/ 2170197 w 2971357"/>
              <a:gd name="connsiteY213" fmla="*/ 2768434 h 3024785"/>
              <a:gd name="connsiteX214" fmla="*/ 2170362 w 2971357"/>
              <a:gd name="connsiteY214" fmla="*/ 2768312 h 3024785"/>
              <a:gd name="connsiteX215" fmla="*/ 1671563 w 2971357"/>
              <a:gd name="connsiteY215" fmla="*/ 2764815 h 3024785"/>
              <a:gd name="connsiteX216" fmla="*/ 1678230 w 2971357"/>
              <a:gd name="connsiteY216" fmla="*/ 2766720 h 3024785"/>
              <a:gd name="connsiteX217" fmla="*/ 1671563 w 2971357"/>
              <a:gd name="connsiteY217" fmla="*/ 2764815 h 3024785"/>
              <a:gd name="connsiteX218" fmla="*/ 2108856 w 2971357"/>
              <a:gd name="connsiteY218" fmla="*/ 2762148 h 3024785"/>
              <a:gd name="connsiteX219" fmla="*/ 2107903 w 2971357"/>
              <a:gd name="connsiteY219" fmla="*/ 2763005 h 3024785"/>
              <a:gd name="connsiteX220" fmla="*/ 2090568 w 2971357"/>
              <a:gd name="connsiteY220" fmla="*/ 2772530 h 3024785"/>
              <a:gd name="connsiteX221" fmla="*/ 2107808 w 2971357"/>
              <a:gd name="connsiteY221" fmla="*/ 2763005 h 3024785"/>
              <a:gd name="connsiteX222" fmla="*/ 2108856 w 2971357"/>
              <a:gd name="connsiteY222" fmla="*/ 2762148 h 3024785"/>
              <a:gd name="connsiteX223" fmla="*/ 2179722 w 2971357"/>
              <a:gd name="connsiteY223" fmla="*/ 2761386 h 3024785"/>
              <a:gd name="connsiteX224" fmla="*/ 2170362 w 2971357"/>
              <a:gd name="connsiteY224" fmla="*/ 2768312 h 3024785"/>
              <a:gd name="connsiteX225" fmla="*/ 2170197 w 2971357"/>
              <a:gd name="connsiteY225" fmla="*/ 2768339 h 3024785"/>
              <a:gd name="connsiteX226" fmla="*/ 2179722 w 2971357"/>
              <a:gd name="connsiteY226" fmla="*/ 2761386 h 3024785"/>
              <a:gd name="connsiteX227" fmla="*/ 1496017 w 2971357"/>
              <a:gd name="connsiteY227" fmla="*/ 2760624 h 3024785"/>
              <a:gd name="connsiteX228" fmla="*/ 1476015 w 2971357"/>
              <a:gd name="connsiteY228" fmla="*/ 2763101 h 3024785"/>
              <a:gd name="connsiteX229" fmla="*/ 1496017 w 2971357"/>
              <a:gd name="connsiteY229" fmla="*/ 2760624 h 3024785"/>
              <a:gd name="connsiteX230" fmla="*/ 2106056 w 2971357"/>
              <a:gd name="connsiteY230" fmla="*/ 2758209 h 3024785"/>
              <a:gd name="connsiteX231" fmla="*/ 2106151 w 2971357"/>
              <a:gd name="connsiteY231" fmla="*/ 2758209 h 3024785"/>
              <a:gd name="connsiteX232" fmla="*/ 2107008 w 2971357"/>
              <a:gd name="connsiteY232" fmla="*/ 2760305 h 3024785"/>
              <a:gd name="connsiteX233" fmla="*/ 2106851 w 2971357"/>
              <a:gd name="connsiteY233" fmla="*/ 2759959 h 3024785"/>
              <a:gd name="connsiteX234" fmla="*/ 1949751 w 2971357"/>
              <a:gd name="connsiteY234" fmla="*/ 2757732 h 3024785"/>
              <a:gd name="connsiteX235" fmla="*/ 1920700 w 2971357"/>
              <a:gd name="connsiteY235" fmla="*/ 2768876 h 3024785"/>
              <a:gd name="connsiteX236" fmla="*/ 1899364 w 2971357"/>
              <a:gd name="connsiteY236" fmla="*/ 2776115 h 3024785"/>
              <a:gd name="connsiteX237" fmla="*/ 1920605 w 2971357"/>
              <a:gd name="connsiteY237" fmla="*/ 2768876 h 3024785"/>
              <a:gd name="connsiteX238" fmla="*/ 1662419 w 2971357"/>
              <a:gd name="connsiteY238" fmla="*/ 2747289 h 3024785"/>
              <a:gd name="connsiteX239" fmla="*/ 1643369 w 2971357"/>
              <a:gd name="connsiteY239" fmla="*/ 2754433 h 3024785"/>
              <a:gd name="connsiteX240" fmla="*/ 1662419 w 2971357"/>
              <a:gd name="connsiteY240" fmla="*/ 2747289 h 3024785"/>
              <a:gd name="connsiteX241" fmla="*/ 984143 w 2971357"/>
              <a:gd name="connsiteY241" fmla="*/ 2735383 h 3024785"/>
              <a:gd name="connsiteX242" fmla="*/ 988215 w 2971357"/>
              <a:gd name="connsiteY242" fmla="*/ 2735489 h 3024785"/>
              <a:gd name="connsiteX243" fmla="*/ 988216 w 2971357"/>
              <a:gd name="connsiteY243" fmla="*/ 2735490 h 3024785"/>
              <a:gd name="connsiteX244" fmla="*/ 984143 w 2971357"/>
              <a:gd name="connsiteY244" fmla="*/ 2735383 h 3024785"/>
              <a:gd name="connsiteX245" fmla="*/ 1465632 w 2971357"/>
              <a:gd name="connsiteY245" fmla="*/ 2730810 h 3024785"/>
              <a:gd name="connsiteX246" fmla="*/ 1464204 w 2971357"/>
              <a:gd name="connsiteY246" fmla="*/ 2735192 h 3024785"/>
              <a:gd name="connsiteX247" fmla="*/ 1465632 w 2971357"/>
              <a:gd name="connsiteY247" fmla="*/ 2730810 h 3024785"/>
              <a:gd name="connsiteX248" fmla="*/ 990653 w 2971357"/>
              <a:gd name="connsiteY248" fmla="*/ 2730633 h 3024785"/>
              <a:gd name="connsiteX249" fmla="*/ 990824 w 2971357"/>
              <a:gd name="connsiteY249" fmla="*/ 2730752 h 3024785"/>
              <a:gd name="connsiteX250" fmla="*/ 988907 w 2971357"/>
              <a:gd name="connsiteY250" fmla="*/ 2732335 h 3024785"/>
              <a:gd name="connsiteX251" fmla="*/ 1735762 w 2971357"/>
              <a:gd name="connsiteY251" fmla="*/ 2725191 h 3024785"/>
              <a:gd name="connsiteX252" fmla="*/ 1723665 w 2971357"/>
              <a:gd name="connsiteY252" fmla="*/ 2730144 h 3024785"/>
              <a:gd name="connsiteX253" fmla="*/ 1735762 w 2971357"/>
              <a:gd name="connsiteY253" fmla="*/ 2725191 h 3024785"/>
              <a:gd name="connsiteX254" fmla="*/ 979382 w 2971357"/>
              <a:gd name="connsiteY254" fmla="*/ 2722810 h 3024785"/>
              <a:gd name="connsiteX255" fmla="*/ 990824 w 2971357"/>
              <a:gd name="connsiteY255" fmla="*/ 2730466 h 3024785"/>
              <a:gd name="connsiteX256" fmla="*/ 990653 w 2971357"/>
              <a:gd name="connsiteY256" fmla="*/ 2730633 h 3024785"/>
              <a:gd name="connsiteX257" fmla="*/ 2050022 w 2971357"/>
              <a:gd name="connsiteY257" fmla="*/ 2721739 h 3024785"/>
              <a:gd name="connsiteX258" fmla="*/ 2050015 w 2971357"/>
              <a:gd name="connsiteY258" fmla="*/ 2721750 h 3024785"/>
              <a:gd name="connsiteX259" fmla="*/ 2041324 w 2971357"/>
              <a:gd name="connsiteY259" fmla="*/ 2729096 h 3024785"/>
              <a:gd name="connsiteX260" fmla="*/ 1751255 w 2971357"/>
              <a:gd name="connsiteY260" fmla="*/ 2719774 h 3024785"/>
              <a:gd name="connsiteX261" fmla="*/ 1740429 w 2971357"/>
              <a:gd name="connsiteY261" fmla="*/ 2722048 h 3024785"/>
              <a:gd name="connsiteX262" fmla="*/ 1738715 w 2971357"/>
              <a:gd name="connsiteY262" fmla="*/ 2721476 h 3024785"/>
              <a:gd name="connsiteX263" fmla="*/ 1740429 w 2971357"/>
              <a:gd name="connsiteY263" fmla="*/ 2721476 h 3024785"/>
              <a:gd name="connsiteX264" fmla="*/ 2406227 w 2971357"/>
              <a:gd name="connsiteY264" fmla="*/ 2717285 h 3024785"/>
              <a:gd name="connsiteX265" fmla="*/ 2388415 w 2971357"/>
              <a:gd name="connsiteY265" fmla="*/ 2731001 h 3024785"/>
              <a:gd name="connsiteX266" fmla="*/ 2388327 w 2971357"/>
              <a:gd name="connsiteY266" fmla="*/ 2731228 h 3024785"/>
              <a:gd name="connsiteX267" fmla="*/ 2388129 w 2971357"/>
              <a:gd name="connsiteY267" fmla="*/ 2731382 h 3024785"/>
              <a:gd name="connsiteX268" fmla="*/ 2387531 w 2971357"/>
              <a:gd name="connsiteY268" fmla="*/ 2732919 h 3024785"/>
              <a:gd name="connsiteX269" fmla="*/ 2358221 w 2971357"/>
              <a:gd name="connsiteY269" fmla="*/ 2760433 h 3024785"/>
              <a:gd name="connsiteX270" fmla="*/ 2358221 w 2971357"/>
              <a:gd name="connsiteY270" fmla="*/ 2760814 h 3024785"/>
              <a:gd name="connsiteX271" fmla="*/ 2387462 w 2971357"/>
              <a:gd name="connsiteY271" fmla="*/ 2733096 h 3024785"/>
              <a:gd name="connsiteX272" fmla="*/ 2387531 w 2971357"/>
              <a:gd name="connsiteY272" fmla="*/ 2732919 h 3024785"/>
              <a:gd name="connsiteX273" fmla="*/ 2387748 w 2971357"/>
              <a:gd name="connsiteY273" fmla="*/ 2732715 h 3024785"/>
              <a:gd name="connsiteX274" fmla="*/ 2388327 w 2971357"/>
              <a:gd name="connsiteY274" fmla="*/ 2731228 h 3024785"/>
              <a:gd name="connsiteX275" fmla="*/ 1769004 w 2971357"/>
              <a:gd name="connsiteY275" fmla="*/ 2717285 h 3024785"/>
              <a:gd name="connsiteX276" fmla="*/ 1758753 w 2971357"/>
              <a:gd name="connsiteY276" fmla="*/ 2718595 h 3024785"/>
              <a:gd name="connsiteX277" fmla="*/ 1751255 w 2971357"/>
              <a:gd name="connsiteY277" fmla="*/ 2719774 h 3024785"/>
              <a:gd name="connsiteX278" fmla="*/ 1758396 w 2971357"/>
              <a:gd name="connsiteY278" fmla="*/ 2718274 h 3024785"/>
              <a:gd name="connsiteX279" fmla="*/ 1769004 w 2971357"/>
              <a:gd name="connsiteY279" fmla="*/ 2717285 h 3024785"/>
              <a:gd name="connsiteX280" fmla="*/ 2052849 w 2971357"/>
              <a:gd name="connsiteY280" fmla="*/ 2716904 h 3024785"/>
              <a:gd name="connsiteX281" fmla="*/ 2052629 w 2971357"/>
              <a:gd name="connsiteY281" fmla="*/ 2717283 h 3024785"/>
              <a:gd name="connsiteX282" fmla="*/ 2050051 w 2971357"/>
              <a:gd name="connsiteY282" fmla="*/ 2721714 h 3024785"/>
              <a:gd name="connsiteX283" fmla="*/ 2050022 w 2971357"/>
              <a:gd name="connsiteY283" fmla="*/ 2721739 h 3024785"/>
              <a:gd name="connsiteX284" fmla="*/ 2052627 w 2971357"/>
              <a:gd name="connsiteY284" fmla="*/ 2717284 h 3024785"/>
              <a:gd name="connsiteX285" fmla="*/ 778023 w 2971357"/>
              <a:gd name="connsiteY285" fmla="*/ 2714618 h 3024785"/>
              <a:gd name="connsiteX286" fmla="*/ 786500 w 2971357"/>
              <a:gd name="connsiteY286" fmla="*/ 2720334 h 3024785"/>
              <a:gd name="connsiteX287" fmla="*/ 798787 w 2971357"/>
              <a:gd name="connsiteY287" fmla="*/ 2729383 h 3024785"/>
              <a:gd name="connsiteX288" fmla="*/ 786405 w 2971357"/>
              <a:gd name="connsiteY288" fmla="*/ 2720334 h 3024785"/>
              <a:gd name="connsiteX289" fmla="*/ 2041704 w 2971357"/>
              <a:gd name="connsiteY289" fmla="*/ 2712713 h 3024785"/>
              <a:gd name="connsiteX290" fmla="*/ 2008843 w 2971357"/>
              <a:gd name="connsiteY290" fmla="*/ 2730334 h 3024785"/>
              <a:gd name="connsiteX291" fmla="*/ 2041704 w 2971357"/>
              <a:gd name="connsiteY291" fmla="*/ 2712713 h 3024785"/>
              <a:gd name="connsiteX292" fmla="*/ 1153117 w 2971357"/>
              <a:gd name="connsiteY292" fmla="*/ 2710713 h 3024785"/>
              <a:gd name="connsiteX293" fmla="*/ 1257892 w 2971357"/>
              <a:gd name="connsiteY293" fmla="*/ 2734621 h 3024785"/>
              <a:gd name="connsiteX294" fmla="*/ 1153117 w 2971357"/>
              <a:gd name="connsiteY294" fmla="*/ 2710713 h 3024785"/>
              <a:gd name="connsiteX295" fmla="*/ 1873588 w 2971357"/>
              <a:gd name="connsiteY295" fmla="*/ 2706141 h 3024785"/>
              <a:gd name="connsiteX296" fmla="*/ 1855490 w 2971357"/>
              <a:gd name="connsiteY296" fmla="*/ 2713475 h 3024785"/>
              <a:gd name="connsiteX297" fmla="*/ 1821581 w 2971357"/>
              <a:gd name="connsiteY297" fmla="*/ 2723000 h 3024785"/>
              <a:gd name="connsiteX298" fmla="*/ 1787196 w 2971357"/>
              <a:gd name="connsiteY298" fmla="*/ 2731192 h 3024785"/>
              <a:gd name="connsiteX299" fmla="*/ 1759955 w 2971357"/>
              <a:gd name="connsiteY299" fmla="*/ 2737764 h 3024785"/>
              <a:gd name="connsiteX300" fmla="*/ 1743191 w 2971357"/>
              <a:gd name="connsiteY300" fmla="*/ 2742527 h 3024785"/>
              <a:gd name="connsiteX301" fmla="*/ 1714616 w 2971357"/>
              <a:gd name="connsiteY301" fmla="*/ 2748718 h 3024785"/>
              <a:gd name="connsiteX302" fmla="*/ 1665276 w 2971357"/>
              <a:gd name="connsiteY302" fmla="*/ 2756528 h 3024785"/>
              <a:gd name="connsiteX303" fmla="*/ 1615746 w 2971357"/>
              <a:gd name="connsiteY303" fmla="*/ 2762910 h 3024785"/>
              <a:gd name="connsiteX304" fmla="*/ 1567550 w 2971357"/>
              <a:gd name="connsiteY304" fmla="*/ 2762910 h 3024785"/>
              <a:gd name="connsiteX305" fmla="*/ 1581932 w 2971357"/>
              <a:gd name="connsiteY305" fmla="*/ 2759957 h 3024785"/>
              <a:gd name="connsiteX306" fmla="*/ 1612603 w 2971357"/>
              <a:gd name="connsiteY306" fmla="*/ 2757576 h 3024785"/>
              <a:gd name="connsiteX307" fmla="*/ 1643273 w 2971357"/>
              <a:gd name="connsiteY307" fmla="*/ 2754719 h 3024785"/>
              <a:gd name="connsiteX308" fmla="*/ 1688136 w 2971357"/>
              <a:gd name="connsiteY308" fmla="*/ 2744051 h 3024785"/>
              <a:gd name="connsiteX309" fmla="*/ 1751287 w 2971357"/>
              <a:gd name="connsiteY309" fmla="*/ 2733287 h 3024785"/>
              <a:gd name="connsiteX310" fmla="*/ 1813580 w 2971357"/>
              <a:gd name="connsiteY310" fmla="*/ 2719571 h 3024785"/>
              <a:gd name="connsiteX311" fmla="*/ 1850442 w 2971357"/>
              <a:gd name="connsiteY311" fmla="*/ 2710808 h 3024785"/>
              <a:gd name="connsiteX312" fmla="*/ 1873588 w 2971357"/>
              <a:gd name="connsiteY312" fmla="*/ 2706141 h 3024785"/>
              <a:gd name="connsiteX313" fmla="*/ 1887685 w 2971357"/>
              <a:gd name="connsiteY313" fmla="*/ 2701188 h 3024785"/>
              <a:gd name="connsiteX314" fmla="*/ 1874922 w 2971357"/>
              <a:gd name="connsiteY314" fmla="*/ 2703760 h 3024785"/>
              <a:gd name="connsiteX315" fmla="*/ 1867683 w 2971357"/>
              <a:gd name="connsiteY315" fmla="*/ 2705475 h 3024785"/>
              <a:gd name="connsiteX316" fmla="*/ 1874826 w 2971357"/>
              <a:gd name="connsiteY316" fmla="*/ 2703760 h 3024785"/>
              <a:gd name="connsiteX317" fmla="*/ 1887685 w 2971357"/>
              <a:gd name="connsiteY317" fmla="*/ 2701188 h 3024785"/>
              <a:gd name="connsiteX318" fmla="*/ 1916927 w 2971357"/>
              <a:gd name="connsiteY318" fmla="*/ 2700235 h 3024785"/>
              <a:gd name="connsiteX319" fmla="*/ 1887114 w 2971357"/>
              <a:gd name="connsiteY319" fmla="*/ 2714808 h 3024785"/>
              <a:gd name="connsiteX320" fmla="*/ 1916927 w 2971357"/>
              <a:gd name="connsiteY320" fmla="*/ 2700235 h 3024785"/>
              <a:gd name="connsiteX321" fmla="*/ 1945787 w 2971357"/>
              <a:gd name="connsiteY321" fmla="*/ 2696330 h 3024785"/>
              <a:gd name="connsiteX322" fmla="*/ 1940072 w 2971357"/>
              <a:gd name="connsiteY322" fmla="*/ 2698426 h 3024785"/>
              <a:gd name="connsiteX323" fmla="*/ 1918451 w 2971357"/>
              <a:gd name="connsiteY323" fmla="*/ 2705665 h 3024785"/>
              <a:gd name="connsiteX324" fmla="*/ 1940453 w 2971357"/>
              <a:gd name="connsiteY324" fmla="*/ 2698235 h 3024785"/>
              <a:gd name="connsiteX325" fmla="*/ 913468 w 2971357"/>
              <a:gd name="connsiteY325" fmla="*/ 2696330 h 3024785"/>
              <a:gd name="connsiteX326" fmla="*/ 986810 w 2971357"/>
              <a:gd name="connsiteY326" fmla="*/ 2732811 h 3024785"/>
              <a:gd name="connsiteX327" fmla="*/ 988263 w 2971357"/>
              <a:gd name="connsiteY327" fmla="*/ 2735490 h 3024785"/>
              <a:gd name="connsiteX328" fmla="*/ 988215 w 2971357"/>
              <a:gd name="connsiteY328" fmla="*/ 2735489 h 3024785"/>
              <a:gd name="connsiteX329" fmla="*/ 986715 w 2971357"/>
              <a:gd name="connsiteY329" fmla="*/ 2732811 h 3024785"/>
              <a:gd name="connsiteX330" fmla="*/ 913468 w 2971357"/>
              <a:gd name="connsiteY330" fmla="*/ 2696330 h 3024785"/>
              <a:gd name="connsiteX331" fmla="*/ 870951 w 2971357"/>
              <a:gd name="connsiteY331" fmla="*/ 2688556 h 3024785"/>
              <a:gd name="connsiteX332" fmla="*/ 870962 w 2971357"/>
              <a:gd name="connsiteY332" fmla="*/ 2688581 h 3024785"/>
              <a:gd name="connsiteX333" fmla="*/ 868987 w 2971357"/>
              <a:gd name="connsiteY333" fmla="*/ 2689758 h 3024785"/>
              <a:gd name="connsiteX334" fmla="*/ 870901 w 2971357"/>
              <a:gd name="connsiteY334" fmla="*/ 2688450 h 3024785"/>
              <a:gd name="connsiteX335" fmla="*/ 870976 w 2971357"/>
              <a:gd name="connsiteY335" fmla="*/ 2688541 h 3024785"/>
              <a:gd name="connsiteX336" fmla="*/ 870951 w 2971357"/>
              <a:gd name="connsiteY336" fmla="*/ 2688556 h 3024785"/>
              <a:gd name="connsiteX337" fmla="*/ 867216 w 2971357"/>
              <a:gd name="connsiteY337" fmla="*/ 2683977 h 3024785"/>
              <a:gd name="connsiteX338" fmla="*/ 869642 w 2971357"/>
              <a:gd name="connsiteY338" fmla="*/ 2685770 h 3024785"/>
              <a:gd name="connsiteX339" fmla="*/ 870901 w 2971357"/>
              <a:gd name="connsiteY339" fmla="*/ 2688450 h 3024785"/>
              <a:gd name="connsiteX340" fmla="*/ 768879 w 2971357"/>
              <a:gd name="connsiteY340" fmla="*/ 2672232 h 3024785"/>
              <a:gd name="connsiteX341" fmla="*/ 888513 w 2971357"/>
              <a:gd name="connsiteY341" fmla="*/ 2743098 h 3024785"/>
              <a:gd name="connsiteX342" fmla="*/ 768879 w 2971357"/>
              <a:gd name="connsiteY342" fmla="*/ 2672232 h 3024785"/>
              <a:gd name="connsiteX343" fmla="*/ 768784 w 2971357"/>
              <a:gd name="connsiteY343" fmla="*/ 2672232 h 3024785"/>
              <a:gd name="connsiteX344" fmla="*/ 792501 w 2971357"/>
              <a:gd name="connsiteY344" fmla="*/ 2690329 h 3024785"/>
              <a:gd name="connsiteX345" fmla="*/ 768784 w 2971357"/>
              <a:gd name="connsiteY345" fmla="*/ 2672232 h 3024785"/>
              <a:gd name="connsiteX346" fmla="*/ 837650 w 2971357"/>
              <a:gd name="connsiteY346" fmla="*/ 2664993 h 3024785"/>
              <a:gd name="connsiteX347" fmla="*/ 866267 w 2971357"/>
              <a:gd name="connsiteY347" fmla="*/ 2682825 h 3024785"/>
              <a:gd name="connsiteX348" fmla="*/ 867216 w 2971357"/>
              <a:gd name="connsiteY348" fmla="*/ 2683977 h 3024785"/>
              <a:gd name="connsiteX349" fmla="*/ 860160 w 2971357"/>
              <a:gd name="connsiteY349" fmla="*/ 2678761 h 3024785"/>
              <a:gd name="connsiteX350" fmla="*/ 837650 w 2971357"/>
              <a:gd name="connsiteY350" fmla="*/ 2664993 h 3024785"/>
              <a:gd name="connsiteX351" fmla="*/ 727255 w 2971357"/>
              <a:gd name="connsiteY351" fmla="*/ 2652610 h 3024785"/>
              <a:gd name="connsiteX352" fmla="*/ 735922 w 2971357"/>
              <a:gd name="connsiteY352" fmla="*/ 2656325 h 3024785"/>
              <a:gd name="connsiteX353" fmla="*/ 727255 w 2971357"/>
              <a:gd name="connsiteY353" fmla="*/ 2652610 h 3024785"/>
              <a:gd name="connsiteX354" fmla="*/ 843555 w 2971357"/>
              <a:gd name="connsiteY354" fmla="*/ 2650991 h 3024785"/>
              <a:gd name="connsiteX355" fmla="*/ 863272 w 2971357"/>
              <a:gd name="connsiteY355" fmla="*/ 2660993 h 3024785"/>
              <a:gd name="connsiteX356" fmla="*/ 894133 w 2971357"/>
              <a:gd name="connsiteY356" fmla="*/ 2680043 h 3024785"/>
              <a:gd name="connsiteX357" fmla="*/ 866510 w 2971357"/>
              <a:gd name="connsiteY357" fmla="*/ 2666422 h 3024785"/>
              <a:gd name="connsiteX358" fmla="*/ 843555 w 2971357"/>
              <a:gd name="connsiteY358" fmla="*/ 2650991 h 3024785"/>
              <a:gd name="connsiteX359" fmla="*/ 1083204 w 2971357"/>
              <a:gd name="connsiteY359" fmla="*/ 2650896 h 3024785"/>
              <a:gd name="connsiteX360" fmla="*/ 1140354 w 2971357"/>
              <a:gd name="connsiteY360" fmla="*/ 2678423 h 3024785"/>
              <a:gd name="connsiteX361" fmla="*/ 1083204 w 2971357"/>
              <a:gd name="connsiteY361" fmla="*/ 2650896 h 3024785"/>
              <a:gd name="connsiteX362" fmla="*/ 866034 w 2971357"/>
              <a:gd name="connsiteY362" fmla="*/ 2647182 h 3024785"/>
              <a:gd name="connsiteX363" fmla="*/ 875559 w 2971357"/>
              <a:gd name="connsiteY363" fmla="*/ 2655754 h 3024785"/>
              <a:gd name="connsiteX364" fmla="*/ 875559 w 2971357"/>
              <a:gd name="connsiteY364" fmla="*/ 2656040 h 3024785"/>
              <a:gd name="connsiteX365" fmla="*/ 866034 w 2971357"/>
              <a:gd name="connsiteY365" fmla="*/ 2647182 h 3024785"/>
              <a:gd name="connsiteX366" fmla="*/ 808942 w 2971357"/>
              <a:gd name="connsiteY366" fmla="*/ 2644099 h 3024785"/>
              <a:gd name="connsiteX367" fmla="*/ 815133 w 2971357"/>
              <a:gd name="connsiteY367" fmla="*/ 2652195 h 3024785"/>
              <a:gd name="connsiteX368" fmla="*/ 815133 w 2971357"/>
              <a:gd name="connsiteY368" fmla="*/ 2652291 h 3024785"/>
              <a:gd name="connsiteX369" fmla="*/ 842793 w 2971357"/>
              <a:gd name="connsiteY369" fmla="*/ 2641086 h 3024785"/>
              <a:gd name="connsiteX370" fmla="*/ 871368 w 2971357"/>
              <a:gd name="connsiteY370" fmla="*/ 2656992 h 3024785"/>
              <a:gd name="connsiteX371" fmla="*/ 875559 w 2971357"/>
              <a:gd name="connsiteY371" fmla="*/ 2656231 h 3024785"/>
              <a:gd name="connsiteX372" fmla="*/ 875559 w 2971357"/>
              <a:gd name="connsiteY372" fmla="*/ 2656040 h 3024785"/>
              <a:gd name="connsiteX373" fmla="*/ 909373 w 2971357"/>
              <a:gd name="connsiteY373" fmla="*/ 2672613 h 3024785"/>
              <a:gd name="connsiteX374" fmla="*/ 943472 w 2971357"/>
              <a:gd name="connsiteY374" fmla="*/ 2688711 h 3024785"/>
              <a:gd name="connsiteX375" fmla="*/ 978715 w 2971357"/>
              <a:gd name="connsiteY375" fmla="*/ 2703950 h 3024785"/>
              <a:gd name="connsiteX376" fmla="*/ 1015672 w 2971357"/>
              <a:gd name="connsiteY376" fmla="*/ 2720143 h 3024785"/>
              <a:gd name="connsiteX377" fmla="*/ 1052248 w 2971357"/>
              <a:gd name="connsiteY377" fmla="*/ 2737002 h 3024785"/>
              <a:gd name="connsiteX378" fmla="*/ 1097491 w 2971357"/>
              <a:gd name="connsiteY378" fmla="*/ 2753957 h 3024785"/>
              <a:gd name="connsiteX379" fmla="*/ 1093015 w 2971357"/>
              <a:gd name="connsiteY379" fmla="*/ 2762529 h 3024785"/>
              <a:gd name="connsiteX380" fmla="*/ 1067964 w 2971357"/>
              <a:gd name="connsiteY380" fmla="*/ 2754243 h 3024785"/>
              <a:gd name="connsiteX381" fmla="*/ 1043104 w 2971357"/>
              <a:gd name="connsiteY381" fmla="*/ 2745480 h 3024785"/>
              <a:gd name="connsiteX382" fmla="*/ 993955 w 2971357"/>
              <a:gd name="connsiteY382" fmla="*/ 2726430 h 3024785"/>
              <a:gd name="connsiteX383" fmla="*/ 979382 w 2971357"/>
              <a:gd name="connsiteY383" fmla="*/ 2722810 h 3024785"/>
              <a:gd name="connsiteX384" fmla="*/ 920898 w 2971357"/>
              <a:gd name="connsiteY384" fmla="*/ 2694235 h 3024785"/>
              <a:gd name="connsiteX385" fmla="*/ 942234 w 2971357"/>
              <a:gd name="connsiteY385" fmla="*/ 2703760 h 3024785"/>
              <a:gd name="connsiteX386" fmla="*/ 944901 w 2971357"/>
              <a:gd name="connsiteY386" fmla="*/ 2703760 h 3024785"/>
              <a:gd name="connsiteX387" fmla="*/ 935376 w 2971357"/>
              <a:gd name="connsiteY387" fmla="*/ 2698616 h 3024785"/>
              <a:gd name="connsiteX388" fmla="*/ 921279 w 2971357"/>
              <a:gd name="connsiteY388" fmla="*/ 2690425 h 3024785"/>
              <a:gd name="connsiteX389" fmla="*/ 873654 w 2971357"/>
              <a:gd name="connsiteY389" fmla="*/ 2662993 h 3024785"/>
              <a:gd name="connsiteX390" fmla="*/ 842793 w 2971357"/>
              <a:gd name="connsiteY390" fmla="*/ 2641086 h 3024785"/>
              <a:gd name="connsiteX391" fmla="*/ 2076280 w 2971357"/>
              <a:gd name="connsiteY391" fmla="*/ 2626417 h 3024785"/>
              <a:gd name="connsiteX392" fmla="*/ 2050944 w 2971357"/>
              <a:gd name="connsiteY392" fmla="*/ 2639467 h 3024785"/>
              <a:gd name="connsiteX393" fmla="*/ 1943788 w 2971357"/>
              <a:gd name="connsiteY393" fmla="*/ 2685472 h 3024785"/>
              <a:gd name="connsiteX394" fmla="*/ 2050849 w 2971357"/>
              <a:gd name="connsiteY394" fmla="*/ 2639467 h 3024785"/>
              <a:gd name="connsiteX395" fmla="*/ 2504469 w 2971357"/>
              <a:gd name="connsiteY395" fmla="*/ 2619984 h 3024785"/>
              <a:gd name="connsiteX396" fmla="*/ 2493380 w 2971357"/>
              <a:gd name="connsiteY396" fmla="*/ 2629655 h 3024785"/>
              <a:gd name="connsiteX397" fmla="*/ 2477379 w 2971357"/>
              <a:gd name="connsiteY397" fmla="*/ 2636894 h 3024785"/>
              <a:gd name="connsiteX398" fmla="*/ 2454900 w 2971357"/>
              <a:gd name="connsiteY398" fmla="*/ 2654229 h 3024785"/>
              <a:gd name="connsiteX399" fmla="*/ 2420419 w 2971357"/>
              <a:gd name="connsiteY399" fmla="*/ 2680519 h 3024785"/>
              <a:gd name="connsiteX400" fmla="*/ 2391844 w 2971357"/>
              <a:gd name="connsiteY400" fmla="*/ 2701283 h 3024785"/>
              <a:gd name="connsiteX401" fmla="*/ 2386652 w 2971357"/>
              <a:gd name="connsiteY401" fmla="*/ 2704036 h 3024785"/>
              <a:gd name="connsiteX402" fmla="*/ 2361840 w 2971357"/>
              <a:gd name="connsiteY402" fmla="*/ 2717190 h 3024785"/>
              <a:gd name="connsiteX403" fmla="*/ 2327645 w 2971357"/>
              <a:gd name="connsiteY403" fmla="*/ 2735001 h 3024785"/>
              <a:gd name="connsiteX404" fmla="*/ 2271162 w 2971357"/>
              <a:gd name="connsiteY404" fmla="*/ 2765291 h 3024785"/>
              <a:gd name="connsiteX405" fmla="*/ 2238872 w 2971357"/>
              <a:gd name="connsiteY405" fmla="*/ 2781674 h 3024785"/>
              <a:gd name="connsiteX406" fmla="*/ 2217632 w 2971357"/>
              <a:gd name="connsiteY406" fmla="*/ 2793199 h 3024785"/>
              <a:gd name="connsiteX407" fmla="*/ 2205154 w 2971357"/>
              <a:gd name="connsiteY407" fmla="*/ 2800248 h 3024785"/>
              <a:gd name="connsiteX408" fmla="*/ 2190867 w 2971357"/>
              <a:gd name="connsiteY408" fmla="*/ 2807582 h 3024785"/>
              <a:gd name="connsiteX409" fmla="*/ 1981317 w 2971357"/>
              <a:gd name="connsiteY409" fmla="*/ 2891402 h 3024785"/>
              <a:gd name="connsiteX410" fmla="*/ 1956837 w 2971357"/>
              <a:gd name="connsiteY410" fmla="*/ 2900927 h 3024785"/>
              <a:gd name="connsiteX411" fmla="*/ 1928262 w 2971357"/>
              <a:gd name="connsiteY411" fmla="*/ 2910452 h 3024785"/>
              <a:gd name="connsiteX412" fmla="*/ 1864540 w 2971357"/>
              <a:gd name="connsiteY412" fmla="*/ 2928740 h 3024785"/>
              <a:gd name="connsiteX413" fmla="*/ 1826440 w 2971357"/>
              <a:gd name="connsiteY413" fmla="*/ 2937312 h 3024785"/>
              <a:gd name="connsiteX414" fmla="*/ 1787292 w 2971357"/>
              <a:gd name="connsiteY414" fmla="*/ 2945504 h 3024785"/>
              <a:gd name="connsiteX415" fmla="*/ 1748240 w 2971357"/>
              <a:gd name="connsiteY415" fmla="*/ 2952171 h 3024785"/>
              <a:gd name="connsiteX416" fmla="*/ 1729190 w 2971357"/>
              <a:gd name="connsiteY416" fmla="*/ 2955219 h 3024785"/>
              <a:gd name="connsiteX417" fmla="*/ 1710140 w 2971357"/>
              <a:gd name="connsiteY417" fmla="*/ 2957124 h 3024785"/>
              <a:gd name="connsiteX418" fmla="*/ 1667944 w 2971357"/>
              <a:gd name="connsiteY418" fmla="*/ 2964459 h 3024785"/>
              <a:gd name="connsiteX419" fmla="*/ 1678707 w 2971357"/>
              <a:gd name="connsiteY419" fmla="*/ 2967792 h 3024785"/>
              <a:gd name="connsiteX420" fmla="*/ 1683279 w 2971357"/>
              <a:gd name="connsiteY420" fmla="*/ 2967792 h 3024785"/>
              <a:gd name="connsiteX421" fmla="*/ 1729857 w 2971357"/>
              <a:gd name="connsiteY421" fmla="*/ 2963411 h 3024785"/>
              <a:gd name="connsiteX422" fmla="*/ 1748907 w 2971357"/>
              <a:gd name="connsiteY422" fmla="*/ 2962744 h 3024785"/>
              <a:gd name="connsiteX423" fmla="*/ 1732047 w 2971357"/>
              <a:gd name="connsiteY423" fmla="*/ 2965602 h 3024785"/>
              <a:gd name="connsiteX424" fmla="*/ 1715093 w 2971357"/>
              <a:gd name="connsiteY424" fmla="*/ 2967697 h 3024785"/>
              <a:gd name="connsiteX425" fmla="*/ 1681088 w 2971357"/>
              <a:gd name="connsiteY425" fmla="*/ 2971603 h 3024785"/>
              <a:gd name="connsiteX426" fmla="*/ 1610318 w 2971357"/>
              <a:gd name="connsiteY426" fmla="*/ 2977508 h 3024785"/>
              <a:gd name="connsiteX427" fmla="*/ 1576409 w 2971357"/>
              <a:gd name="connsiteY427" fmla="*/ 2979127 h 3024785"/>
              <a:gd name="connsiteX428" fmla="*/ 1542690 w 2971357"/>
              <a:gd name="connsiteY428" fmla="*/ 2979127 h 3024785"/>
              <a:gd name="connsiteX429" fmla="*/ 1507829 w 2971357"/>
              <a:gd name="connsiteY429" fmla="*/ 2979127 h 3024785"/>
              <a:gd name="connsiteX430" fmla="*/ 1441154 w 2971357"/>
              <a:gd name="connsiteY430" fmla="*/ 2977793 h 3024785"/>
              <a:gd name="connsiteX431" fmla="*/ 1405340 w 2971357"/>
              <a:gd name="connsiteY431" fmla="*/ 2975412 h 3024785"/>
              <a:gd name="connsiteX432" fmla="*/ 1369526 w 2971357"/>
              <a:gd name="connsiteY432" fmla="*/ 2972555 h 3024785"/>
              <a:gd name="connsiteX433" fmla="*/ 1301041 w 2971357"/>
              <a:gd name="connsiteY433" fmla="*/ 2963030 h 3024785"/>
              <a:gd name="connsiteX434" fmla="*/ 1282944 w 2971357"/>
              <a:gd name="connsiteY434" fmla="*/ 2962363 h 3024785"/>
              <a:gd name="connsiteX435" fmla="*/ 1260560 w 2971357"/>
              <a:gd name="connsiteY435" fmla="*/ 2959410 h 3024785"/>
              <a:gd name="connsiteX436" fmla="*/ 1202648 w 2971357"/>
              <a:gd name="connsiteY436" fmla="*/ 2949218 h 3024785"/>
              <a:gd name="connsiteX437" fmla="*/ 1134258 w 2971357"/>
              <a:gd name="connsiteY437" fmla="*/ 2933979 h 3024785"/>
              <a:gd name="connsiteX438" fmla="*/ 1090443 w 2971357"/>
              <a:gd name="connsiteY438" fmla="*/ 2925311 h 3024785"/>
              <a:gd name="connsiteX439" fmla="*/ 1116542 w 2971357"/>
              <a:gd name="connsiteY439" fmla="*/ 2934836 h 3024785"/>
              <a:gd name="connsiteX440" fmla="*/ 1150260 w 2971357"/>
              <a:gd name="connsiteY440" fmla="*/ 2944361 h 3024785"/>
              <a:gd name="connsiteX441" fmla="*/ 1215792 w 2971357"/>
              <a:gd name="connsiteY441" fmla="*/ 2961411 h 3024785"/>
              <a:gd name="connsiteX442" fmla="*/ 1211125 w 2971357"/>
              <a:gd name="connsiteY442" fmla="*/ 2964935 h 3024785"/>
              <a:gd name="connsiteX443" fmla="*/ 1205029 w 2971357"/>
              <a:gd name="connsiteY443" fmla="*/ 2963506 h 3024785"/>
              <a:gd name="connsiteX444" fmla="*/ 1198838 w 2971357"/>
              <a:gd name="connsiteY444" fmla="*/ 2962268 h 3024785"/>
              <a:gd name="connsiteX445" fmla="*/ 1148451 w 2971357"/>
              <a:gd name="connsiteY445" fmla="*/ 2949600 h 3024785"/>
              <a:gd name="connsiteX446" fmla="*/ 1135496 w 2971357"/>
              <a:gd name="connsiteY446" fmla="*/ 2946456 h 3024785"/>
              <a:gd name="connsiteX447" fmla="*/ 1122447 w 2971357"/>
              <a:gd name="connsiteY447" fmla="*/ 2942837 h 3024785"/>
              <a:gd name="connsiteX448" fmla="*/ 1096063 w 2971357"/>
              <a:gd name="connsiteY448" fmla="*/ 2935693 h 3024785"/>
              <a:gd name="connsiteX449" fmla="*/ 1058630 w 2971357"/>
              <a:gd name="connsiteY449" fmla="*/ 2923978 h 3024785"/>
              <a:gd name="connsiteX450" fmla="*/ 747543 w 2971357"/>
              <a:gd name="connsiteY450" fmla="*/ 2779007 h 3024785"/>
              <a:gd name="connsiteX451" fmla="*/ 732208 w 2971357"/>
              <a:gd name="connsiteY451" fmla="*/ 2772054 h 3024785"/>
              <a:gd name="connsiteX452" fmla="*/ 928613 w 2971357"/>
              <a:gd name="connsiteY452" fmla="*/ 2878543 h 3024785"/>
              <a:gd name="connsiteX453" fmla="*/ 940329 w 2971357"/>
              <a:gd name="connsiteY453" fmla="*/ 2884068 h 3024785"/>
              <a:gd name="connsiteX454" fmla="*/ 991859 w 2971357"/>
              <a:gd name="connsiteY454" fmla="*/ 2905499 h 3024785"/>
              <a:gd name="connsiteX455" fmla="*/ 1005290 w 2971357"/>
              <a:gd name="connsiteY455" fmla="*/ 2910738 h 3024785"/>
              <a:gd name="connsiteX456" fmla="*/ 1041389 w 2971357"/>
              <a:gd name="connsiteY456" fmla="*/ 2923787 h 3024785"/>
              <a:gd name="connsiteX457" fmla="*/ 1074918 w 2971357"/>
              <a:gd name="connsiteY457" fmla="*/ 2934646 h 3024785"/>
              <a:gd name="connsiteX458" fmla="*/ 1117113 w 2971357"/>
              <a:gd name="connsiteY458" fmla="*/ 2946647 h 3024785"/>
              <a:gd name="connsiteX459" fmla="*/ 1138259 w 2971357"/>
              <a:gd name="connsiteY459" fmla="*/ 2952457 h 3024785"/>
              <a:gd name="connsiteX460" fmla="*/ 1159595 w 2971357"/>
              <a:gd name="connsiteY460" fmla="*/ 2957410 h 3024785"/>
              <a:gd name="connsiteX461" fmla="*/ 1193504 w 2971357"/>
              <a:gd name="connsiteY461" fmla="*/ 2964840 h 3024785"/>
              <a:gd name="connsiteX462" fmla="*/ 1223222 w 2971357"/>
              <a:gd name="connsiteY462" fmla="*/ 2972841 h 3024785"/>
              <a:gd name="connsiteX463" fmla="*/ 1227889 w 2971357"/>
              <a:gd name="connsiteY463" fmla="*/ 2973602 h 3024785"/>
              <a:gd name="connsiteX464" fmla="*/ 1243796 w 2971357"/>
              <a:gd name="connsiteY464" fmla="*/ 2975603 h 3024785"/>
              <a:gd name="connsiteX465" fmla="*/ 1287896 w 2971357"/>
              <a:gd name="connsiteY465" fmla="*/ 2983699 h 3024785"/>
              <a:gd name="connsiteX466" fmla="*/ 1332378 w 2971357"/>
              <a:gd name="connsiteY466" fmla="*/ 2989986 h 3024785"/>
              <a:gd name="connsiteX467" fmla="*/ 1388957 w 2971357"/>
              <a:gd name="connsiteY467" fmla="*/ 2996272 h 3024785"/>
              <a:gd name="connsiteX468" fmla="*/ 1446107 w 2971357"/>
              <a:gd name="connsiteY468" fmla="*/ 3000558 h 3024785"/>
              <a:gd name="connsiteX469" fmla="*/ 1503257 w 2971357"/>
              <a:gd name="connsiteY469" fmla="*/ 3002844 h 3024785"/>
              <a:gd name="connsiteX470" fmla="*/ 1560407 w 2971357"/>
              <a:gd name="connsiteY470" fmla="*/ 3002368 h 3024785"/>
              <a:gd name="connsiteX471" fmla="*/ 1530022 w 2971357"/>
              <a:gd name="connsiteY471" fmla="*/ 3009607 h 3024785"/>
              <a:gd name="connsiteX472" fmla="*/ 1426295 w 2971357"/>
              <a:gd name="connsiteY472" fmla="*/ 3010179 h 3024785"/>
              <a:gd name="connsiteX473" fmla="*/ 1376479 w 2971357"/>
              <a:gd name="connsiteY473" fmla="*/ 3007321 h 3024785"/>
              <a:gd name="connsiteX474" fmla="*/ 1334569 w 2971357"/>
              <a:gd name="connsiteY474" fmla="*/ 3005607 h 3024785"/>
              <a:gd name="connsiteX475" fmla="*/ 1334771 w 2971357"/>
              <a:gd name="connsiteY475" fmla="*/ 3005910 h 3024785"/>
              <a:gd name="connsiteX476" fmla="*/ 1505924 w 2971357"/>
              <a:gd name="connsiteY476" fmla="*/ 3015989 h 3024785"/>
              <a:gd name="connsiteX477" fmla="*/ 1517830 w 2971357"/>
              <a:gd name="connsiteY477" fmla="*/ 3015989 h 3024785"/>
              <a:gd name="connsiteX478" fmla="*/ 2266114 w 2971357"/>
              <a:gd name="connsiteY478" fmla="*/ 2803581 h 3024785"/>
              <a:gd name="connsiteX479" fmla="*/ 2271614 w 2971357"/>
              <a:gd name="connsiteY479" fmla="*/ 2799767 h 3024785"/>
              <a:gd name="connsiteX480" fmla="*/ 2409843 w 2971357"/>
              <a:gd name="connsiteY480" fmla="*/ 2703891 h 3024785"/>
              <a:gd name="connsiteX481" fmla="*/ 680261 w 2971357"/>
              <a:gd name="connsiteY481" fmla="*/ 2613106 h 3024785"/>
              <a:gd name="connsiteX482" fmla="*/ 684011 w 2971357"/>
              <a:gd name="connsiteY482" fmla="*/ 2614416 h 3024785"/>
              <a:gd name="connsiteX483" fmla="*/ 742590 w 2971357"/>
              <a:gd name="connsiteY483" fmla="*/ 2655278 h 3024785"/>
              <a:gd name="connsiteX484" fmla="*/ 727635 w 2971357"/>
              <a:gd name="connsiteY484" fmla="*/ 2648896 h 3024785"/>
              <a:gd name="connsiteX485" fmla="*/ 714300 w 2971357"/>
              <a:gd name="connsiteY485" fmla="*/ 2639371 h 3024785"/>
              <a:gd name="connsiteX486" fmla="*/ 686583 w 2971357"/>
              <a:gd name="connsiteY486" fmla="*/ 2618797 h 3024785"/>
              <a:gd name="connsiteX487" fmla="*/ 680261 w 2971357"/>
              <a:gd name="connsiteY487" fmla="*/ 2613106 h 3024785"/>
              <a:gd name="connsiteX488" fmla="*/ 2168482 w 2971357"/>
              <a:gd name="connsiteY488" fmla="*/ 2606414 h 3024785"/>
              <a:gd name="connsiteX489" fmla="*/ 2142860 w 2971357"/>
              <a:gd name="connsiteY489" fmla="*/ 2625464 h 3024785"/>
              <a:gd name="connsiteX490" fmla="*/ 2168482 w 2971357"/>
              <a:gd name="connsiteY490" fmla="*/ 2606414 h 3024785"/>
              <a:gd name="connsiteX491" fmla="*/ 2221060 w 2971357"/>
              <a:gd name="connsiteY491" fmla="*/ 2590888 h 3024785"/>
              <a:gd name="connsiteX492" fmla="*/ 2191914 w 2971357"/>
              <a:gd name="connsiteY492" fmla="*/ 2611653 h 3024785"/>
              <a:gd name="connsiteX493" fmla="*/ 2180389 w 2971357"/>
              <a:gd name="connsiteY493" fmla="*/ 2618892 h 3024785"/>
              <a:gd name="connsiteX494" fmla="*/ 2192009 w 2971357"/>
              <a:gd name="connsiteY494" fmla="*/ 2611558 h 3024785"/>
              <a:gd name="connsiteX495" fmla="*/ 2221060 w 2971357"/>
              <a:gd name="connsiteY495" fmla="*/ 2590888 h 3024785"/>
              <a:gd name="connsiteX496" fmla="*/ 2057611 w 2971357"/>
              <a:gd name="connsiteY496" fmla="*/ 2588793 h 3024785"/>
              <a:gd name="connsiteX497" fmla="*/ 2018749 w 2971357"/>
              <a:gd name="connsiteY497" fmla="*/ 2607557 h 3024785"/>
              <a:gd name="connsiteX498" fmla="*/ 1969600 w 2971357"/>
              <a:gd name="connsiteY498" fmla="*/ 2626607 h 3024785"/>
              <a:gd name="connsiteX499" fmla="*/ 2026750 w 2971357"/>
              <a:gd name="connsiteY499" fmla="*/ 2599747 h 3024785"/>
              <a:gd name="connsiteX500" fmla="*/ 2057611 w 2971357"/>
              <a:gd name="connsiteY500" fmla="*/ 2588793 h 3024785"/>
              <a:gd name="connsiteX501" fmla="*/ 2066375 w 2971357"/>
              <a:gd name="connsiteY501" fmla="*/ 2546026 h 3024785"/>
              <a:gd name="connsiteX502" fmla="*/ 2050182 w 2971357"/>
              <a:gd name="connsiteY502" fmla="*/ 2547740 h 3024785"/>
              <a:gd name="connsiteX503" fmla="*/ 2020750 w 2971357"/>
              <a:gd name="connsiteY503" fmla="*/ 2560313 h 3024785"/>
              <a:gd name="connsiteX504" fmla="*/ 2002938 w 2971357"/>
              <a:gd name="connsiteY504" fmla="*/ 2569838 h 3024785"/>
              <a:gd name="connsiteX505" fmla="*/ 2003795 w 2971357"/>
              <a:gd name="connsiteY505" fmla="*/ 2571362 h 3024785"/>
              <a:gd name="connsiteX506" fmla="*/ 1984174 w 2971357"/>
              <a:gd name="connsiteY506" fmla="*/ 2591174 h 3024785"/>
              <a:gd name="connsiteX507" fmla="*/ 1973316 w 2971357"/>
              <a:gd name="connsiteY507" fmla="*/ 2598032 h 3024785"/>
              <a:gd name="connsiteX508" fmla="*/ 2010463 w 2971357"/>
              <a:gd name="connsiteY508" fmla="*/ 2583554 h 3024785"/>
              <a:gd name="connsiteX509" fmla="*/ 2010082 w 2971357"/>
              <a:gd name="connsiteY509" fmla="*/ 2583173 h 3024785"/>
              <a:gd name="connsiteX510" fmla="*/ 2078281 w 2971357"/>
              <a:gd name="connsiteY510" fmla="*/ 2546026 h 3024785"/>
              <a:gd name="connsiteX511" fmla="*/ 2066375 w 2971357"/>
              <a:gd name="connsiteY511" fmla="*/ 2546026 h 3024785"/>
              <a:gd name="connsiteX512" fmla="*/ 683630 w 2971357"/>
              <a:gd name="connsiteY512" fmla="*/ 2539739 h 3024785"/>
              <a:gd name="connsiteX513" fmla="*/ 714681 w 2971357"/>
              <a:gd name="connsiteY513" fmla="*/ 2567553 h 3024785"/>
              <a:gd name="connsiteX514" fmla="*/ 747923 w 2971357"/>
              <a:gd name="connsiteY514" fmla="*/ 2593937 h 3024785"/>
              <a:gd name="connsiteX515" fmla="*/ 714586 w 2971357"/>
              <a:gd name="connsiteY515" fmla="*/ 2567553 h 3024785"/>
              <a:gd name="connsiteX516" fmla="*/ 683630 w 2971357"/>
              <a:gd name="connsiteY516" fmla="*/ 2539739 h 3024785"/>
              <a:gd name="connsiteX517" fmla="*/ 2332026 w 2971357"/>
              <a:gd name="connsiteY517" fmla="*/ 2539549 h 3024785"/>
              <a:gd name="connsiteX518" fmla="*/ 2331183 w 2971357"/>
              <a:gd name="connsiteY518" fmla="*/ 2545824 h 3024785"/>
              <a:gd name="connsiteX519" fmla="*/ 2331169 w 2971357"/>
              <a:gd name="connsiteY519" fmla="*/ 2545835 h 3024785"/>
              <a:gd name="connsiteX520" fmla="*/ 2332026 w 2971357"/>
              <a:gd name="connsiteY520" fmla="*/ 2539549 h 3024785"/>
              <a:gd name="connsiteX521" fmla="*/ 2367269 w 2971357"/>
              <a:gd name="connsiteY521" fmla="*/ 2518498 h 3024785"/>
              <a:gd name="connsiteX522" fmla="*/ 2331169 w 2971357"/>
              <a:gd name="connsiteY522" fmla="*/ 2545930 h 3024785"/>
              <a:gd name="connsiteX523" fmla="*/ 2331183 w 2971357"/>
              <a:gd name="connsiteY523" fmla="*/ 2545824 h 3024785"/>
              <a:gd name="connsiteX524" fmla="*/ 2350898 w 2971357"/>
              <a:gd name="connsiteY524" fmla="*/ 2531059 h 3024785"/>
              <a:gd name="connsiteX525" fmla="*/ 2367269 w 2971357"/>
              <a:gd name="connsiteY525" fmla="*/ 2518498 h 3024785"/>
              <a:gd name="connsiteX526" fmla="*/ 2659496 w 2971357"/>
              <a:gd name="connsiteY526" fmla="*/ 2495066 h 3024785"/>
              <a:gd name="connsiteX527" fmla="*/ 2560246 w 2971357"/>
              <a:gd name="connsiteY527" fmla="*/ 2596413 h 3024785"/>
              <a:gd name="connsiteX528" fmla="*/ 2560151 w 2971357"/>
              <a:gd name="connsiteY528" fmla="*/ 2596427 h 3024785"/>
              <a:gd name="connsiteX529" fmla="*/ 2560151 w 2971357"/>
              <a:gd name="connsiteY529" fmla="*/ 2596413 h 3024785"/>
              <a:gd name="connsiteX530" fmla="*/ 2556341 w 2971357"/>
              <a:gd name="connsiteY530" fmla="*/ 2596984 h 3024785"/>
              <a:gd name="connsiteX531" fmla="*/ 2560151 w 2971357"/>
              <a:gd name="connsiteY531" fmla="*/ 2596427 h 3024785"/>
              <a:gd name="connsiteX532" fmla="*/ 2560151 w 2971357"/>
              <a:gd name="connsiteY532" fmla="*/ 2596793 h 3024785"/>
              <a:gd name="connsiteX533" fmla="*/ 2659496 w 2971357"/>
              <a:gd name="connsiteY533" fmla="*/ 2495066 h 3024785"/>
              <a:gd name="connsiteX534" fmla="*/ 506274 w 2971357"/>
              <a:gd name="connsiteY534" fmla="*/ 2481732 h 3024785"/>
              <a:gd name="connsiteX535" fmla="*/ 630861 w 2971357"/>
              <a:gd name="connsiteY535" fmla="*/ 2591460 h 3024785"/>
              <a:gd name="connsiteX536" fmla="*/ 655531 w 2971357"/>
              <a:gd name="connsiteY536" fmla="*/ 2608415 h 3024785"/>
              <a:gd name="connsiteX537" fmla="*/ 681820 w 2971357"/>
              <a:gd name="connsiteY537" fmla="*/ 2628036 h 3024785"/>
              <a:gd name="connsiteX538" fmla="*/ 708776 w 2971357"/>
              <a:gd name="connsiteY538" fmla="*/ 2646610 h 3024785"/>
              <a:gd name="connsiteX539" fmla="*/ 732969 w 2971357"/>
              <a:gd name="connsiteY539" fmla="*/ 2666993 h 3024785"/>
              <a:gd name="connsiteX540" fmla="*/ 775641 w 2971357"/>
              <a:gd name="connsiteY540" fmla="*/ 2694807 h 3024785"/>
              <a:gd name="connsiteX541" fmla="*/ 794691 w 2971357"/>
              <a:gd name="connsiteY541" fmla="*/ 2705760 h 3024785"/>
              <a:gd name="connsiteX542" fmla="*/ 802597 w 2971357"/>
              <a:gd name="connsiteY542" fmla="*/ 2709189 h 3024785"/>
              <a:gd name="connsiteX543" fmla="*/ 807836 w 2971357"/>
              <a:gd name="connsiteY543" fmla="*/ 2709189 h 3024785"/>
              <a:gd name="connsiteX544" fmla="*/ 826886 w 2971357"/>
              <a:gd name="connsiteY544" fmla="*/ 2717285 h 3024785"/>
              <a:gd name="connsiteX545" fmla="*/ 864129 w 2971357"/>
              <a:gd name="connsiteY545" fmla="*/ 2736335 h 3024785"/>
              <a:gd name="connsiteX546" fmla="*/ 906705 w 2971357"/>
              <a:gd name="connsiteY546" fmla="*/ 2760053 h 3024785"/>
              <a:gd name="connsiteX547" fmla="*/ 921088 w 2971357"/>
              <a:gd name="connsiteY547" fmla="*/ 2769578 h 3024785"/>
              <a:gd name="connsiteX548" fmla="*/ 944710 w 2971357"/>
              <a:gd name="connsiteY548" fmla="*/ 2784532 h 3024785"/>
              <a:gd name="connsiteX549" fmla="*/ 979286 w 2971357"/>
              <a:gd name="connsiteY549" fmla="*/ 2803582 h 3024785"/>
              <a:gd name="connsiteX550" fmla="*/ 1010337 w 2971357"/>
              <a:gd name="connsiteY550" fmla="*/ 2816822 h 3024785"/>
              <a:gd name="connsiteX551" fmla="*/ 1029863 w 2971357"/>
              <a:gd name="connsiteY551" fmla="*/ 2824442 h 3024785"/>
              <a:gd name="connsiteX552" fmla="*/ 1052438 w 2971357"/>
              <a:gd name="connsiteY552" fmla="*/ 2831966 h 3024785"/>
              <a:gd name="connsiteX553" fmla="*/ 1164928 w 2971357"/>
              <a:gd name="connsiteY553" fmla="*/ 2866733 h 3024785"/>
              <a:gd name="connsiteX554" fmla="*/ 1196361 w 2971357"/>
              <a:gd name="connsiteY554" fmla="*/ 2874448 h 3024785"/>
              <a:gd name="connsiteX555" fmla="*/ 1228841 w 2971357"/>
              <a:gd name="connsiteY555" fmla="*/ 2881687 h 3024785"/>
              <a:gd name="connsiteX556" fmla="*/ 1260750 w 2971357"/>
              <a:gd name="connsiteY556" fmla="*/ 2891212 h 3024785"/>
              <a:gd name="connsiteX557" fmla="*/ 1276942 w 2971357"/>
              <a:gd name="connsiteY557" fmla="*/ 2895212 h 3024785"/>
              <a:gd name="connsiteX558" fmla="*/ 1311327 w 2971357"/>
              <a:gd name="connsiteY558" fmla="*/ 2902737 h 3024785"/>
              <a:gd name="connsiteX559" fmla="*/ 1325043 w 2971357"/>
              <a:gd name="connsiteY559" fmla="*/ 2907595 h 3024785"/>
              <a:gd name="connsiteX560" fmla="*/ 1407339 w 2971357"/>
              <a:gd name="connsiteY560" fmla="*/ 2925502 h 3024785"/>
              <a:gd name="connsiteX561" fmla="*/ 1424675 w 2971357"/>
              <a:gd name="connsiteY561" fmla="*/ 2923502 h 3024785"/>
              <a:gd name="connsiteX562" fmla="*/ 1424675 w 2971357"/>
              <a:gd name="connsiteY562" fmla="*/ 2921311 h 3024785"/>
              <a:gd name="connsiteX563" fmla="*/ 1364381 w 2971357"/>
              <a:gd name="connsiteY563" fmla="*/ 2911786 h 3024785"/>
              <a:gd name="connsiteX564" fmla="*/ 1326853 w 2971357"/>
              <a:gd name="connsiteY564" fmla="*/ 2898927 h 3024785"/>
              <a:gd name="connsiteX565" fmla="*/ 1291611 w 2971357"/>
              <a:gd name="connsiteY565" fmla="*/ 2893974 h 3024785"/>
              <a:gd name="connsiteX566" fmla="*/ 1274751 w 2971357"/>
              <a:gd name="connsiteY566" fmla="*/ 2888831 h 3024785"/>
              <a:gd name="connsiteX567" fmla="*/ 1275894 w 2971357"/>
              <a:gd name="connsiteY567" fmla="*/ 2888259 h 3024785"/>
              <a:gd name="connsiteX568" fmla="*/ 1280342 w 2971357"/>
              <a:gd name="connsiteY568" fmla="*/ 2886125 h 3024785"/>
              <a:gd name="connsiteX569" fmla="*/ 1280657 w 2971357"/>
              <a:gd name="connsiteY569" fmla="*/ 2885973 h 3024785"/>
              <a:gd name="connsiteX570" fmla="*/ 1324100 w 2971357"/>
              <a:gd name="connsiteY570" fmla="*/ 2890727 h 3024785"/>
              <a:gd name="connsiteX571" fmla="*/ 1324186 w 2971357"/>
              <a:gd name="connsiteY571" fmla="*/ 2890736 h 3024785"/>
              <a:gd name="connsiteX572" fmla="*/ 1367334 w 2971357"/>
              <a:gd name="connsiteY572" fmla="*/ 2896260 h 3024785"/>
              <a:gd name="connsiteX573" fmla="*/ 1408863 w 2971357"/>
              <a:gd name="connsiteY573" fmla="*/ 2898546 h 3024785"/>
              <a:gd name="connsiteX574" fmla="*/ 1409073 w 2971357"/>
              <a:gd name="connsiteY574" fmla="*/ 2898558 h 3024785"/>
              <a:gd name="connsiteX575" fmla="*/ 1409588 w 2971357"/>
              <a:gd name="connsiteY575" fmla="*/ 2895464 h 3024785"/>
              <a:gd name="connsiteX576" fmla="*/ 1409684 w 2971357"/>
              <a:gd name="connsiteY576" fmla="*/ 2895464 h 3024785"/>
              <a:gd name="connsiteX577" fmla="*/ 1409082 w 2971357"/>
              <a:gd name="connsiteY577" fmla="*/ 2898558 h 3024785"/>
              <a:gd name="connsiteX578" fmla="*/ 1490969 w 2971357"/>
              <a:gd name="connsiteY578" fmla="*/ 2903118 h 3024785"/>
              <a:gd name="connsiteX579" fmla="*/ 1441725 w 2971357"/>
              <a:gd name="connsiteY579" fmla="*/ 2908071 h 3024785"/>
              <a:gd name="connsiteX580" fmla="*/ 1543737 w 2971357"/>
              <a:gd name="connsiteY580" fmla="*/ 2909595 h 3024785"/>
              <a:gd name="connsiteX581" fmla="*/ 1584980 w 2971357"/>
              <a:gd name="connsiteY581" fmla="*/ 2908452 h 3024785"/>
              <a:gd name="connsiteX582" fmla="*/ 1623652 w 2971357"/>
              <a:gd name="connsiteY582" fmla="*/ 2906547 h 3024785"/>
              <a:gd name="connsiteX583" fmla="*/ 1694042 w 2971357"/>
              <a:gd name="connsiteY583" fmla="*/ 2900165 h 3024785"/>
              <a:gd name="connsiteX584" fmla="*/ 1680421 w 2971357"/>
              <a:gd name="connsiteY584" fmla="*/ 2915501 h 3024785"/>
              <a:gd name="connsiteX585" fmla="*/ 1726236 w 2971357"/>
              <a:gd name="connsiteY585" fmla="*/ 2924835 h 3024785"/>
              <a:gd name="connsiteX586" fmla="*/ 1684136 w 2971357"/>
              <a:gd name="connsiteY586" fmla="*/ 2932265 h 3024785"/>
              <a:gd name="connsiteX587" fmla="*/ 1680936 w 2971357"/>
              <a:gd name="connsiteY587" fmla="*/ 2932670 h 3024785"/>
              <a:gd name="connsiteX588" fmla="*/ 1653275 w 2971357"/>
              <a:gd name="connsiteY588" fmla="*/ 2936170 h 3024785"/>
              <a:gd name="connsiteX589" fmla="*/ 1622128 w 2971357"/>
              <a:gd name="connsiteY589" fmla="*/ 2938551 h 3024785"/>
              <a:gd name="connsiteX590" fmla="*/ 1559930 w 2971357"/>
              <a:gd name="connsiteY590" fmla="*/ 2942170 h 3024785"/>
              <a:gd name="connsiteX591" fmla="*/ 1509733 w 2971357"/>
              <a:gd name="connsiteY591" fmla="*/ 2942647 h 3024785"/>
              <a:gd name="connsiteX592" fmla="*/ 1458393 w 2971357"/>
              <a:gd name="connsiteY592" fmla="*/ 2941694 h 3024785"/>
              <a:gd name="connsiteX593" fmla="*/ 1431819 w 2971357"/>
              <a:gd name="connsiteY593" fmla="*/ 2940932 h 3024785"/>
              <a:gd name="connsiteX594" fmla="*/ 1405244 w 2971357"/>
              <a:gd name="connsiteY594" fmla="*/ 2938932 h 3024785"/>
              <a:gd name="connsiteX595" fmla="*/ 1364191 w 2971357"/>
              <a:gd name="connsiteY595" fmla="*/ 2934551 h 3024785"/>
              <a:gd name="connsiteX596" fmla="*/ 1323329 w 2971357"/>
              <a:gd name="connsiteY596" fmla="*/ 2928264 h 3024785"/>
              <a:gd name="connsiteX597" fmla="*/ 1079489 w 2971357"/>
              <a:gd name="connsiteY597" fmla="*/ 2873114 h 3024785"/>
              <a:gd name="connsiteX598" fmla="*/ 1074528 w 2971357"/>
              <a:gd name="connsiteY598" fmla="*/ 2871181 h 3024785"/>
              <a:gd name="connsiteX599" fmla="*/ 1062021 w 2971357"/>
              <a:gd name="connsiteY599" fmla="*/ 2867080 h 3024785"/>
              <a:gd name="connsiteX600" fmla="*/ 1073514 w 2971357"/>
              <a:gd name="connsiteY600" fmla="*/ 2870786 h 3024785"/>
              <a:gd name="connsiteX601" fmla="*/ 1035007 w 2971357"/>
              <a:gd name="connsiteY601" fmla="*/ 2855779 h 3024785"/>
              <a:gd name="connsiteX602" fmla="*/ 1015957 w 2971357"/>
              <a:gd name="connsiteY602" fmla="*/ 2845492 h 3024785"/>
              <a:gd name="connsiteX603" fmla="*/ 981953 w 2971357"/>
              <a:gd name="connsiteY603" fmla="*/ 2830442 h 3024785"/>
              <a:gd name="connsiteX604" fmla="*/ 893084 w 2971357"/>
              <a:gd name="connsiteY604" fmla="*/ 2791771 h 3024785"/>
              <a:gd name="connsiteX605" fmla="*/ 847841 w 2971357"/>
              <a:gd name="connsiteY605" fmla="*/ 2767482 h 3024785"/>
              <a:gd name="connsiteX606" fmla="*/ 807931 w 2971357"/>
              <a:gd name="connsiteY606" fmla="*/ 2743574 h 3024785"/>
              <a:gd name="connsiteX607" fmla="*/ 823838 w 2971357"/>
              <a:gd name="connsiteY607" fmla="*/ 2748337 h 3024785"/>
              <a:gd name="connsiteX608" fmla="*/ 846983 w 2971357"/>
              <a:gd name="connsiteY608" fmla="*/ 2754909 h 3024785"/>
              <a:gd name="connsiteX609" fmla="*/ 846983 w 2971357"/>
              <a:gd name="connsiteY609" fmla="*/ 2751004 h 3024785"/>
              <a:gd name="connsiteX610" fmla="*/ 838221 w 2971357"/>
              <a:gd name="connsiteY610" fmla="*/ 2744813 h 3024785"/>
              <a:gd name="connsiteX611" fmla="*/ 823457 w 2971357"/>
              <a:gd name="connsiteY611" fmla="*/ 2735288 h 3024785"/>
              <a:gd name="connsiteX612" fmla="*/ 775260 w 2971357"/>
              <a:gd name="connsiteY612" fmla="*/ 2704903 h 3024785"/>
              <a:gd name="connsiteX613" fmla="*/ 738208 w 2971357"/>
              <a:gd name="connsiteY613" fmla="*/ 2679376 h 3024785"/>
              <a:gd name="connsiteX614" fmla="*/ 726302 w 2971357"/>
              <a:gd name="connsiteY614" fmla="*/ 2675090 h 3024785"/>
              <a:gd name="connsiteX615" fmla="*/ 738208 w 2971357"/>
              <a:gd name="connsiteY615" fmla="*/ 2689282 h 3024785"/>
              <a:gd name="connsiteX616" fmla="*/ 720396 w 2971357"/>
              <a:gd name="connsiteY616" fmla="*/ 2678709 h 3024785"/>
              <a:gd name="connsiteX617" fmla="*/ 703632 w 2971357"/>
              <a:gd name="connsiteY617" fmla="*/ 2666708 h 3024785"/>
              <a:gd name="connsiteX618" fmla="*/ 670580 w 2971357"/>
              <a:gd name="connsiteY618" fmla="*/ 2642324 h 3024785"/>
              <a:gd name="connsiteX619" fmla="*/ 638291 w 2971357"/>
              <a:gd name="connsiteY619" fmla="*/ 2616321 h 3024785"/>
              <a:gd name="connsiteX620" fmla="*/ 622003 w 2971357"/>
              <a:gd name="connsiteY620" fmla="*/ 2603557 h 3024785"/>
              <a:gd name="connsiteX621" fmla="*/ 605715 w 2971357"/>
              <a:gd name="connsiteY621" fmla="*/ 2591079 h 3024785"/>
              <a:gd name="connsiteX622" fmla="*/ 559328 w 2971357"/>
              <a:gd name="connsiteY622" fmla="*/ 2549836 h 3024785"/>
              <a:gd name="connsiteX623" fmla="*/ 547994 w 2971357"/>
              <a:gd name="connsiteY623" fmla="*/ 2533548 h 3024785"/>
              <a:gd name="connsiteX624" fmla="*/ 528372 w 2971357"/>
              <a:gd name="connsiteY624" fmla="*/ 2510403 h 3024785"/>
              <a:gd name="connsiteX625" fmla="*/ 511037 w 2971357"/>
              <a:gd name="connsiteY625" fmla="*/ 2500306 h 3024785"/>
              <a:gd name="connsiteX626" fmla="*/ 528372 w 2971357"/>
              <a:gd name="connsiteY626" fmla="*/ 2509831 h 3024785"/>
              <a:gd name="connsiteX627" fmla="*/ 505703 w 2971357"/>
              <a:gd name="connsiteY627" fmla="*/ 2483828 h 3024785"/>
              <a:gd name="connsiteX628" fmla="*/ 2452423 w 2971357"/>
              <a:gd name="connsiteY628" fmla="*/ 2479161 h 3024785"/>
              <a:gd name="connsiteX629" fmla="*/ 2451912 w 2971357"/>
              <a:gd name="connsiteY629" fmla="*/ 2481952 h 3024785"/>
              <a:gd name="connsiteX630" fmla="*/ 2451824 w 2971357"/>
              <a:gd name="connsiteY630" fmla="*/ 2481999 h 3024785"/>
              <a:gd name="connsiteX631" fmla="*/ 2452423 w 2971357"/>
              <a:gd name="connsiteY631" fmla="*/ 2479161 h 3024785"/>
              <a:gd name="connsiteX632" fmla="*/ 2463139 w 2971357"/>
              <a:gd name="connsiteY632" fmla="*/ 2476602 h 3024785"/>
              <a:gd name="connsiteX633" fmla="*/ 2461186 w 2971357"/>
              <a:gd name="connsiteY633" fmla="*/ 2480780 h 3024785"/>
              <a:gd name="connsiteX634" fmla="*/ 2462876 w 2971357"/>
              <a:gd name="connsiteY634" fmla="*/ 2476730 h 3024785"/>
              <a:gd name="connsiteX635" fmla="*/ 2463018 w 2971357"/>
              <a:gd name="connsiteY635" fmla="*/ 2476388 h 3024785"/>
              <a:gd name="connsiteX636" fmla="*/ 2462876 w 2971357"/>
              <a:gd name="connsiteY636" fmla="*/ 2476730 h 3024785"/>
              <a:gd name="connsiteX637" fmla="*/ 2457734 w 2971357"/>
              <a:gd name="connsiteY637" fmla="*/ 2479220 h 3024785"/>
              <a:gd name="connsiteX638" fmla="*/ 2451864 w 2971357"/>
              <a:gd name="connsiteY638" fmla="*/ 2482213 h 3024785"/>
              <a:gd name="connsiteX639" fmla="*/ 2451912 w 2971357"/>
              <a:gd name="connsiteY639" fmla="*/ 2481952 h 3024785"/>
              <a:gd name="connsiteX640" fmla="*/ 2457626 w 2971357"/>
              <a:gd name="connsiteY640" fmla="*/ 2478934 h 3024785"/>
              <a:gd name="connsiteX641" fmla="*/ 2463018 w 2971357"/>
              <a:gd name="connsiteY641" fmla="*/ 2476388 h 3024785"/>
              <a:gd name="connsiteX642" fmla="*/ 523133 w 2971357"/>
              <a:gd name="connsiteY642" fmla="*/ 2463349 h 3024785"/>
              <a:gd name="connsiteX643" fmla="*/ 520912 w 2971357"/>
              <a:gd name="connsiteY643" fmla="*/ 2464483 h 3024785"/>
              <a:gd name="connsiteX644" fmla="*/ 520895 w 2971357"/>
              <a:gd name="connsiteY644" fmla="*/ 2464456 h 3024785"/>
              <a:gd name="connsiteX645" fmla="*/ 523133 w 2971357"/>
              <a:gd name="connsiteY645" fmla="*/ 2463349 h 3024785"/>
              <a:gd name="connsiteX646" fmla="*/ 641815 w 2971357"/>
              <a:gd name="connsiteY646" fmla="*/ 2460968 h 3024785"/>
              <a:gd name="connsiteX647" fmla="*/ 650769 w 2971357"/>
              <a:gd name="connsiteY647" fmla="*/ 2466493 h 3024785"/>
              <a:gd name="connsiteX648" fmla="*/ 641815 w 2971357"/>
              <a:gd name="connsiteY648" fmla="*/ 2460968 h 3024785"/>
              <a:gd name="connsiteX649" fmla="*/ 2492904 w 2971357"/>
              <a:gd name="connsiteY649" fmla="*/ 2459443 h 3024785"/>
              <a:gd name="connsiteX650" fmla="*/ 2464329 w 2971357"/>
              <a:gd name="connsiteY650" fmla="*/ 2481161 h 3024785"/>
              <a:gd name="connsiteX651" fmla="*/ 2492904 w 2971357"/>
              <a:gd name="connsiteY651" fmla="*/ 2459443 h 3024785"/>
              <a:gd name="connsiteX652" fmla="*/ 719158 w 2971357"/>
              <a:gd name="connsiteY652" fmla="*/ 2458110 h 3024785"/>
              <a:gd name="connsiteX653" fmla="*/ 745447 w 2971357"/>
              <a:gd name="connsiteY653" fmla="*/ 2476112 h 3024785"/>
              <a:gd name="connsiteX654" fmla="*/ 719158 w 2971357"/>
              <a:gd name="connsiteY654" fmla="*/ 2458110 h 3024785"/>
              <a:gd name="connsiteX655" fmla="*/ 2503667 w 2971357"/>
              <a:gd name="connsiteY655" fmla="*/ 2438679 h 3024785"/>
              <a:gd name="connsiteX656" fmla="*/ 2463662 w 2971357"/>
              <a:gd name="connsiteY656" fmla="*/ 2480304 h 3024785"/>
              <a:gd name="connsiteX657" fmla="*/ 2463567 w 2971357"/>
              <a:gd name="connsiteY657" fmla="*/ 2480304 h 3024785"/>
              <a:gd name="connsiteX658" fmla="*/ 2503667 w 2971357"/>
              <a:gd name="connsiteY658" fmla="*/ 2438679 h 3024785"/>
              <a:gd name="connsiteX659" fmla="*/ 418359 w 2971357"/>
              <a:gd name="connsiteY659" fmla="*/ 2360669 h 3024785"/>
              <a:gd name="connsiteX660" fmla="*/ 428360 w 2971357"/>
              <a:gd name="connsiteY660" fmla="*/ 2376576 h 3024785"/>
              <a:gd name="connsiteX661" fmla="*/ 418359 w 2971357"/>
              <a:gd name="connsiteY661" fmla="*/ 2360669 h 3024785"/>
              <a:gd name="connsiteX662" fmla="*/ 389022 w 2971357"/>
              <a:gd name="connsiteY662" fmla="*/ 2356478 h 3024785"/>
              <a:gd name="connsiteX663" fmla="*/ 421216 w 2971357"/>
              <a:gd name="connsiteY663" fmla="*/ 2398484 h 3024785"/>
              <a:gd name="connsiteX664" fmla="*/ 389022 w 2971357"/>
              <a:gd name="connsiteY664" fmla="*/ 2356478 h 3024785"/>
              <a:gd name="connsiteX665" fmla="*/ 2411180 w 2971357"/>
              <a:gd name="connsiteY665" fmla="*/ 2337904 h 3024785"/>
              <a:gd name="connsiteX666" fmla="*/ 2409656 w 2971357"/>
              <a:gd name="connsiteY666" fmla="*/ 2339619 h 3024785"/>
              <a:gd name="connsiteX667" fmla="*/ 2409656 w 2971357"/>
              <a:gd name="connsiteY667" fmla="*/ 2339523 h 3024785"/>
              <a:gd name="connsiteX668" fmla="*/ 2411180 w 2971357"/>
              <a:gd name="connsiteY668" fmla="*/ 2337904 h 3024785"/>
              <a:gd name="connsiteX669" fmla="*/ 2386891 w 2971357"/>
              <a:gd name="connsiteY669" fmla="*/ 2298756 h 3024785"/>
              <a:gd name="connsiteX670" fmla="*/ 2362983 w 2971357"/>
              <a:gd name="connsiteY670" fmla="*/ 2318759 h 3024785"/>
              <a:gd name="connsiteX671" fmla="*/ 2337456 w 2971357"/>
              <a:gd name="connsiteY671" fmla="*/ 2346667 h 3024785"/>
              <a:gd name="connsiteX672" fmla="*/ 2317168 w 2971357"/>
              <a:gd name="connsiteY672" fmla="*/ 2368098 h 3024785"/>
              <a:gd name="connsiteX673" fmla="*/ 2298689 w 2971357"/>
              <a:gd name="connsiteY673" fmla="*/ 2392673 h 3024785"/>
              <a:gd name="connsiteX674" fmla="*/ 2329551 w 2971357"/>
              <a:gd name="connsiteY674" fmla="*/ 2364098 h 3024785"/>
              <a:gd name="connsiteX675" fmla="*/ 2342028 w 2971357"/>
              <a:gd name="connsiteY675" fmla="*/ 2350954 h 3024785"/>
              <a:gd name="connsiteX676" fmla="*/ 2354411 w 2971357"/>
              <a:gd name="connsiteY676" fmla="*/ 2336952 h 3024785"/>
              <a:gd name="connsiteX677" fmla="*/ 2378604 w 2971357"/>
              <a:gd name="connsiteY677" fmla="*/ 2310187 h 3024785"/>
              <a:gd name="connsiteX678" fmla="*/ 2386891 w 2971357"/>
              <a:gd name="connsiteY678" fmla="*/ 2298756 h 3024785"/>
              <a:gd name="connsiteX679" fmla="*/ 2561865 w 2971357"/>
              <a:gd name="connsiteY679" fmla="*/ 2296375 h 3024785"/>
              <a:gd name="connsiteX680" fmla="*/ 2567961 w 2971357"/>
              <a:gd name="connsiteY680" fmla="*/ 2296375 h 3024785"/>
              <a:gd name="connsiteX681" fmla="*/ 2561865 w 2971357"/>
              <a:gd name="connsiteY681" fmla="*/ 2296375 h 3024785"/>
              <a:gd name="connsiteX682" fmla="*/ 2447564 w 2971357"/>
              <a:gd name="connsiteY682" fmla="*/ 2281612 h 3024785"/>
              <a:gd name="connsiteX683" fmla="*/ 2414513 w 2971357"/>
              <a:gd name="connsiteY683" fmla="*/ 2325331 h 3024785"/>
              <a:gd name="connsiteX684" fmla="*/ 2447564 w 2971357"/>
              <a:gd name="connsiteY684" fmla="*/ 2281612 h 3024785"/>
              <a:gd name="connsiteX685" fmla="*/ 2461757 w 2971357"/>
              <a:gd name="connsiteY685" fmla="*/ 2272182 h 3024785"/>
              <a:gd name="connsiteX686" fmla="*/ 2461940 w 2971357"/>
              <a:gd name="connsiteY686" fmla="*/ 2272396 h 3024785"/>
              <a:gd name="connsiteX687" fmla="*/ 2464615 w 2971357"/>
              <a:gd name="connsiteY687" fmla="*/ 2275516 h 3024785"/>
              <a:gd name="connsiteX688" fmla="*/ 2451375 w 2971357"/>
              <a:gd name="connsiteY688" fmla="*/ 2292471 h 3024785"/>
              <a:gd name="connsiteX689" fmla="*/ 2437278 w 2971357"/>
              <a:gd name="connsiteY689" fmla="*/ 2308663 h 3024785"/>
              <a:gd name="connsiteX690" fmla="*/ 2439754 w 2971357"/>
              <a:gd name="connsiteY690" fmla="*/ 2301234 h 3024785"/>
              <a:gd name="connsiteX691" fmla="*/ 2447851 w 2971357"/>
              <a:gd name="connsiteY691" fmla="*/ 2290470 h 3024785"/>
              <a:gd name="connsiteX692" fmla="*/ 2461757 w 2971357"/>
              <a:gd name="connsiteY692" fmla="*/ 2272182 h 3024785"/>
              <a:gd name="connsiteX693" fmla="*/ 2452232 w 2971357"/>
              <a:gd name="connsiteY693" fmla="*/ 2266657 h 3024785"/>
              <a:gd name="connsiteX694" fmla="*/ 2447564 w 2971357"/>
              <a:gd name="connsiteY694" fmla="*/ 2281612 h 3024785"/>
              <a:gd name="connsiteX695" fmla="*/ 2435563 w 2971357"/>
              <a:gd name="connsiteY695" fmla="*/ 2291137 h 3024785"/>
              <a:gd name="connsiteX696" fmla="*/ 2452232 w 2971357"/>
              <a:gd name="connsiteY696" fmla="*/ 2266657 h 3024785"/>
              <a:gd name="connsiteX697" fmla="*/ 2478021 w 2971357"/>
              <a:gd name="connsiteY697" fmla="*/ 2265310 h 3024785"/>
              <a:gd name="connsiteX698" fmla="*/ 2470616 w 2971357"/>
              <a:gd name="connsiteY698" fmla="*/ 2274468 h 3024785"/>
              <a:gd name="connsiteX699" fmla="*/ 2470835 w 2971357"/>
              <a:gd name="connsiteY699" fmla="*/ 2274104 h 3024785"/>
              <a:gd name="connsiteX700" fmla="*/ 474995 w 2971357"/>
              <a:gd name="connsiteY700" fmla="*/ 2261861 h 3024785"/>
              <a:gd name="connsiteX701" fmla="*/ 473052 w 2971357"/>
              <a:gd name="connsiteY701" fmla="*/ 2262693 h 3024785"/>
              <a:gd name="connsiteX702" fmla="*/ 472995 w 2971357"/>
              <a:gd name="connsiteY702" fmla="*/ 2262718 h 3024785"/>
              <a:gd name="connsiteX703" fmla="*/ 472995 w 2971357"/>
              <a:gd name="connsiteY703" fmla="*/ 2262623 h 3024785"/>
              <a:gd name="connsiteX704" fmla="*/ 473004 w 2971357"/>
              <a:gd name="connsiteY704" fmla="*/ 2262619 h 3024785"/>
              <a:gd name="connsiteX705" fmla="*/ 2478521 w 2971357"/>
              <a:gd name="connsiteY705" fmla="*/ 2261323 h 3024785"/>
              <a:gd name="connsiteX706" fmla="*/ 2470835 w 2971357"/>
              <a:gd name="connsiteY706" fmla="*/ 2274104 h 3024785"/>
              <a:gd name="connsiteX707" fmla="*/ 2470616 w 2971357"/>
              <a:gd name="connsiteY707" fmla="*/ 2274372 h 3024785"/>
              <a:gd name="connsiteX708" fmla="*/ 403976 w 2971357"/>
              <a:gd name="connsiteY708" fmla="*/ 2250370 h 3024785"/>
              <a:gd name="connsiteX709" fmla="*/ 441314 w 2971357"/>
              <a:gd name="connsiteY709" fmla="*/ 2303233 h 3024785"/>
              <a:gd name="connsiteX710" fmla="*/ 444934 w 2971357"/>
              <a:gd name="connsiteY710" fmla="*/ 2300757 h 3024785"/>
              <a:gd name="connsiteX711" fmla="*/ 458555 w 2971357"/>
              <a:gd name="connsiteY711" fmla="*/ 2310282 h 3024785"/>
              <a:gd name="connsiteX712" fmla="*/ 478176 w 2971357"/>
              <a:gd name="connsiteY712" fmla="*/ 2333047 h 3024785"/>
              <a:gd name="connsiteX713" fmla="*/ 568664 w 2971357"/>
              <a:gd name="connsiteY713" fmla="*/ 2433821 h 3024785"/>
              <a:gd name="connsiteX714" fmla="*/ 584094 w 2971357"/>
              <a:gd name="connsiteY714" fmla="*/ 2449156 h 3024785"/>
              <a:gd name="connsiteX715" fmla="*/ 585359 w 2971357"/>
              <a:gd name="connsiteY715" fmla="*/ 2450407 h 3024785"/>
              <a:gd name="connsiteX716" fmla="*/ 614610 w 2971357"/>
              <a:gd name="connsiteY716" fmla="*/ 2479350 h 3024785"/>
              <a:gd name="connsiteX717" fmla="*/ 640482 w 2971357"/>
              <a:gd name="connsiteY717" fmla="*/ 2504687 h 3024785"/>
              <a:gd name="connsiteX718" fmla="*/ 665628 w 2971357"/>
              <a:gd name="connsiteY718" fmla="*/ 2528976 h 3024785"/>
              <a:gd name="connsiteX719" fmla="*/ 695537 w 2971357"/>
              <a:gd name="connsiteY719" fmla="*/ 2554313 h 3024785"/>
              <a:gd name="connsiteX720" fmla="*/ 725159 w 2971357"/>
              <a:gd name="connsiteY720" fmla="*/ 2580887 h 3024785"/>
              <a:gd name="connsiteX721" fmla="*/ 745067 w 2971357"/>
              <a:gd name="connsiteY721" fmla="*/ 2596032 h 3024785"/>
              <a:gd name="connsiteX722" fmla="*/ 758402 w 2971357"/>
              <a:gd name="connsiteY722" fmla="*/ 2605557 h 3024785"/>
              <a:gd name="connsiteX723" fmla="*/ 775347 w 2971357"/>
              <a:gd name="connsiteY723" fmla="*/ 2616028 h 3024785"/>
              <a:gd name="connsiteX724" fmla="*/ 775356 w 2971357"/>
              <a:gd name="connsiteY724" fmla="*/ 2616034 h 3024785"/>
              <a:gd name="connsiteX725" fmla="*/ 795263 w 2971357"/>
              <a:gd name="connsiteY725" fmla="*/ 2630989 h 3024785"/>
              <a:gd name="connsiteX726" fmla="*/ 796787 w 2971357"/>
              <a:gd name="connsiteY726" fmla="*/ 2635656 h 3024785"/>
              <a:gd name="connsiteX727" fmla="*/ 775547 w 2971357"/>
              <a:gd name="connsiteY727" fmla="*/ 2629941 h 3024785"/>
              <a:gd name="connsiteX728" fmla="*/ 790215 w 2971357"/>
              <a:gd name="connsiteY728" fmla="*/ 2642609 h 3024785"/>
              <a:gd name="connsiteX729" fmla="*/ 830220 w 2971357"/>
              <a:gd name="connsiteY729" fmla="*/ 2667184 h 3024785"/>
              <a:gd name="connsiteX730" fmla="*/ 868320 w 2971357"/>
              <a:gd name="connsiteY730" fmla="*/ 2689758 h 3024785"/>
              <a:gd name="connsiteX731" fmla="*/ 897562 w 2971357"/>
              <a:gd name="connsiteY731" fmla="*/ 2706808 h 3024785"/>
              <a:gd name="connsiteX732" fmla="*/ 928232 w 2971357"/>
              <a:gd name="connsiteY732" fmla="*/ 2724905 h 3024785"/>
              <a:gd name="connsiteX733" fmla="*/ 963475 w 2971357"/>
              <a:gd name="connsiteY733" fmla="*/ 2747003 h 3024785"/>
              <a:gd name="connsiteX734" fmla="*/ 939377 w 2971357"/>
              <a:gd name="connsiteY734" fmla="*/ 2737478 h 3024785"/>
              <a:gd name="connsiteX735" fmla="*/ 922613 w 2971357"/>
              <a:gd name="connsiteY735" fmla="*/ 2729572 h 3024785"/>
              <a:gd name="connsiteX736" fmla="*/ 906420 w 2971357"/>
              <a:gd name="connsiteY736" fmla="*/ 2721095 h 3024785"/>
              <a:gd name="connsiteX737" fmla="*/ 862796 w 2971357"/>
              <a:gd name="connsiteY737" fmla="*/ 2699283 h 3024785"/>
              <a:gd name="connsiteX738" fmla="*/ 822981 w 2971357"/>
              <a:gd name="connsiteY738" fmla="*/ 2677566 h 3024785"/>
              <a:gd name="connsiteX739" fmla="*/ 803931 w 2971357"/>
              <a:gd name="connsiteY739" fmla="*/ 2667470 h 3024785"/>
              <a:gd name="connsiteX740" fmla="*/ 786215 w 2971357"/>
              <a:gd name="connsiteY740" fmla="*/ 2657182 h 3024785"/>
              <a:gd name="connsiteX741" fmla="*/ 752591 w 2971357"/>
              <a:gd name="connsiteY741" fmla="*/ 2638132 h 3024785"/>
              <a:gd name="connsiteX742" fmla="*/ 762116 w 2971357"/>
              <a:gd name="connsiteY742" fmla="*/ 2650229 h 3024785"/>
              <a:gd name="connsiteX743" fmla="*/ 755354 w 2971357"/>
              <a:gd name="connsiteY743" fmla="*/ 2648896 h 3024785"/>
              <a:gd name="connsiteX744" fmla="*/ 742685 w 2971357"/>
              <a:gd name="connsiteY744" fmla="*/ 2641847 h 3024785"/>
              <a:gd name="connsiteX745" fmla="*/ 721826 w 2971357"/>
              <a:gd name="connsiteY745" fmla="*/ 2628131 h 3024785"/>
              <a:gd name="connsiteX746" fmla="*/ 704490 w 2971357"/>
              <a:gd name="connsiteY746" fmla="*/ 2619273 h 3024785"/>
              <a:gd name="connsiteX747" fmla="*/ 679154 w 2971357"/>
              <a:gd name="connsiteY747" fmla="*/ 2603271 h 3024785"/>
              <a:gd name="connsiteX748" fmla="*/ 650579 w 2971357"/>
              <a:gd name="connsiteY748" fmla="*/ 2583268 h 3024785"/>
              <a:gd name="connsiteX749" fmla="*/ 623337 w 2971357"/>
              <a:gd name="connsiteY749" fmla="*/ 2563456 h 3024785"/>
              <a:gd name="connsiteX750" fmla="*/ 585237 w 2971357"/>
              <a:gd name="connsiteY750" fmla="*/ 2538596 h 3024785"/>
              <a:gd name="connsiteX751" fmla="*/ 550090 w 2971357"/>
              <a:gd name="connsiteY751" fmla="*/ 2504878 h 3024785"/>
              <a:gd name="connsiteX752" fmla="*/ 522563 w 2971357"/>
              <a:gd name="connsiteY752" fmla="*/ 2475160 h 3024785"/>
              <a:gd name="connsiteX753" fmla="*/ 530343 w 2971357"/>
              <a:gd name="connsiteY753" fmla="*/ 2479381 h 3024785"/>
              <a:gd name="connsiteX754" fmla="*/ 520895 w 2971357"/>
              <a:gd name="connsiteY754" fmla="*/ 2464492 h 3024785"/>
              <a:gd name="connsiteX755" fmla="*/ 520912 w 2971357"/>
              <a:gd name="connsiteY755" fmla="*/ 2464483 h 3024785"/>
              <a:gd name="connsiteX756" fmla="*/ 530346 w 2971357"/>
              <a:gd name="connsiteY756" fmla="*/ 2479383 h 3024785"/>
              <a:gd name="connsiteX757" fmla="*/ 531516 w 2971357"/>
              <a:gd name="connsiteY757" fmla="*/ 2480018 h 3024785"/>
              <a:gd name="connsiteX758" fmla="*/ 559615 w 2971357"/>
              <a:gd name="connsiteY758" fmla="*/ 2505545 h 3024785"/>
              <a:gd name="connsiteX759" fmla="*/ 590666 w 2971357"/>
              <a:gd name="connsiteY759" fmla="*/ 2533453 h 3024785"/>
              <a:gd name="connsiteX760" fmla="*/ 640387 w 2971357"/>
              <a:gd name="connsiteY760" fmla="*/ 2571553 h 3024785"/>
              <a:gd name="connsiteX761" fmla="*/ 671915 w 2971357"/>
              <a:gd name="connsiteY761" fmla="*/ 2592031 h 3024785"/>
              <a:gd name="connsiteX762" fmla="*/ 694298 w 2971357"/>
              <a:gd name="connsiteY762" fmla="*/ 2608605 h 3024785"/>
              <a:gd name="connsiteX763" fmla="*/ 721064 w 2971357"/>
              <a:gd name="connsiteY763" fmla="*/ 2627655 h 3024785"/>
              <a:gd name="connsiteX764" fmla="*/ 727350 w 2971357"/>
              <a:gd name="connsiteY764" fmla="*/ 2620225 h 3024785"/>
              <a:gd name="connsiteX765" fmla="*/ 716015 w 2971357"/>
              <a:gd name="connsiteY765" fmla="*/ 2609367 h 3024785"/>
              <a:gd name="connsiteX766" fmla="*/ 696965 w 2971357"/>
              <a:gd name="connsiteY766" fmla="*/ 2591841 h 3024785"/>
              <a:gd name="connsiteX767" fmla="*/ 667057 w 2971357"/>
              <a:gd name="connsiteY767" fmla="*/ 2565171 h 3024785"/>
              <a:gd name="connsiteX768" fmla="*/ 573807 w 2971357"/>
              <a:gd name="connsiteY768" fmla="*/ 2474493 h 3024785"/>
              <a:gd name="connsiteX769" fmla="*/ 559139 w 2971357"/>
              <a:gd name="connsiteY769" fmla="*/ 2457348 h 3024785"/>
              <a:gd name="connsiteX770" fmla="*/ 546947 w 2971357"/>
              <a:gd name="connsiteY770" fmla="*/ 2441155 h 3024785"/>
              <a:gd name="connsiteX771" fmla="*/ 525801 w 2971357"/>
              <a:gd name="connsiteY771" fmla="*/ 2411914 h 3024785"/>
              <a:gd name="connsiteX772" fmla="*/ 489416 w 2971357"/>
              <a:gd name="connsiteY772" fmla="*/ 2365622 h 3024785"/>
              <a:gd name="connsiteX773" fmla="*/ 457888 w 2971357"/>
              <a:gd name="connsiteY773" fmla="*/ 2329903 h 3024785"/>
              <a:gd name="connsiteX774" fmla="*/ 479033 w 2971357"/>
              <a:gd name="connsiteY774" fmla="*/ 2362574 h 3024785"/>
              <a:gd name="connsiteX775" fmla="*/ 511418 w 2971357"/>
              <a:gd name="connsiteY775" fmla="*/ 2403913 h 3024785"/>
              <a:gd name="connsiteX776" fmla="*/ 535326 w 2971357"/>
              <a:gd name="connsiteY776" fmla="*/ 2440965 h 3024785"/>
              <a:gd name="connsiteX777" fmla="*/ 470461 w 2971357"/>
              <a:gd name="connsiteY777" fmla="*/ 2361622 h 3024785"/>
              <a:gd name="connsiteX778" fmla="*/ 440076 w 2971357"/>
              <a:gd name="connsiteY778" fmla="*/ 2319997 h 3024785"/>
              <a:gd name="connsiteX779" fmla="*/ 416549 w 2971357"/>
              <a:gd name="connsiteY779" fmla="*/ 2283231 h 3024785"/>
              <a:gd name="connsiteX780" fmla="*/ 403976 w 2971357"/>
              <a:gd name="connsiteY780" fmla="*/ 2250370 h 3024785"/>
              <a:gd name="connsiteX781" fmla="*/ 2498143 w 2971357"/>
              <a:gd name="connsiteY781" fmla="*/ 2244750 h 3024785"/>
              <a:gd name="connsiteX782" fmla="*/ 2484173 w 2971357"/>
              <a:gd name="connsiteY782" fmla="*/ 2257782 h 3024785"/>
              <a:gd name="connsiteX783" fmla="*/ 2478021 w 2971357"/>
              <a:gd name="connsiteY783" fmla="*/ 2265310 h 3024785"/>
              <a:gd name="connsiteX784" fmla="*/ 2484173 w 2971357"/>
              <a:gd name="connsiteY784" fmla="*/ 2257702 h 3024785"/>
              <a:gd name="connsiteX785" fmla="*/ 2498143 w 2971357"/>
              <a:gd name="connsiteY785" fmla="*/ 2244750 h 3024785"/>
              <a:gd name="connsiteX786" fmla="*/ 324062 w 2971357"/>
              <a:gd name="connsiteY786" fmla="*/ 2240178 h 3024785"/>
              <a:gd name="connsiteX787" fmla="*/ 325490 w 2971357"/>
              <a:gd name="connsiteY787" fmla="*/ 2242560 h 3024785"/>
              <a:gd name="connsiteX788" fmla="*/ 326538 w 2971357"/>
              <a:gd name="connsiteY788" fmla="*/ 2245417 h 3024785"/>
              <a:gd name="connsiteX789" fmla="*/ 325490 w 2971357"/>
              <a:gd name="connsiteY789" fmla="*/ 2242655 h 3024785"/>
              <a:gd name="connsiteX790" fmla="*/ 223096 w 2971357"/>
              <a:gd name="connsiteY790" fmla="*/ 2229510 h 3024785"/>
              <a:gd name="connsiteX791" fmla="*/ 232621 w 2971357"/>
              <a:gd name="connsiteY791" fmla="*/ 2240083 h 3024785"/>
              <a:gd name="connsiteX792" fmla="*/ 223096 w 2971357"/>
              <a:gd name="connsiteY792" fmla="*/ 2229510 h 3024785"/>
              <a:gd name="connsiteX793" fmla="*/ 425979 w 2971357"/>
              <a:gd name="connsiteY793" fmla="*/ 2220652 h 3024785"/>
              <a:gd name="connsiteX794" fmla="*/ 446172 w 2971357"/>
              <a:gd name="connsiteY794" fmla="*/ 2241321 h 3024785"/>
              <a:gd name="connsiteX795" fmla="*/ 425979 w 2971357"/>
              <a:gd name="connsiteY795" fmla="*/ 2220652 h 3024785"/>
              <a:gd name="connsiteX796" fmla="*/ 464994 w 2971357"/>
              <a:gd name="connsiteY796" fmla="*/ 2205568 h 3024785"/>
              <a:gd name="connsiteX797" fmla="*/ 467852 w 2971357"/>
              <a:gd name="connsiteY797" fmla="*/ 2210426 h 3024785"/>
              <a:gd name="connsiteX798" fmla="*/ 467852 w 2971357"/>
              <a:gd name="connsiteY798" fmla="*/ 2210521 h 3024785"/>
              <a:gd name="connsiteX799" fmla="*/ 2458519 w 2971357"/>
              <a:gd name="connsiteY799" fmla="*/ 2198934 h 3024785"/>
              <a:gd name="connsiteX800" fmla="*/ 2442898 w 2971357"/>
              <a:gd name="connsiteY800" fmla="*/ 2217413 h 3024785"/>
              <a:gd name="connsiteX801" fmla="*/ 2434421 w 2971357"/>
              <a:gd name="connsiteY801" fmla="*/ 2232939 h 3024785"/>
              <a:gd name="connsiteX802" fmla="*/ 2448422 w 2971357"/>
              <a:gd name="connsiteY802" fmla="*/ 2214937 h 3024785"/>
              <a:gd name="connsiteX803" fmla="*/ 2448613 w 2971357"/>
              <a:gd name="connsiteY803" fmla="*/ 2215317 h 3024785"/>
              <a:gd name="connsiteX804" fmla="*/ 2458519 w 2971357"/>
              <a:gd name="connsiteY804" fmla="*/ 2198934 h 3024785"/>
              <a:gd name="connsiteX805" fmla="*/ 182103 w 2971357"/>
              <a:gd name="connsiteY805" fmla="*/ 2192887 h 3024785"/>
              <a:gd name="connsiteX806" fmla="*/ 181377 w 2971357"/>
              <a:gd name="connsiteY806" fmla="*/ 2193982 h 3024785"/>
              <a:gd name="connsiteX807" fmla="*/ 185472 w 2971357"/>
              <a:gd name="connsiteY807" fmla="*/ 2197220 h 3024785"/>
              <a:gd name="connsiteX808" fmla="*/ 182103 w 2971357"/>
              <a:gd name="connsiteY808" fmla="*/ 2192887 h 3024785"/>
              <a:gd name="connsiteX809" fmla="*/ 365876 w 2971357"/>
              <a:gd name="connsiteY809" fmla="*/ 2179980 h 3024785"/>
              <a:gd name="connsiteX810" fmla="*/ 376829 w 2971357"/>
              <a:gd name="connsiteY810" fmla="*/ 2199030 h 3024785"/>
              <a:gd name="connsiteX811" fmla="*/ 384735 w 2971357"/>
              <a:gd name="connsiteY811" fmla="*/ 2212461 h 3024785"/>
              <a:gd name="connsiteX812" fmla="*/ 388736 w 2971357"/>
              <a:gd name="connsiteY812" fmla="*/ 2223605 h 3024785"/>
              <a:gd name="connsiteX813" fmla="*/ 372829 w 2971357"/>
              <a:gd name="connsiteY813" fmla="*/ 2196268 h 3024785"/>
              <a:gd name="connsiteX814" fmla="*/ 365876 w 2971357"/>
              <a:gd name="connsiteY814" fmla="*/ 2179980 h 3024785"/>
              <a:gd name="connsiteX815" fmla="*/ 2798180 w 2971357"/>
              <a:gd name="connsiteY815" fmla="*/ 2152643 h 3024785"/>
              <a:gd name="connsiteX816" fmla="*/ 2771225 w 2971357"/>
              <a:gd name="connsiteY816" fmla="*/ 2203411 h 3024785"/>
              <a:gd name="connsiteX817" fmla="*/ 2798180 w 2971357"/>
              <a:gd name="connsiteY817" fmla="*/ 2152643 h 3024785"/>
              <a:gd name="connsiteX818" fmla="*/ 358542 w 2971357"/>
              <a:gd name="connsiteY818" fmla="*/ 2149500 h 3024785"/>
              <a:gd name="connsiteX819" fmla="*/ 371115 w 2971357"/>
              <a:gd name="connsiteY819" fmla="*/ 2171217 h 3024785"/>
              <a:gd name="connsiteX820" fmla="*/ 387879 w 2971357"/>
              <a:gd name="connsiteY820" fmla="*/ 2201601 h 3024785"/>
              <a:gd name="connsiteX821" fmla="*/ 371019 w 2971357"/>
              <a:gd name="connsiteY821" fmla="*/ 2171217 h 3024785"/>
              <a:gd name="connsiteX822" fmla="*/ 2566818 w 2971357"/>
              <a:gd name="connsiteY822" fmla="*/ 2101398 h 3024785"/>
              <a:gd name="connsiteX823" fmla="*/ 2550721 w 2971357"/>
              <a:gd name="connsiteY823" fmla="*/ 2122830 h 3024785"/>
              <a:gd name="connsiteX824" fmla="*/ 2539291 w 2971357"/>
              <a:gd name="connsiteY824" fmla="*/ 2140927 h 3024785"/>
              <a:gd name="connsiteX825" fmla="*/ 2524432 w 2971357"/>
              <a:gd name="connsiteY825" fmla="*/ 2163597 h 3024785"/>
              <a:gd name="connsiteX826" fmla="*/ 2509954 w 2971357"/>
              <a:gd name="connsiteY826" fmla="*/ 2185504 h 3024785"/>
              <a:gd name="connsiteX827" fmla="*/ 2501001 w 2971357"/>
              <a:gd name="connsiteY827" fmla="*/ 2195029 h 3024785"/>
              <a:gd name="connsiteX828" fmla="*/ 2508811 w 2971357"/>
              <a:gd name="connsiteY828" fmla="*/ 2191791 h 3024785"/>
              <a:gd name="connsiteX829" fmla="*/ 2538529 w 2971357"/>
              <a:gd name="connsiteY829" fmla="*/ 2147785 h 3024785"/>
              <a:gd name="connsiteX830" fmla="*/ 2538720 w 2971357"/>
              <a:gd name="connsiteY830" fmla="*/ 2148166 h 3024785"/>
              <a:gd name="connsiteX831" fmla="*/ 2566818 w 2971357"/>
              <a:gd name="connsiteY831" fmla="*/ 2101398 h 3024785"/>
              <a:gd name="connsiteX832" fmla="*/ 232717 w 2971357"/>
              <a:gd name="connsiteY832" fmla="*/ 2093112 h 3024785"/>
              <a:gd name="connsiteX833" fmla="*/ 252433 w 2971357"/>
              <a:gd name="connsiteY833" fmla="*/ 2143690 h 3024785"/>
              <a:gd name="connsiteX834" fmla="*/ 232717 w 2971357"/>
              <a:gd name="connsiteY834" fmla="*/ 2093112 h 3024785"/>
              <a:gd name="connsiteX835" fmla="*/ 320251 w 2971357"/>
              <a:gd name="connsiteY835" fmla="*/ 2085206 h 3024785"/>
              <a:gd name="connsiteX836" fmla="*/ 349778 w 2971357"/>
              <a:gd name="connsiteY836" fmla="*/ 2143214 h 3024785"/>
              <a:gd name="connsiteX837" fmla="*/ 360065 w 2971357"/>
              <a:gd name="connsiteY837" fmla="*/ 2169312 h 3024785"/>
              <a:gd name="connsiteX838" fmla="*/ 345206 w 2971357"/>
              <a:gd name="connsiteY838" fmla="*/ 2142261 h 3024785"/>
              <a:gd name="connsiteX839" fmla="*/ 331585 w 2971357"/>
              <a:gd name="connsiteY839" fmla="*/ 2114448 h 3024785"/>
              <a:gd name="connsiteX840" fmla="*/ 413216 w 2971357"/>
              <a:gd name="connsiteY840" fmla="*/ 2044534 h 3024785"/>
              <a:gd name="connsiteX841" fmla="*/ 437695 w 2971357"/>
              <a:gd name="connsiteY841" fmla="*/ 2101017 h 3024785"/>
              <a:gd name="connsiteX842" fmla="*/ 413216 w 2971357"/>
              <a:gd name="connsiteY842" fmla="*/ 2044534 h 3024785"/>
              <a:gd name="connsiteX843" fmla="*/ 365495 w 2971357"/>
              <a:gd name="connsiteY843" fmla="*/ 1982336 h 3024785"/>
              <a:gd name="connsiteX844" fmla="*/ 365590 w 2971357"/>
              <a:gd name="connsiteY844" fmla="*/ 1982432 h 3024785"/>
              <a:gd name="connsiteX845" fmla="*/ 367400 w 2971357"/>
              <a:gd name="connsiteY845" fmla="*/ 1987670 h 3024785"/>
              <a:gd name="connsiteX846" fmla="*/ 371496 w 2971357"/>
              <a:gd name="connsiteY846" fmla="*/ 1964715 h 3024785"/>
              <a:gd name="connsiteX847" fmla="*/ 383116 w 2971357"/>
              <a:gd name="connsiteY847" fmla="*/ 1994719 h 3024785"/>
              <a:gd name="connsiteX848" fmla="*/ 371496 w 2971357"/>
              <a:gd name="connsiteY848" fmla="*/ 1964811 h 3024785"/>
              <a:gd name="connsiteX849" fmla="*/ 2697596 w 2971357"/>
              <a:gd name="connsiteY849" fmla="*/ 1920995 h 3024785"/>
              <a:gd name="connsiteX850" fmla="*/ 2684928 w 2971357"/>
              <a:gd name="connsiteY850" fmla="*/ 1947666 h 3024785"/>
              <a:gd name="connsiteX851" fmla="*/ 2697596 w 2971357"/>
              <a:gd name="connsiteY851" fmla="*/ 1920995 h 3024785"/>
              <a:gd name="connsiteX852" fmla="*/ 2748364 w 2971357"/>
              <a:gd name="connsiteY852" fmla="*/ 1872703 h 3024785"/>
              <a:gd name="connsiteX853" fmla="*/ 2740554 w 2971357"/>
              <a:gd name="connsiteY853" fmla="*/ 1889658 h 3024785"/>
              <a:gd name="connsiteX854" fmla="*/ 2748364 w 2971357"/>
              <a:gd name="connsiteY854" fmla="*/ 1872703 h 3024785"/>
              <a:gd name="connsiteX855" fmla="*/ 222620 w 2971357"/>
              <a:gd name="connsiteY855" fmla="*/ 1858607 h 3024785"/>
              <a:gd name="connsiteX856" fmla="*/ 237670 w 2971357"/>
              <a:gd name="connsiteY856" fmla="*/ 1894897 h 3024785"/>
              <a:gd name="connsiteX857" fmla="*/ 248814 w 2971357"/>
              <a:gd name="connsiteY857" fmla="*/ 1926615 h 3024785"/>
              <a:gd name="connsiteX858" fmla="*/ 261578 w 2971357"/>
              <a:gd name="connsiteY858" fmla="*/ 1961953 h 3024785"/>
              <a:gd name="connsiteX859" fmla="*/ 283676 w 2971357"/>
              <a:gd name="connsiteY859" fmla="*/ 2016722 h 3024785"/>
              <a:gd name="connsiteX860" fmla="*/ 300821 w 2971357"/>
              <a:gd name="connsiteY860" fmla="*/ 2055965 h 3024785"/>
              <a:gd name="connsiteX861" fmla="*/ 313584 w 2971357"/>
              <a:gd name="connsiteY861" fmla="*/ 2094541 h 3024785"/>
              <a:gd name="connsiteX862" fmla="*/ 325109 w 2971357"/>
              <a:gd name="connsiteY862" fmla="*/ 2120449 h 3024785"/>
              <a:gd name="connsiteX863" fmla="*/ 333491 w 2971357"/>
              <a:gd name="connsiteY863" fmla="*/ 2137689 h 3024785"/>
              <a:gd name="connsiteX864" fmla="*/ 344731 w 2971357"/>
              <a:gd name="connsiteY864" fmla="*/ 2158359 h 3024785"/>
              <a:gd name="connsiteX865" fmla="*/ 369782 w 2971357"/>
              <a:gd name="connsiteY865" fmla="*/ 2209794 h 3024785"/>
              <a:gd name="connsiteX866" fmla="*/ 384926 w 2971357"/>
              <a:gd name="connsiteY866" fmla="*/ 2236940 h 3024785"/>
              <a:gd name="connsiteX867" fmla="*/ 405500 w 2971357"/>
              <a:gd name="connsiteY867" fmla="*/ 2270372 h 3024785"/>
              <a:gd name="connsiteX868" fmla="*/ 427503 w 2971357"/>
              <a:gd name="connsiteY868" fmla="*/ 2314569 h 3024785"/>
              <a:gd name="connsiteX869" fmla="*/ 417121 w 2971357"/>
              <a:gd name="connsiteY869" fmla="*/ 2301614 h 3024785"/>
              <a:gd name="connsiteX870" fmla="*/ 283771 w 2971357"/>
              <a:gd name="connsiteY870" fmla="*/ 2053964 h 3024785"/>
              <a:gd name="connsiteX871" fmla="*/ 259958 w 2971357"/>
              <a:gd name="connsiteY871" fmla="*/ 1982527 h 3024785"/>
              <a:gd name="connsiteX872" fmla="*/ 256053 w 2971357"/>
              <a:gd name="connsiteY872" fmla="*/ 1971573 h 3024785"/>
              <a:gd name="connsiteX873" fmla="*/ 252434 w 2971357"/>
              <a:gd name="connsiteY873" fmla="*/ 1960143 h 3024785"/>
              <a:gd name="connsiteX874" fmla="*/ 245004 w 2971357"/>
              <a:gd name="connsiteY874" fmla="*/ 1936236 h 3024785"/>
              <a:gd name="connsiteX875" fmla="*/ 237194 w 2971357"/>
              <a:gd name="connsiteY875" fmla="*/ 1911852 h 3024785"/>
              <a:gd name="connsiteX876" fmla="*/ 230240 w 2971357"/>
              <a:gd name="connsiteY876" fmla="*/ 1886134 h 3024785"/>
              <a:gd name="connsiteX877" fmla="*/ 274208 w 2971357"/>
              <a:gd name="connsiteY877" fmla="*/ 1820282 h 3024785"/>
              <a:gd name="connsiteX878" fmla="*/ 275256 w 2971357"/>
              <a:gd name="connsiteY878" fmla="*/ 1825902 h 3024785"/>
              <a:gd name="connsiteX879" fmla="*/ 275256 w 2971357"/>
              <a:gd name="connsiteY879" fmla="*/ 1825997 h 3024785"/>
              <a:gd name="connsiteX880" fmla="*/ 52884 w 2971357"/>
              <a:gd name="connsiteY880" fmla="*/ 1773168 h 3024785"/>
              <a:gd name="connsiteX881" fmla="*/ 60028 w 2971357"/>
              <a:gd name="connsiteY881" fmla="*/ 1812982 h 3024785"/>
              <a:gd name="connsiteX882" fmla="*/ 65267 w 2971357"/>
              <a:gd name="connsiteY882" fmla="*/ 1843462 h 3024785"/>
              <a:gd name="connsiteX883" fmla="*/ 69362 w 2971357"/>
              <a:gd name="connsiteY883" fmla="*/ 1875752 h 3024785"/>
              <a:gd name="connsiteX884" fmla="*/ 78887 w 2971357"/>
              <a:gd name="connsiteY884" fmla="*/ 1920234 h 3024785"/>
              <a:gd name="connsiteX885" fmla="*/ 107462 w 2971357"/>
              <a:gd name="connsiteY885" fmla="*/ 2022056 h 3024785"/>
              <a:gd name="connsiteX886" fmla="*/ 92699 w 2971357"/>
              <a:gd name="connsiteY886" fmla="*/ 1997386 h 3024785"/>
              <a:gd name="connsiteX887" fmla="*/ 107462 w 2971357"/>
              <a:gd name="connsiteY887" fmla="*/ 2022151 h 3024785"/>
              <a:gd name="connsiteX888" fmla="*/ 109082 w 2971357"/>
              <a:gd name="connsiteY888" fmla="*/ 2026818 h 3024785"/>
              <a:gd name="connsiteX889" fmla="*/ 110796 w 2971357"/>
              <a:gd name="connsiteY889" fmla="*/ 2030914 h 3024785"/>
              <a:gd name="connsiteX890" fmla="*/ 143657 w 2971357"/>
              <a:gd name="connsiteY890" fmla="*/ 2095589 h 3024785"/>
              <a:gd name="connsiteX891" fmla="*/ 156612 w 2971357"/>
              <a:gd name="connsiteY891" fmla="*/ 2121116 h 3024785"/>
              <a:gd name="connsiteX892" fmla="*/ 271007 w 2971357"/>
              <a:gd name="connsiteY892" fmla="*/ 2336190 h 3024785"/>
              <a:gd name="connsiteX893" fmla="*/ 245956 w 2971357"/>
              <a:gd name="connsiteY893" fmla="*/ 2299614 h 3024785"/>
              <a:gd name="connsiteX894" fmla="*/ 217381 w 2971357"/>
              <a:gd name="connsiteY894" fmla="*/ 2257228 h 3024785"/>
              <a:gd name="connsiteX895" fmla="*/ 188330 w 2971357"/>
              <a:gd name="connsiteY895" fmla="*/ 2208746 h 3024785"/>
              <a:gd name="connsiteX896" fmla="*/ 181377 w 2971357"/>
              <a:gd name="connsiteY896" fmla="*/ 2195982 h 3024785"/>
              <a:gd name="connsiteX897" fmla="*/ 170423 w 2971357"/>
              <a:gd name="connsiteY897" fmla="*/ 2186457 h 3024785"/>
              <a:gd name="connsiteX898" fmla="*/ 204332 w 2971357"/>
              <a:gd name="connsiteY898" fmla="*/ 2256180 h 3024785"/>
              <a:gd name="connsiteX899" fmla="*/ 197950 w 2971357"/>
              <a:gd name="connsiteY899" fmla="*/ 2256180 h 3024785"/>
              <a:gd name="connsiteX900" fmla="*/ 191854 w 2971357"/>
              <a:gd name="connsiteY900" fmla="*/ 2246655 h 3024785"/>
              <a:gd name="connsiteX901" fmla="*/ 170899 w 2971357"/>
              <a:gd name="connsiteY901" fmla="*/ 2226081 h 3024785"/>
              <a:gd name="connsiteX902" fmla="*/ 173280 w 2971357"/>
              <a:gd name="connsiteY902" fmla="*/ 2233416 h 3024785"/>
              <a:gd name="connsiteX903" fmla="*/ 159945 w 2971357"/>
              <a:gd name="connsiteY903" fmla="*/ 2216461 h 3024785"/>
              <a:gd name="connsiteX904" fmla="*/ 152992 w 2971357"/>
              <a:gd name="connsiteY904" fmla="*/ 2208079 h 3024785"/>
              <a:gd name="connsiteX905" fmla="*/ 140133 w 2971357"/>
              <a:gd name="connsiteY905" fmla="*/ 2189982 h 3024785"/>
              <a:gd name="connsiteX906" fmla="*/ 128894 w 2971357"/>
              <a:gd name="connsiteY906" fmla="*/ 2178552 h 3024785"/>
              <a:gd name="connsiteX907" fmla="*/ 116321 w 2971357"/>
              <a:gd name="connsiteY907" fmla="*/ 2162359 h 3024785"/>
              <a:gd name="connsiteX908" fmla="*/ 95175 w 2971357"/>
              <a:gd name="connsiteY908" fmla="*/ 2113305 h 3024785"/>
              <a:gd name="connsiteX909" fmla="*/ 92127 w 2971357"/>
              <a:gd name="connsiteY909" fmla="*/ 2097399 h 3024785"/>
              <a:gd name="connsiteX910" fmla="*/ 78125 w 2971357"/>
              <a:gd name="connsiteY910" fmla="*/ 2061775 h 3024785"/>
              <a:gd name="connsiteX911" fmla="*/ 72506 w 2971357"/>
              <a:gd name="connsiteY911" fmla="*/ 2044630 h 3024785"/>
              <a:gd name="connsiteX912" fmla="*/ 60790 w 2971357"/>
              <a:gd name="connsiteY912" fmla="*/ 2005577 h 3024785"/>
              <a:gd name="connsiteX913" fmla="*/ 45836 w 2971357"/>
              <a:gd name="connsiteY913" fmla="*/ 1957952 h 3024785"/>
              <a:gd name="connsiteX914" fmla="*/ 46788 w 2971357"/>
              <a:gd name="connsiteY914" fmla="*/ 1957952 h 3024785"/>
              <a:gd name="connsiteX915" fmla="*/ 55170 w 2971357"/>
              <a:gd name="connsiteY915" fmla="*/ 1974240 h 3024785"/>
              <a:gd name="connsiteX916" fmla="*/ 70886 w 2971357"/>
              <a:gd name="connsiteY916" fmla="*/ 2007292 h 3024785"/>
              <a:gd name="connsiteX917" fmla="*/ 96985 w 2971357"/>
              <a:gd name="connsiteY917" fmla="*/ 2073967 h 3024785"/>
              <a:gd name="connsiteX918" fmla="*/ 113940 w 2971357"/>
              <a:gd name="connsiteY918" fmla="*/ 2105590 h 3024785"/>
              <a:gd name="connsiteX919" fmla="*/ 118226 w 2971357"/>
              <a:gd name="connsiteY919" fmla="*/ 2104637 h 3024785"/>
              <a:gd name="connsiteX920" fmla="*/ 139466 w 2971357"/>
              <a:gd name="connsiteY920" fmla="*/ 2149119 h 3024785"/>
              <a:gd name="connsiteX921" fmla="*/ 148991 w 2971357"/>
              <a:gd name="connsiteY921" fmla="*/ 2167217 h 3024785"/>
              <a:gd name="connsiteX922" fmla="*/ 159755 w 2971357"/>
              <a:gd name="connsiteY922" fmla="*/ 2184933 h 3024785"/>
              <a:gd name="connsiteX923" fmla="*/ 166517 w 2971357"/>
              <a:gd name="connsiteY923" fmla="*/ 2197602 h 3024785"/>
              <a:gd name="connsiteX924" fmla="*/ 152992 w 2971357"/>
              <a:gd name="connsiteY924" fmla="*/ 2166455 h 3024785"/>
              <a:gd name="connsiteX925" fmla="*/ 138704 w 2971357"/>
              <a:gd name="connsiteY925" fmla="*/ 2135784 h 3024785"/>
              <a:gd name="connsiteX926" fmla="*/ 124607 w 2971357"/>
              <a:gd name="connsiteY926" fmla="*/ 2099113 h 3024785"/>
              <a:gd name="connsiteX927" fmla="*/ 119369 w 2971357"/>
              <a:gd name="connsiteY927" fmla="*/ 2083016 h 3024785"/>
              <a:gd name="connsiteX928" fmla="*/ 93461 w 2971357"/>
              <a:gd name="connsiteY928" fmla="*/ 2023580 h 3024785"/>
              <a:gd name="connsiteX929" fmla="*/ 80792 w 2971357"/>
              <a:gd name="connsiteY929" fmla="*/ 1984527 h 3024785"/>
              <a:gd name="connsiteX930" fmla="*/ 71267 w 2971357"/>
              <a:gd name="connsiteY930" fmla="*/ 1951285 h 3024785"/>
              <a:gd name="connsiteX931" fmla="*/ 61742 w 2971357"/>
              <a:gd name="connsiteY931" fmla="*/ 1917567 h 3024785"/>
              <a:gd name="connsiteX932" fmla="*/ 61742 w 2971357"/>
              <a:gd name="connsiteY932" fmla="*/ 1915090 h 3024785"/>
              <a:gd name="connsiteX933" fmla="*/ 57552 w 2971357"/>
              <a:gd name="connsiteY933" fmla="*/ 1886515 h 3024785"/>
              <a:gd name="connsiteX934" fmla="*/ 66505 w 2971357"/>
              <a:gd name="connsiteY934" fmla="*/ 1893754 h 3024785"/>
              <a:gd name="connsiteX935" fmla="*/ 52027 w 2971357"/>
              <a:gd name="connsiteY935" fmla="*/ 1813649 h 3024785"/>
              <a:gd name="connsiteX936" fmla="*/ 49741 w 2971357"/>
              <a:gd name="connsiteY936" fmla="*/ 1792218 h 3024785"/>
              <a:gd name="connsiteX937" fmla="*/ 52884 w 2971357"/>
              <a:gd name="connsiteY937" fmla="*/ 1773168 h 3024785"/>
              <a:gd name="connsiteX938" fmla="*/ 330729 w 2971357"/>
              <a:gd name="connsiteY938" fmla="*/ 1767642 h 3024785"/>
              <a:gd name="connsiteX939" fmla="*/ 331777 w 2971357"/>
              <a:gd name="connsiteY939" fmla="*/ 1793360 h 3024785"/>
              <a:gd name="connsiteX940" fmla="*/ 330729 w 2971357"/>
              <a:gd name="connsiteY940" fmla="*/ 1767642 h 3024785"/>
              <a:gd name="connsiteX941" fmla="*/ 316596 w 2971357"/>
              <a:gd name="connsiteY941" fmla="*/ 1764869 h 3024785"/>
              <a:gd name="connsiteX942" fmla="*/ 323490 w 2971357"/>
              <a:gd name="connsiteY942" fmla="*/ 1787169 h 3024785"/>
              <a:gd name="connsiteX943" fmla="*/ 330824 w 2971357"/>
              <a:gd name="connsiteY943" fmla="*/ 1810696 h 3024785"/>
              <a:gd name="connsiteX944" fmla="*/ 345017 w 2971357"/>
              <a:gd name="connsiteY944" fmla="*/ 1841652 h 3024785"/>
              <a:gd name="connsiteX945" fmla="*/ 349970 w 2971357"/>
              <a:gd name="connsiteY945" fmla="*/ 1865655 h 3024785"/>
              <a:gd name="connsiteX946" fmla="*/ 350541 w 2971357"/>
              <a:gd name="connsiteY946" fmla="*/ 1873370 h 3024785"/>
              <a:gd name="connsiteX947" fmla="*/ 356256 w 2971357"/>
              <a:gd name="connsiteY947" fmla="*/ 1892611 h 3024785"/>
              <a:gd name="connsiteX948" fmla="*/ 364543 w 2971357"/>
              <a:gd name="connsiteY948" fmla="*/ 1923186 h 3024785"/>
              <a:gd name="connsiteX949" fmla="*/ 362162 w 2971357"/>
              <a:gd name="connsiteY949" fmla="*/ 1923186 h 3024785"/>
              <a:gd name="connsiteX950" fmla="*/ 346865 w 2971357"/>
              <a:gd name="connsiteY950" fmla="*/ 1886766 h 3024785"/>
              <a:gd name="connsiteX951" fmla="*/ 344079 w 2971357"/>
              <a:gd name="connsiteY951" fmla="*/ 1882460 h 3024785"/>
              <a:gd name="connsiteX952" fmla="*/ 353790 w 2971357"/>
              <a:gd name="connsiteY952" fmla="*/ 1911447 h 3024785"/>
              <a:gd name="connsiteX953" fmla="*/ 360732 w 2971357"/>
              <a:gd name="connsiteY953" fmla="*/ 1935188 h 3024785"/>
              <a:gd name="connsiteX954" fmla="*/ 353648 w 2971357"/>
              <a:gd name="connsiteY954" fmla="*/ 1911447 h 3024785"/>
              <a:gd name="connsiteX955" fmla="*/ 344070 w 2971357"/>
              <a:gd name="connsiteY955" fmla="*/ 1882446 h 3024785"/>
              <a:gd name="connsiteX956" fmla="*/ 343683 w 2971357"/>
              <a:gd name="connsiteY956" fmla="*/ 1881848 h 3024785"/>
              <a:gd name="connsiteX957" fmla="*/ 338159 w 2971357"/>
              <a:gd name="connsiteY957" fmla="*/ 1866417 h 3024785"/>
              <a:gd name="connsiteX958" fmla="*/ 329110 w 2971357"/>
              <a:gd name="connsiteY958" fmla="*/ 1840890 h 3024785"/>
              <a:gd name="connsiteX959" fmla="*/ 321871 w 2971357"/>
              <a:gd name="connsiteY959" fmla="*/ 1813649 h 3024785"/>
              <a:gd name="connsiteX960" fmla="*/ 319204 w 2971357"/>
              <a:gd name="connsiteY960" fmla="*/ 1785074 h 3024785"/>
              <a:gd name="connsiteX961" fmla="*/ 316596 w 2971357"/>
              <a:gd name="connsiteY961" fmla="*/ 1764869 h 3024785"/>
              <a:gd name="connsiteX962" fmla="*/ 2752841 w 2971357"/>
              <a:gd name="connsiteY962" fmla="*/ 1746688 h 3024785"/>
              <a:gd name="connsiteX963" fmla="*/ 2741887 w 2971357"/>
              <a:gd name="connsiteY963" fmla="*/ 1792122 h 3024785"/>
              <a:gd name="connsiteX964" fmla="*/ 2752841 w 2971357"/>
              <a:gd name="connsiteY964" fmla="*/ 1746688 h 3024785"/>
              <a:gd name="connsiteX965" fmla="*/ 2732458 w 2971357"/>
              <a:gd name="connsiteY965" fmla="*/ 1745449 h 3024785"/>
              <a:gd name="connsiteX966" fmla="*/ 2725981 w 2971357"/>
              <a:gd name="connsiteY966" fmla="*/ 1768881 h 3024785"/>
              <a:gd name="connsiteX967" fmla="*/ 2719123 w 2971357"/>
              <a:gd name="connsiteY967" fmla="*/ 1802980 h 3024785"/>
              <a:gd name="connsiteX968" fmla="*/ 2726648 w 2971357"/>
              <a:gd name="connsiteY968" fmla="*/ 1779549 h 3024785"/>
              <a:gd name="connsiteX969" fmla="*/ 2729982 w 2971357"/>
              <a:gd name="connsiteY969" fmla="*/ 1762880 h 3024785"/>
              <a:gd name="connsiteX970" fmla="*/ 2730172 w 2971357"/>
              <a:gd name="connsiteY970" fmla="*/ 1763261 h 3024785"/>
              <a:gd name="connsiteX971" fmla="*/ 2732458 w 2971357"/>
              <a:gd name="connsiteY971" fmla="*/ 1745449 h 3024785"/>
              <a:gd name="connsiteX972" fmla="*/ 238432 w 2971357"/>
              <a:gd name="connsiteY972" fmla="*/ 1740782 h 3024785"/>
              <a:gd name="connsiteX973" fmla="*/ 244718 w 2971357"/>
              <a:gd name="connsiteY973" fmla="*/ 1769929 h 3024785"/>
              <a:gd name="connsiteX974" fmla="*/ 252243 w 2971357"/>
              <a:gd name="connsiteY974" fmla="*/ 1796027 h 3024785"/>
              <a:gd name="connsiteX975" fmla="*/ 269483 w 2971357"/>
              <a:gd name="connsiteY975" fmla="*/ 1858892 h 3024785"/>
              <a:gd name="connsiteX976" fmla="*/ 265102 w 2971357"/>
              <a:gd name="connsiteY976" fmla="*/ 1856797 h 3024785"/>
              <a:gd name="connsiteX977" fmla="*/ 259577 w 2971357"/>
              <a:gd name="connsiteY977" fmla="*/ 1849653 h 3024785"/>
              <a:gd name="connsiteX978" fmla="*/ 251005 w 2971357"/>
              <a:gd name="connsiteY978" fmla="*/ 1824888 h 3024785"/>
              <a:gd name="connsiteX979" fmla="*/ 239861 w 2971357"/>
              <a:gd name="connsiteY979" fmla="*/ 1770976 h 3024785"/>
              <a:gd name="connsiteX980" fmla="*/ 238432 w 2971357"/>
              <a:gd name="connsiteY980" fmla="*/ 1740782 h 3024785"/>
              <a:gd name="connsiteX981" fmla="*/ 2758812 w 2971357"/>
              <a:gd name="connsiteY981" fmla="*/ 1736567 h 3024785"/>
              <a:gd name="connsiteX982" fmla="*/ 2758593 w 2971357"/>
              <a:gd name="connsiteY982" fmla="*/ 1736747 h 3024785"/>
              <a:gd name="connsiteX983" fmla="*/ 2758580 w 2971357"/>
              <a:gd name="connsiteY983" fmla="*/ 1736630 h 3024785"/>
              <a:gd name="connsiteX984" fmla="*/ 2761287 w 2971357"/>
              <a:gd name="connsiteY984" fmla="*/ 1734539 h 3024785"/>
              <a:gd name="connsiteX985" fmla="*/ 2760498 w 2971357"/>
              <a:gd name="connsiteY985" fmla="*/ 1736114 h 3024785"/>
              <a:gd name="connsiteX986" fmla="*/ 2758812 w 2971357"/>
              <a:gd name="connsiteY986" fmla="*/ 1736567 h 3024785"/>
              <a:gd name="connsiteX987" fmla="*/ 381775 w 2971357"/>
              <a:gd name="connsiteY987" fmla="*/ 1732275 h 3024785"/>
              <a:gd name="connsiteX988" fmla="*/ 381307 w 2971357"/>
              <a:gd name="connsiteY988" fmla="*/ 1757832 h 3024785"/>
              <a:gd name="connsiteX989" fmla="*/ 388927 w 2971357"/>
              <a:gd name="connsiteY989" fmla="*/ 1798313 h 3024785"/>
              <a:gd name="connsiteX990" fmla="*/ 401595 w 2971357"/>
              <a:gd name="connsiteY990" fmla="*/ 1820220 h 3024785"/>
              <a:gd name="connsiteX991" fmla="*/ 401595 w 2971357"/>
              <a:gd name="connsiteY991" fmla="*/ 1818411 h 3024785"/>
              <a:gd name="connsiteX992" fmla="*/ 399500 w 2971357"/>
              <a:gd name="connsiteY992" fmla="*/ 1807266 h 3024785"/>
              <a:gd name="connsiteX993" fmla="*/ 393689 w 2971357"/>
              <a:gd name="connsiteY993" fmla="*/ 1775453 h 3024785"/>
              <a:gd name="connsiteX994" fmla="*/ 385212 w 2971357"/>
              <a:gd name="connsiteY994" fmla="*/ 1741353 h 3024785"/>
              <a:gd name="connsiteX995" fmla="*/ 381775 w 2971357"/>
              <a:gd name="connsiteY995" fmla="*/ 1732275 h 3024785"/>
              <a:gd name="connsiteX996" fmla="*/ 2757826 w 2971357"/>
              <a:gd name="connsiteY996" fmla="*/ 1729724 h 3024785"/>
              <a:gd name="connsiteX997" fmla="*/ 2758580 w 2971357"/>
              <a:gd name="connsiteY997" fmla="*/ 1736630 h 3024785"/>
              <a:gd name="connsiteX998" fmla="*/ 2758392 w 2971357"/>
              <a:gd name="connsiteY998" fmla="*/ 1736680 h 3024785"/>
              <a:gd name="connsiteX999" fmla="*/ 92068 w 2971357"/>
              <a:gd name="connsiteY999" fmla="*/ 1724671 h 3024785"/>
              <a:gd name="connsiteX1000" fmla="*/ 92358 w 2971357"/>
              <a:gd name="connsiteY1000" fmla="*/ 1725278 h 3024785"/>
              <a:gd name="connsiteX1001" fmla="*/ 92330 w 2971357"/>
              <a:gd name="connsiteY1001" fmla="*/ 1725519 h 3024785"/>
              <a:gd name="connsiteX1002" fmla="*/ 319357 w 2971357"/>
              <a:gd name="connsiteY1002" fmla="*/ 1723603 h 3024785"/>
              <a:gd name="connsiteX1003" fmla="*/ 320309 w 2971357"/>
              <a:gd name="connsiteY1003" fmla="*/ 1726556 h 3024785"/>
              <a:gd name="connsiteX1004" fmla="*/ 320309 w 2971357"/>
              <a:gd name="connsiteY1004" fmla="*/ 1726651 h 3024785"/>
              <a:gd name="connsiteX1005" fmla="*/ 2766843 w 2971357"/>
              <a:gd name="connsiteY1005" fmla="*/ 1723446 h 3024785"/>
              <a:gd name="connsiteX1006" fmla="*/ 2762055 w 2971357"/>
              <a:gd name="connsiteY1006" fmla="*/ 1733909 h 3024785"/>
              <a:gd name="connsiteX1007" fmla="*/ 2761287 w 2971357"/>
              <a:gd name="connsiteY1007" fmla="*/ 1734539 h 3024785"/>
              <a:gd name="connsiteX1008" fmla="*/ 93747 w 2971357"/>
              <a:gd name="connsiteY1008" fmla="*/ 1713445 h 3024785"/>
              <a:gd name="connsiteX1009" fmla="*/ 92473 w 2971357"/>
              <a:gd name="connsiteY1009" fmla="*/ 1725519 h 3024785"/>
              <a:gd name="connsiteX1010" fmla="*/ 92358 w 2971357"/>
              <a:gd name="connsiteY1010" fmla="*/ 1725278 h 3024785"/>
              <a:gd name="connsiteX1011" fmla="*/ 87270 w 2971357"/>
              <a:gd name="connsiteY1011" fmla="*/ 1709159 h 3024785"/>
              <a:gd name="connsiteX1012" fmla="*/ 92068 w 2971357"/>
              <a:gd name="connsiteY1012" fmla="*/ 1724671 h 3024785"/>
              <a:gd name="connsiteX1013" fmla="*/ 90519 w 2971357"/>
              <a:gd name="connsiteY1013" fmla="*/ 1721429 h 3024785"/>
              <a:gd name="connsiteX1014" fmla="*/ 87270 w 2971357"/>
              <a:gd name="connsiteY1014" fmla="*/ 1709159 h 3024785"/>
              <a:gd name="connsiteX1015" fmla="*/ 2776177 w 2971357"/>
              <a:gd name="connsiteY1015" fmla="*/ 1701348 h 3024785"/>
              <a:gd name="connsiteX1016" fmla="*/ 2771319 w 2971357"/>
              <a:gd name="connsiteY1016" fmla="*/ 1719541 h 3024785"/>
              <a:gd name="connsiteX1017" fmla="*/ 2763890 w 2971357"/>
              <a:gd name="connsiteY1017" fmla="*/ 1777929 h 3024785"/>
              <a:gd name="connsiteX1018" fmla="*/ 2771319 w 2971357"/>
              <a:gd name="connsiteY1018" fmla="*/ 1719446 h 3024785"/>
              <a:gd name="connsiteX1019" fmla="*/ 2776177 w 2971357"/>
              <a:gd name="connsiteY1019" fmla="*/ 1701348 h 3024785"/>
              <a:gd name="connsiteX1020" fmla="*/ 49837 w 2971357"/>
              <a:gd name="connsiteY1020" fmla="*/ 1699444 h 3024785"/>
              <a:gd name="connsiteX1021" fmla="*/ 59362 w 2971357"/>
              <a:gd name="connsiteY1021" fmla="*/ 1755356 h 3024785"/>
              <a:gd name="connsiteX1022" fmla="*/ 69458 w 2971357"/>
              <a:gd name="connsiteY1022" fmla="*/ 1807362 h 3024785"/>
              <a:gd name="connsiteX1023" fmla="*/ 81269 w 2971357"/>
              <a:gd name="connsiteY1023" fmla="*/ 1852130 h 3024785"/>
              <a:gd name="connsiteX1024" fmla="*/ 107558 w 2971357"/>
              <a:gd name="connsiteY1024" fmla="*/ 1936045 h 3024785"/>
              <a:gd name="connsiteX1025" fmla="*/ 117941 w 2971357"/>
              <a:gd name="connsiteY1025" fmla="*/ 1970526 h 3024785"/>
              <a:gd name="connsiteX1026" fmla="*/ 128132 w 2971357"/>
              <a:gd name="connsiteY1026" fmla="*/ 1997481 h 3024785"/>
              <a:gd name="connsiteX1027" fmla="*/ 150230 w 2971357"/>
              <a:gd name="connsiteY1027" fmla="*/ 2051107 h 3024785"/>
              <a:gd name="connsiteX1028" fmla="*/ 161089 w 2971357"/>
              <a:gd name="connsiteY1028" fmla="*/ 2081587 h 3024785"/>
              <a:gd name="connsiteX1029" fmla="*/ 161089 w 2971357"/>
              <a:gd name="connsiteY1029" fmla="*/ 2081872 h 3024785"/>
              <a:gd name="connsiteX1030" fmla="*/ 161089 w 2971357"/>
              <a:gd name="connsiteY1030" fmla="*/ 2083778 h 3024785"/>
              <a:gd name="connsiteX1031" fmla="*/ 135086 w 2971357"/>
              <a:gd name="connsiteY1031" fmla="*/ 2048821 h 3024785"/>
              <a:gd name="connsiteX1032" fmla="*/ 175948 w 2971357"/>
              <a:gd name="connsiteY1032" fmla="*/ 2141309 h 3024785"/>
              <a:gd name="connsiteX1033" fmla="*/ 186806 w 2971357"/>
              <a:gd name="connsiteY1033" fmla="*/ 2162550 h 3024785"/>
              <a:gd name="connsiteX1034" fmla="*/ 198617 w 2971357"/>
              <a:gd name="connsiteY1034" fmla="*/ 2184648 h 3024785"/>
              <a:gd name="connsiteX1035" fmla="*/ 223192 w 2971357"/>
              <a:gd name="connsiteY1035" fmla="*/ 2229225 h 3024785"/>
              <a:gd name="connsiteX1036" fmla="*/ 219096 w 2971357"/>
              <a:gd name="connsiteY1036" fmla="*/ 2228748 h 3024785"/>
              <a:gd name="connsiteX1037" fmla="*/ 204999 w 2971357"/>
              <a:gd name="connsiteY1037" fmla="*/ 2209698 h 3024785"/>
              <a:gd name="connsiteX1038" fmla="*/ 173471 w 2971357"/>
              <a:gd name="connsiteY1038" fmla="*/ 2153215 h 3024785"/>
              <a:gd name="connsiteX1039" fmla="*/ 157088 w 2971357"/>
              <a:gd name="connsiteY1039" fmla="*/ 2120926 h 3024785"/>
              <a:gd name="connsiteX1040" fmla="*/ 49837 w 2971357"/>
              <a:gd name="connsiteY1040" fmla="*/ 1699444 h 3024785"/>
              <a:gd name="connsiteX1041" fmla="*/ 91651 w 2971357"/>
              <a:gd name="connsiteY1041" fmla="*/ 1668678 h 3024785"/>
              <a:gd name="connsiteX1042" fmla="*/ 92603 w 2971357"/>
              <a:gd name="connsiteY1042" fmla="*/ 1679061 h 3024785"/>
              <a:gd name="connsiteX1043" fmla="*/ 95461 w 2971357"/>
              <a:gd name="connsiteY1043" fmla="*/ 1701920 h 3024785"/>
              <a:gd name="connsiteX1044" fmla="*/ 92603 w 2971357"/>
              <a:gd name="connsiteY1044" fmla="*/ 1679156 h 3024785"/>
              <a:gd name="connsiteX1045" fmla="*/ 91651 w 2971357"/>
              <a:gd name="connsiteY1045" fmla="*/ 1668678 h 3024785"/>
              <a:gd name="connsiteX1046" fmla="*/ 122039 w 2971357"/>
              <a:gd name="connsiteY1046" fmla="*/ 1658751 h 3024785"/>
              <a:gd name="connsiteX1047" fmla="*/ 123881 w 2971357"/>
              <a:gd name="connsiteY1047" fmla="*/ 1688728 h 3024785"/>
              <a:gd name="connsiteX1048" fmla="*/ 127465 w 2971357"/>
              <a:gd name="connsiteY1048" fmla="*/ 1721733 h 3024785"/>
              <a:gd name="connsiteX1049" fmla="*/ 123881 w 2971357"/>
              <a:gd name="connsiteY1049" fmla="*/ 1688800 h 3024785"/>
              <a:gd name="connsiteX1050" fmla="*/ 121999 w 2971357"/>
              <a:gd name="connsiteY1050" fmla="*/ 1658213 h 3024785"/>
              <a:gd name="connsiteX1051" fmla="*/ 121999 w 2971357"/>
              <a:gd name="connsiteY1051" fmla="*/ 1658213 h 3024785"/>
              <a:gd name="connsiteX1052" fmla="*/ 122039 w 2971357"/>
              <a:gd name="connsiteY1052" fmla="*/ 1658751 h 3024785"/>
              <a:gd name="connsiteX1053" fmla="*/ 16403 w 2971357"/>
              <a:gd name="connsiteY1053" fmla="*/ 1654866 h 3024785"/>
              <a:gd name="connsiteX1054" fmla="*/ 29548 w 2971357"/>
              <a:gd name="connsiteY1054" fmla="*/ 1771357 h 3024785"/>
              <a:gd name="connsiteX1055" fmla="*/ 30024 w 2971357"/>
              <a:gd name="connsiteY1055" fmla="*/ 1799170 h 3024785"/>
              <a:gd name="connsiteX1056" fmla="*/ 31834 w 2971357"/>
              <a:gd name="connsiteY1056" fmla="*/ 1820220 h 3024785"/>
              <a:gd name="connsiteX1057" fmla="*/ 36692 w 2971357"/>
              <a:gd name="connsiteY1057" fmla="*/ 1848795 h 3024785"/>
              <a:gd name="connsiteX1058" fmla="*/ 31834 w 2971357"/>
              <a:gd name="connsiteY1058" fmla="*/ 1839270 h 3024785"/>
              <a:gd name="connsiteX1059" fmla="*/ 22309 w 2971357"/>
              <a:gd name="connsiteY1059" fmla="*/ 1797741 h 3024785"/>
              <a:gd name="connsiteX1060" fmla="*/ 19451 w 2971357"/>
              <a:gd name="connsiteY1060" fmla="*/ 1761928 h 3024785"/>
              <a:gd name="connsiteX1061" fmla="*/ 18118 w 2971357"/>
              <a:gd name="connsiteY1061" fmla="*/ 1744116 h 3024785"/>
              <a:gd name="connsiteX1062" fmla="*/ 17451 w 2971357"/>
              <a:gd name="connsiteY1062" fmla="*/ 1726209 h 3024785"/>
              <a:gd name="connsiteX1063" fmla="*/ 16403 w 2971357"/>
              <a:gd name="connsiteY1063" fmla="*/ 1690490 h 3024785"/>
              <a:gd name="connsiteX1064" fmla="*/ 16403 w 2971357"/>
              <a:gd name="connsiteY1064" fmla="*/ 1654866 h 3024785"/>
              <a:gd name="connsiteX1065" fmla="*/ 2757509 w 2971357"/>
              <a:gd name="connsiteY1065" fmla="*/ 1614576 h 3024785"/>
              <a:gd name="connsiteX1066" fmla="*/ 2751984 w 2971357"/>
              <a:gd name="connsiteY1066" fmla="*/ 1643151 h 3024785"/>
              <a:gd name="connsiteX1067" fmla="*/ 2752175 w 2971357"/>
              <a:gd name="connsiteY1067" fmla="*/ 1643532 h 3024785"/>
              <a:gd name="connsiteX1068" fmla="*/ 2757509 w 2971357"/>
              <a:gd name="connsiteY1068" fmla="*/ 1614576 h 3024785"/>
              <a:gd name="connsiteX1069" fmla="*/ 311679 w 2971357"/>
              <a:gd name="connsiteY1069" fmla="*/ 1604480 h 3024785"/>
              <a:gd name="connsiteX1070" fmla="*/ 309274 w 2971357"/>
              <a:gd name="connsiteY1070" fmla="*/ 1605587 h 3024785"/>
              <a:gd name="connsiteX1071" fmla="*/ 309250 w 2971357"/>
              <a:gd name="connsiteY1071" fmla="*/ 1605506 h 3024785"/>
              <a:gd name="connsiteX1072" fmla="*/ 306726 w 2971357"/>
              <a:gd name="connsiteY1072" fmla="*/ 1597050 h 3024785"/>
              <a:gd name="connsiteX1073" fmla="*/ 309250 w 2971357"/>
              <a:gd name="connsiteY1073" fmla="*/ 1605506 h 3024785"/>
              <a:gd name="connsiteX1074" fmla="*/ 309059 w 2971357"/>
              <a:gd name="connsiteY1074" fmla="*/ 1605587 h 3024785"/>
              <a:gd name="connsiteX1075" fmla="*/ 306726 w 2971357"/>
              <a:gd name="connsiteY1075" fmla="*/ 1597050 h 3024785"/>
              <a:gd name="connsiteX1076" fmla="*/ 220583 w 2971357"/>
              <a:gd name="connsiteY1076" fmla="*/ 1591015 h 3024785"/>
              <a:gd name="connsiteX1077" fmla="*/ 222869 w 2971357"/>
              <a:gd name="connsiteY1077" fmla="*/ 1620923 h 3024785"/>
              <a:gd name="connsiteX1078" fmla="*/ 220583 w 2971357"/>
              <a:gd name="connsiteY1078" fmla="*/ 1591110 h 3024785"/>
              <a:gd name="connsiteX1079" fmla="*/ 239098 w 2971357"/>
              <a:gd name="connsiteY1079" fmla="*/ 1560283 h 3024785"/>
              <a:gd name="connsiteX1080" fmla="*/ 237384 w 2971357"/>
              <a:gd name="connsiteY1080" fmla="*/ 1564760 h 3024785"/>
              <a:gd name="connsiteX1081" fmla="*/ 239098 w 2971357"/>
              <a:gd name="connsiteY1081" fmla="*/ 1560283 h 3024785"/>
              <a:gd name="connsiteX1082" fmla="*/ 134037 w 2971357"/>
              <a:gd name="connsiteY1082" fmla="*/ 1556474 h 3024785"/>
              <a:gd name="connsiteX1083" fmla="*/ 136133 w 2971357"/>
              <a:gd name="connsiteY1083" fmla="*/ 1597431 h 3024785"/>
              <a:gd name="connsiteX1084" fmla="*/ 140609 w 2971357"/>
              <a:gd name="connsiteY1084" fmla="*/ 1651152 h 3024785"/>
              <a:gd name="connsiteX1085" fmla="*/ 136133 w 2971357"/>
              <a:gd name="connsiteY1085" fmla="*/ 1597526 h 3024785"/>
              <a:gd name="connsiteX1086" fmla="*/ 134037 w 2971357"/>
              <a:gd name="connsiteY1086" fmla="*/ 1556474 h 3024785"/>
              <a:gd name="connsiteX1087" fmla="*/ 295390 w 2971357"/>
              <a:gd name="connsiteY1087" fmla="*/ 1553330 h 3024785"/>
              <a:gd name="connsiteX1088" fmla="*/ 299296 w 2971357"/>
              <a:gd name="connsiteY1088" fmla="*/ 1577619 h 3024785"/>
              <a:gd name="connsiteX1089" fmla="*/ 303677 w 2971357"/>
              <a:gd name="connsiteY1089" fmla="*/ 1625244 h 3024785"/>
              <a:gd name="connsiteX1090" fmla="*/ 298819 w 2971357"/>
              <a:gd name="connsiteY1090" fmla="*/ 1629721 h 3024785"/>
              <a:gd name="connsiteX1091" fmla="*/ 295771 w 2971357"/>
              <a:gd name="connsiteY1091" fmla="*/ 1630959 h 3024785"/>
              <a:gd name="connsiteX1092" fmla="*/ 290342 w 2971357"/>
              <a:gd name="connsiteY1092" fmla="*/ 1617243 h 3024785"/>
              <a:gd name="connsiteX1093" fmla="*/ 287675 w 2971357"/>
              <a:gd name="connsiteY1093" fmla="*/ 1594669 h 3024785"/>
              <a:gd name="connsiteX1094" fmla="*/ 286246 w 2971357"/>
              <a:gd name="connsiteY1094" fmla="*/ 1578572 h 3024785"/>
              <a:gd name="connsiteX1095" fmla="*/ 286246 w 2971357"/>
              <a:gd name="connsiteY1095" fmla="*/ 1558760 h 3024785"/>
              <a:gd name="connsiteX1096" fmla="*/ 286913 w 2971357"/>
              <a:gd name="connsiteY1096" fmla="*/ 1555235 h 3024785"/>
              <a:gd name="connsiteX1097" fmla="*/ 287060 w 2971357"/>
              <a:gd name="connsiteY1097" fmla="*/ 1555202 h 3024785"/>
              <a:gd name="connsiteX1098" fmla="*/ 170233 w 2971357"/>
              <a:gd name="connsiteY1098" fmla="*/ 1544853 h 3024785"/>
              <a:gd name="connsiteX1099" fmla="*/ 170259 w 2971357"/>
              <a:gd name="connsiteY1099" fmla="*/ 1545180 h 3024785"/>
              <a:gd name="connsiteX1100" fmla="*/ 171974 w 2971357"/>
              <a:gd name="connsiteY1100" fmla="*/ 1566927 h 3024785"/>
              <a:gd name="connsiteX1101" fmla="*/ 176233 w 2971357"/>
              <a:gd name="connsiteY1101" fmla="*/ 1568856 h 3024785"/>
              <a:gd name="connsiteX1102" fmla="*/ 171974 w 2971357"/>
              <a:gd name="connsiteY1102" fmla="*/ 1566941 h 3024785"/>
              <a:gd name="connsiteX1103" fmla="*/ 170259 w 2971357"/>
              <a:gd name="connsiteY1103" fmla="*/ 1545180 h 3024785"/>
              <a:gd name="connsiteX1104" fmla="*/ 175757 w 2971357"/>
              <a:gd name="connsiteY1104" fmla="*/ 1512469 h 3024785"/>
              <a:gd name="connsiteX1105" fmla="*/ 178043 w 2971357"/>
              <a:gd name="connsiteY1105" fmla="*/ 1553807 h 3024785"/>
              <a:gd name="connsiteX1106" fmla="*/ 175757 w 2971357"/>
              <a:gd name="connsiteY1106" fmla="*/ 1512469 h 3024785"/>
              <a:gd name="connsiteX1107" fmla="*/ 238527 w 2971357"/>
              <a:gd name="connsiteY1107" fmla="*/ 1512277 h 3024785"/>
              <a:gd name="connsiteX1108" fmla="*/ 238533 w 2971357"/>
              <a:gd name="connsiteY1108" fmla="*/ 1512659 h 3024785"/>
              <a:gd name="connsiteX1109" fmla="*/ 239026 w 2971357"/>
              <a:gd name="connsiteY1109" fmla="*/ 1541734 h 3024785"/>
              <a:gd name="connsiteX1110" fmla="*/ 239098 w 2971357"/>
              <a:gd name="connsiteY1110" fmla="*/ 1559902 h 3024785"/>
              <a:gd name="connsiteX1111" fmla="*/ 238955 w 2971357"/>
              <a:gd name="connsiteY1111" fmla="*/ 1541805 h 3024785"/>
              <a:gd name="connsiteX1112" fmla="*/ 238532 w 2971357"/>
              <a:gd name="connsiteY1112" fmla="*/ 1512659 h 3024785"/>
              <a:gd name="connsiteX1113" fmla="*/ 316442 w 2971357"/>
              <a:gd name="connsiteY1113" fmla="*/ 1503324 h 3024785"/>
              <a:gd name="connsiteX1114" fmla="*/ 323681 w 2971357"/>
              <a:gd name="connsiteY1114" fmla="*/ 1550949 h 3024785"/>
              <a:gd name="connsiteX1115" fmla="*/ 316442 w 2971357"/>
              <a:gd name="connsiteY1115" fmla="*/ 1503324 h 3024785"/>
              <a:gd name="connsiteX1116" fmla="*/ 112701 w 2971357"/>
              <a:gd name="connsiteY1116" fmla="*/ 1497609 h 3024785"/>
              <a:gd name="connsiteX1117" fmla="*/ 116607 w 2971357"/>
              <a:gd name="connsiteY1117" fmla="*/ 1514087 h 3024785"/>
              <a:gd name="connsiteX1118" fmla="*/ 121274 w 2971357"/>
              <a:gd name="connsiteY1118" fmla="*/ 1532471 h 3024785"/>
              <a:gd name="connsiteX1119" fmla="*/ 123655 w 2971357"/>
              <a:gd name="connsiteY1119" fmla="*/ 1561903 h 3024785"/>
              <a:gd name="connsiteX1120" fmla="*/ 144229 w 2971357"/>
              <a:gd name="connsiteY1120" fmla="*/ 1682013 h 3024785"/>
              <a:gd name="connsiteX1121" fmla="*/ 151087 w 2971357"/>
              <a:gd name="connsiteY1121" fmla="*/ 1724876 h 3024785"/>
              <a:gd name="connsiteX1122" fmla="*/ 157659 w 2971357"/>
              <a:gd name="connsiteY1122" fmla="*/ 1785645 h 3024785"/>
              <a:gd name="connsiteX1123" fmla="*/ 159945 w 2971357"/>
              <a:gd name="connsiteY1123" fmla="*/ 1820411 h 3024785"/>
              <a:gd name="connsiteX1124" fmla="*/ 154135 w 2971357"/>
              <a:gd name="connsiteY1124" fmla="*/ 1802409 h 3024785"/>
              <a:gd name="connsiteX1125" fmla="*/ 147467 w 2971357"/>
              <a:gd name="connsiteY1125" fmla="*/ 1791360 h 3024785"/>
              <a:gd name="connsiteX1126" fmla="*/ 138895 w 2971357"/>
              <a:gd name="connsiteY1126" fmla="*/ 1758023 h 3024785"/>
              <a:gd name="connsiteX1127" fmla="*/ 129763 w 2971357"/>
              <a:gd name="connsiteY1127" fmla="*/ 1710755 h 3024785"/>
              <a:gd name="connsiteX1128" fmla="*/ 121999 w 2971357"/>
              <a:gd name="connsiteY1128" fmla="*/ 1658213 h 3024785"/>
              <a:gd name="connsiteX1129" fmla="*/ 121999 w 2971357"/>
              <a:gd name="connsiteY1129" fmla="*/ 1658213 h 3024785"/>
              <a:gd name="connsiteX1130" fmla="*/ 121999 w 2971357"/>
              <a:gd name="connsiteY1130" fmla="*/ 1658213 h 3024785"/>
              <a:gd name="connsiteX1131" fmla="*/ 121999 w 2971357"/>
              <a:gd name="connsiteY1131" fmla="*/ 1658212 h 3024785"/>
              <a:gd name="connsiteX1132" fmla="*/ 121999 w 2971357"/>
              <a:gd name="connsiteY1132" fmla="*/ 1658212 h 3024785"/>
              <a:gd name="connsiteX1133" fmla="*/ 121999 w 2971357"/>
              <a:gd name="connsiteY1133" fmla="*/ 1658212 h 3024785"/>
              <a:gd name="connsiteX1134" fmla="*/ 121999 w 2971357"/>
              <a:gd name="connsiteY1134" fmla="*/ 1658212 h 3024785"/>
              <a:gd name="connsiteX1135" fmla="*/ 121999 w 2971357"/>
              <a:gd name="connsiteY1135" fmla="*/ 1658211 h 3024785"/>
              <a:gd name="connsiteX1136" fmla="*/ 121999 w 2971357"/>
              <a:gd name="connsiteY1136" fmla="*/ 1658211 h 3024785"/>
              <a:gd name="connsiteX1137" fmla="*/ 121999 w 2971357"/>
              <a:gd name="connsiteY1137" fmla="*/ 1658211 h 3024785"/>
              <a:gd name="connsiteX1138" fmla="*/ 121999 w 2971357"/>
              <a:gd name="connsiteY1138" fmla="*/ 1658211 h 3024785"/>
              <a:gd name="connsiteX1139" fmla="*/ 121999 w 2971357"/>
              <a:gd name="connsiteY1139" fmla="*/ 1658210 h 3024785"/>
              <a:gd name="connsiteX1140" fmla="*/ 121999 w 2971357"/>
              <a:gd name="connsiteY1140" fmla="*/ 1658210 h 3024785"/>
              <a:gd name="connsiteX1141" fmla="*/ 121999 w 2971357"/>
              <a:gd name="connsiteY1141" fmla="*/ 1658210 h 3024785"/>
              <a:gd name="connsiteX1142" fmla="*/ 121999 w 2971357"/>
              <a:gd name="connsiteY1142" fmla="*/ 1658210 h 3024785"/>
              <a:gd name="connsiteX1143" fmla="*/ 121999 w 2971357"/>
              <a:gd name="connsiteY1143" fmla="*/ 1658209 h 3024785"/>
              <a:gd name="connsiteX1144" fmla="*/ 121999 w 2971357"/>
              <a:gd name="connsiteY1144" fmla="*/ 1658209 h 3024785"/>
              <a:gd name="connsiteX1145" fmla="*/ 121999 w 2971357"/>
              <a:gd name="connsiteY1145" fmla="*/ 1658209 h 3024785"/>
              <a:gd name="connsiteX1146" fmla="*/ 121999 w 2971357"/>
              <a:gd name="connsiteY1146" fmla="*/ 1658209 h 3024785"/>
              <a:gd name="connsiteX1147" fmla="*/ 121999 w 2971357"/>
              <a:gd name="connsiteY1147" fmla="*/ 1658208 h 3024785"/>
              <a:gd name="connsiteX1148" fmla="*/ 121999 w 2971357"/>
              <a:gd name="connsiteY1148" fmla="*/ 1658208 h 3024785"/>
              <a:gd name="connsiteX1149" fmla="*/ 121999 w 2971357"/>
              <a:gd name="connsiteY1149" fmla="*/ 1658208 h 3024785"/>
              <a:gd name="connsiteX1150" fmla="*/ 121999 w 2971357"/>
              <a:gd name="connsiteY1150" fmla="*/ 1658208 h 3024785"/>
              <a:gd name="connsiteX1151" fmla="*/ 121999 w 2971357"/>
              <a:gd name="connsiteY1151" fmla="*/ 1658207 h 3024785"/>
              <a:gd name="connsiteX1152" fmla="*/ 121999 w 2971357"/>
              <a:gd name="connsiteY1152" fmla="*/ 1658207 h 3024785"/>
              <a:gd name="connsiteX1153" fmla="*/ 121999 w 2971357"/>
              <a:gd name="connsiteY1153" fmla="*/ 1658207 h 3024785"/>
              <a:gd name="connsiteX1154" fmla="*/ 121999 w 2971357"/>
              <a:gd name="connsiteY1154" fmla="*/ 1658207 h 3024785"/>
              <a:gd name="connsiteX1155" fmla="*/ 121999 w 2971357"/>
              <a:gd name="connsiteY1155" fmla="*/ 1658206 h 3024785"/>
              <a:gd name="connsiteX1156" fmla="*/ 121999 w 2971357"/>
              <a:gd name="connsiteY1156" fmla="*/ 1658206 h 3024785"/>
              <a:gd name="connsiteX1157" fmla="*/ 121999 w 2971357"/>
              <a:gd name="connsiteY1157" fmla="*/ 1658206 h 3024785"/>
              <a:gd name="connsiteX1158" fmla="*/ 121999 w 2971357"/>
              <a:gd name="connsiteY1158" fmla="*/ 1658206 h 3024785"/>
              <a:gd name="connsiteX1159" fmla="*/ 121999 w 2971357"/>
              <a:gd name="connsiteY1159" fmla="*/ 1658205 h 3024785"/>
              <a:gd name="connsiteX1160" fmla="*/ 121999 w 2971357"/>
              <a:gd name="connsiteY1160" fmla="*/ 1658205 h 3024785"/>
              <a:gd name="connsiteX1161" fmla="*/ 121999 w 2971357"/>
              <a:gd name="connsiteY1161" fmla="*/ 1658205 h 3024785"/>
              <a:gd name="connsiteX1162" fmla="*/ 121999 w 2971357"/>
              <a:gd name="connsiteY1162" fmla="*/ 1658205 h 3024785"/>
              <a:gd name="connsiteX1163" fmla="*/ 121999 w 2971357"/>
              <a:gd name="connsiteY1163" fmla="*/ 1658204 h 3024785"/>
              <a:gd name="connsiteX1164" fmla="*/ 121999 w 2971357"/>
              <a:gd name="connsiteY1164" fmla="*/ 1658204 h 3024785"/>
              <a:gd name="connsiteX1165" fmla="*/ 121999 w 2971357"/>
              <a:gd name="connsiteY1165" fmla="*/ 1658204 h 3024785"/>
              <a:gd name="connsiteX1166" fmla="*/ 121999 w 2971357"/>
              <a:gd name="connsiteY1166" fmla="*/ 1658204 h 3024785"/>
              <a:gd name="connsiteX1167" fmla="*/ 121999 w 2971357"/>
              <a:gd name="connsiteY1167" fmla="*/ 1658203 h 3024785"/>
              <a:gd name="connsiteX1168" fmla="*/ 121999 w 2971357"/>
              <a:gd name="connsiteY1168" fmla="*/ 1658203 h 3024785"/>
              <a:gd name="connsiteX1169" fmla="*/ 121999 w 2971357"/>
              <a:gd name="connsiteY1169" fmla="*/ 1658203 h 3024785"/>
              <a:gd name="connsiteX1170" fmla="*/ 121999 w 2971357"/>
              <a:gd name="connsiteY1170" fmla="*/ 1658203 h 3024785"/>
              <a:gd name="connsiteX1171" fmla="*/ 121999 w 2971357"/>
              <a:gd name="connsiteY1171" fmla="*/ 1658202 h 3024785"/>
              <a:gd name="connsiteX1172" fmla="*/ 121999 w 2971357"/>
              <a:gd name="connsiteY1172" fmla="*/ 1658202 h 3024785"/>
              <a:gd name="connsiteX1173" fmla="*/ 121999 w 2971357"/>
              <a:gd name="connsiteY1173" fmla="*/ 1658202 h 3024785"/>
              <a:gd name="connsiteX1174" fmla="*/ 121999 w 2971357"/>
              <a:gd name="connsiteY1174" fmla="*/ 1658202 h 3024785"/>
              <a:gd name="connsiteX1175" fmla="*/ 121999 w 2971357"/>
              <a:gd name="connsiteY1175" fmla="*/ 1658201 h 3024785"/>
              <a:gd name="connsiteX1176" fmla="*/ 121999 w 2971357"/>
              <a:gd name="connsiteY1176" fmla="*/ 1658201 h 3024785"/>
              <a:gd name="connsiteX1177" fmla="*/ 121999 w 2971357"/>
              <a:gd name="connsiteY1177" fmla="*/ 1658201 h 3024785"/>
              <a:gd name="connsiteX1178" fmla="*/ 121999 w 2971357"/>
              <a:gd name="connsiteY1178" fmla="*/ 1658201 h 3024785"/>
              <a:gd name="connsiteX1179" fmla="*/ 121999 w 2971357"/>
              <a:gd name="connsiteY1179" fmla="*/ 1658200 h 3024785"/>
              <a:gd name="connsiteX1180" fmla="*/ 121999 w 2971357"/>
              <a:gd name="connsiteY1180" fmla="*/ 1658200 h 3024785"/>
              <a:gd name="connsiteX1181" fmla="*/ 121999 w 2971357"/>
              <a:gd name="connsiteY1181" fmla="*/ 1658200 h 3024785"/>
              <a:gd name="connsiteX1182" fmla="*/ 121999 w 2971357"/>
              <a:gd name="connsiteY1182" fmla="*/ 1658200 h 3024785"/>
              <a:gd name="connsiteX1183" fmla="*/ 121999 w 2971357"/>
              <a:gd name="connsiteY1183" fmla="*/ 1658199 h 3024785"/>
              <a:gd name="connsiteX1184" fmla="*/ 121999 w 2971357"/>
              <a:gd name="connsiteY1184" fmla="*/ 1658199 h 3024785"/>
              <a:gd name="connsiteX1185" fmla="*/ 121999 w 2971357"/>
              <a:gd name="connsiteY1185" fmla="*/ 1658199 h 3024785"/>
              <a:gd name="connsiteX1186" fmla="*/ 121999 w 2971357"/>
              <a:gd name="connsiteY1186" fmla="*/ 1658199 h 3024785"/>
              <a:gd name="connsiteX1187" fmla="*/ 121999 w 2971357"/>
              <a:gd name="connsiteY1187" fmla="*/ 1658198 h 3024785"/>
              <a:gd name="connsiteX1188" fmla="*/ 121999 w 2971357"/>
              <a:gd name="connsiteY1188" fmla="*/ 1658198 h 3024785"/>
              <a:gd name="connsiteX1189" fmla="*/ 121999 w 2971357"/>
              <a:gd name="connsiteY1189" fmla="*/ 1658198 h 3024785"/>
              <a:gd name="connsiteX1190" fmla="*/ 121999 w 2971357"/>
              <a:gd name="connsiteY1190" fmla="*/ 1658198 h 3024785"/>
              <a:gd name="connsiteX1191" fmla="*/ 121999 w 2971357"/>
              <a:gd name="connsiteY1191" fmla="*/ 1658197 h 3024785"/>
              <a:gd name="connsiteX1192" fmla="*/ 121999 w 2971357"/>
              <a:gd name="connsiteY1192" fmla="*/ 1658197 h 3024785"/>
              <a:gd name="connsiteX1193" fmla="*/ 121999 w 2971357"/>
              <a:gd name="connsiteY1193" fmla="*/ 1658197 h 3024785"/>
              <a:gd name="connsiteX1194" fmla="*/ 121999 w 2971357"/>
              <a:gd name="connsiteY1194" fmla="*/ 1658197 h 3024785"/>
              <a:gd name="connsiteX1195" fmla="*/ 121999 w 2971357"/>
              <a:gd name="connsiteY1195" fmla="*/ 1658196 h 3024785"/>
              <a:gd name="connsiteX1196" fmla="*/ 121999 w 2971357"/>
              <a:gd name="connsiteY1196" fmla="*/ 1658196 h 3024785"/>
              <a:gd name="connsiteX1197" fmla="*/ 121999 w 2971357"/>
              <a:gd name="connsiteY1197" fmla="*/ 1658196 h 3024785"/>
              <a:gd name="connsiteX1198" fmla="*/ 121999 w 2971357"/>
              <a:gd name="connsiteY1198" fmla="*/ 1658196 h 3024785"/>
              <a:gd name="connsiteX1199" fmla="*/ 121999 w 2971357"/>
              <a:gd name="connsiteY1199" fmla="*/ 1658195 h 3024785"/>
              <a:gd name="connsiteX1200" fmla="*/ 121999 w 2971357"/>
              <a:gd name="connsiteY1200" fmla="*/ 1658195 h 3024785"/>
              <a:gd name="connsiteX1201" fmla="*/ 121999 w 2971357"/>
              <a:gd name="connsiteY1201" fmla="*/ 1658195 h 3024785"/>
              <a:gd name="connsiteX1202" fmla="*/ 121999 w 2971357"/>
              <a:gd name="connsiteY1202" fmla="*/ 1658195 h 3024785"/>
              <a:gd name="connsiteX1203" fmla="*/ 121999 w 2971357"/>
              <a:gd name="connsiteY1203" fmla="*/ 1658194 h 3024785"/>
              <a:gd name="connsiteX1204" fmla="*/ 121999 w 2971357"/>
              <a:gd name="connsiteY1204" fmla="*/ 1658194 h 3024785"/>
              <a:gd name="connsiteX1205" fmla="*/ 121999 w 2971357"/>
              <a:gd name="connsiteY1205" fmla="*/ 1658194 h 3024785"/>
              <a:gd name="connsiteX1206" fmla="*/ 121999 w 2971357"/>
              <a:gd name="connsiteY1206" fmla="*/ 1658194 h 3024785"/>
              <a:gd name="connsiteX1207" fmla="*/ 121999 w 2971357"/>
              <a:gd name="connsiteY1207" fmla="*/ 1658193 h 3024785"/>
              <a:gd name="connsiteX1208" fmla="*/ 121999 w 2971357"/>
              <a:gd name="connsiteY1208" fmla="*/ 1658193 h 3024785"/>
              <a:gd name="connsiteX1209" fmla="*/ 121999 w 2971357"/>
              <a:gd name="connsiteY1209" fmla="*/ 1658193 h 3024785"/>
              <a:gd name="connsiteX1210" fmla="*/ 121999 w 2971357"/>
              <a:gd name="connsiteY1210" fmla="*/ 1658193 h 3024785"/>
              <a:gd name="connsiteX1211" fmla="*/ 121999 w 2971357"/>
              <a:gd name="connsiteY1211" fmla="*/ 1658192 h 3024785"/>
              <a:gd name="connsiteX1212" fmla="*/ 121999 w 2971357"/>
              <a:gd name="connsiteY1212" fmla="*/ 1658192 h 3024785"/>
              <a:gd name="connsiteX1213" fmla="*/ 121999 w 2971357"/>
              <a:gd name="connsiteY1213" fmla="*/ 1658192 h 3024785"/>
              <a:gd name="connsiteX1214" fmla="*/ 121999 w 2971357"/>
              <a:gd name="connsiteY1214" fmla="*/ 1658192 h 3024785"/>
              <a:gd name="connsiteX1215" fmla="*/ 121999 w 2971357"/>
              <a:gd name="connsiteY1215" fmla="*/ 1658191 h 3024785"/>
              <a:gd name="connsiteX1216" fmla="*/ 121999 w 2971357"/>
              <a:gd name="connsiteY1216" fmla="*/ 1658191 h 3024785"/>
              <a:gd name="connsiteX1217" fmla="*/ 121999 w 2971357"/>
              <a:gd name="connsiteY1217" fmla="*/ 1658191 h 3024785"/>
              <a:gd name="connsiteX1218" fmla="*/ 121999 w 2971357"/>
              <a:gd name="connsiteY1218" fmla="*/ 1658191 h 3024785"/>
              <a:gd name="connsiteX1219" fmla="*/ 121999 w 2971357"/>
              <a:gd name="connsiteY1219" fmla="*/ 1658190 h 3024785"/>
              <a:gd name="connsiteX1220" fmla="*/ 121999 w 2971357"/>
              <a:gd name="connsiteY1220" fmla="*/ 1658190 h 3024785"/>
              <a:gd name="connsiteX1221" fmla="*/ 121999 w 2971357"/>
              <a:gd name="connsiteY1221" fmla="*/ 1658190 h 3024785"/>
              <a:gd name="connsiteX1222" fmla="*/ 121999 w 2971357"/>
              <a:gd name="connsiteY1222" fmla="*/ 1658190 h 3024785"/>
              <a:gd name="connsiteX1223" fmla="*/ 121999 w 2971357"/>
              <a:gd name="connsiteY1223" fmla="*/ 1658189 h 3024785"/>
              <a:gd name="connsiteX1224" fmla="*/ 121999 w 2971357"/>
              <a:gd name="connsiteY1224" fmla="*/ 1658189 h 3024785"/>
              <a:gd name="connsiteX1225" fmla="*/ 121999 w 2971357"/>
              <a:gd name="connsiteY1225" fmla="*/ 1658189 h 3024785"/>
              <a:gd name="connsiteX1226" fmla="*/ 121999 w 2971357"/>
              <a:gd name="connsiteY1226" fmla="*/ 1658189 h 3024785"/>
              <a:gd name="connsiteX1227" fmla="*/ 121999 w 2971357"/>
              <a:gd name="connsiteY1227" fmla="*/ 1658188 h 3024785"/>
              <a:gd name="connsiteX1228" fmla="*/ 121999 w 2971357"/>
              <a:gd name="connsiteY1228" fmla="*/ 1658188 h 3024785"/>
              <a:gd name="connsiteX1229" fmla="*/ 121999 w 2971357"/>
              <a:gd name="connsiteY1229" fmla="*/ 1658188 h 3024785"/>
              <a:gd name="connsiteX1230" fmla="*/ 121999 w 2971357"/>
              <a:gd name="connsiteY1230" fmla="*/ 1658188 h 3024785"/>
              <a:gd name="connsiteX1231" fmla="*/ 121999 w 2971357"/>
              <a:gd name="connsiteY1231" fmla="*/ 1658187 h 3024785"/>
              <a:gd name="connsiteX1232" fmla="*/ 121999 w 2971357"/>
              <a:gd name="connsiteY1232" fmla="*/ 1658187 h 3024785"/>
              <a:gd name="connsiteX1233" fmla="*/ 121999 w 2971357"/>
              <a:gd name="connsiteY1233" fmla="*/ 1658187 h 3024785"/>
              <a:gd name="connsiteX1234" fmla="*/ 121999 w 2971357"/>
              <a:gd name="connsiteY1234" fmla="*/ 1658187 h 3024785"/>
              <a:gd name="connsiteX1235" fmla="*/ 121999 w 2971357"/>
              <a:gd name="connsiteY1235" fmla="*/ 1658186 h 3024785"/>
              <a:gd name="connsiteX1236" fmla="*/ 121999 w 2971357"/>
              <a:gd name="connsiteY1236" fmla="*/ 1658186 h 3024785"/>
              <a:gd name="connsiteX1237" fmla="*/ 121999 w 2971357"/>
              <a:gd name="connsiteY1237" fmla="*/ 1658186 h 3024785"/>
              <a:gd name="connsiteX1238" fmla="*/ 121999 w 2971357"/>
              <a:gd name="connsiteY1238" fmla="*/ 1658186 h 3024785"/>
              <a:gd name="connsiteX1239" fmla="*/ 121999 w 2971357"/>
              <a:gd name="connsiteY1239" fmla="*/ 1658185 h 3024785"/>
              <a:gd name="connsiteX1240" fmla="*/ 121999 w 2971357"/>
              <a:gd name="connsiteY1240" fmla="*/ 1658185 h 3024785"/>
              <a:gd name="connsiteX1241" fmla="*/ 121999 w 2971357"/>
              <a:gd name="connsiteY1241" fmla="*/ 1658185 h 3024785"/>
              <a:gd name="connsiteX1242" fmla="*/ 121999 w 2971357"/>
              <a:gd name="connsiteY1242" fmla="*/ 1658185 h 3024785"/>
              <a:gd name="connsiteX1243" fmla="*/ 121999 w 2971357"/>
              <a:gd name="connsiteY1243" fmla="*/ 1658184 h 3024785"/>
              <a:gd name="connsiteX1244" fmla="*/ 121999 w 2971357"/>
              <a:gd name="connsiteY1244" fmla="*/ 1658184 h 3024785"/>
              <a:gd name="connsiteX1245" fmla="*/ 121999 w 2971357"/>
              <a:gd name="connsiteY1245" fmla="*/ 1658184 h 3024785"/>
              <a:gd name="connsiteX1246" fmla="*/ 121999 w 2971357"/>
              <a:gd name="connsiteY1246" fmla="*/ 1658184 h 3024785"/>
              <a:gd name="connsiteX1247" fmla="*/ 121999 w 2971357"/>
              <a:gd name="connsiteY1247" fmla="*/ 1658183 h 3024785"/>
              <a:gd name="connsiteX1248" fmla="*/ 121999 w 2971357"/>
              <a:gd name="connsiteY1248" fmla="*/ 1658183 h 3024785"/>
              <a:gd name="connsiteX1249" fmla="*/ 121999 w 2971357"/>
              <a:gd name="connsiteY1249" fmla="*/ 1658183 h 3024785"/>
              <a:gd name="connsiteX1250" fmla="*/ 121999 w 2971357"/>
              <a:gd name="connsiteY1250" fmla="*/ 1658183 h 3024785"/>
              <a:gd name="connsiteX1251" fmla="*/ 121999 w 2971357"/>
              <a:gd name="connsiteY1251" fmla="*/ 1658182 h 3024785"/>
              <a:gd name="connsiteX1252" fmla="*/ 121999 w 2971357"/>
              <a:gd name="connsiteY1252" fmla="*/ 1658182 h 3024785"/>
              <a:gd name="connsiteX1253" fmla="*/ 121999 w 2971357"/>
              <a:gd name="connsiteY1253" fmla="*/ 1658182 h 3024785"/>
              <a:gd name="connsiteX1254" fmla="*/ 121999 w 2971357"/>
              <a:gd name="connsiteY1254" fmla="*/ 1658182 h 3024785"/>
              <a:gd name="connsiteX1255" fmla="*/ 121999 w 2971357"/>
              <a:gd name="connsiteY1255" fmla="*/ 1658181 h 3024785"/>
              <a:gd name="connsiteX1256" fmla="*/ 121999 w 2971357"/>
              <a:gd name="connsiteY1256" fmla="*/ 1658181 h 3024785"/>
              <a:gd name="connsiteX1257" fmla="*/ 121999 w 2971357"/>
              <a:gd name="connsiteY1257" fmla="*/ 1658181 h 3024785"/>
              <a:gd name="connsiteX1258" fmla="*/ 121999 w 2971357"/>
              <a:gd name="connsiteY1258" fmla="*/ 1658181 h 3024785"/>
              <a:gd name="connsiteX1259" fmla="*/ 121999 w 2971357"/>
              <a:gd name="connsiteY1259" fmla="*/ 1658180 h 3024785"/>
              <a:gd name="connsiteX1260" fmla="*/ 121999 w 2971357"/>
              <a:gd name="connsiteY1260" fmla="*/ 1658180 h 3024785"/>
              <a:gd name="connsiteX1261" fmla="*/ 121999 w 2971357"/>
              <a:gd name="connsiteY1261" fmla="*/ 1658180 h 3024785"/>
              <a:gd name="connsiteX1262" fmla="*/ 121999 w 2971357"/>
              <a:gd name="connsiteY1262" fmla="*/ 1658180 h 3024785"/>
              <a:gd name="connsiteX1263" fmla="*/ 121999 w 2971357"/>
              <a:gd name="connsiteY1263" fmla="*/ 1658179 h 3024785"/>
              <a:gd name="connsiteX1264" fmla="*/ 121999 w 2971357"/>
              <a:gd name="connsiteY1264" fmla="*/ 1658179 h 3024785"/>
              <a:gd name="connsiteX1265" fmla="*/ 121999 w 2971357"/>
              <a:gd name="connsiteY1265" fmla="*/ 1658179 h 3024785"/>
              <a:gd name="connsiteX1266" fmla="*/ 121999 w 2971357"/>
              <a:gd name="connsiteY1266" fmla="*/ 1658179 h 3024785"/>
              <a:gd name="connsiteX1267" fmla="*/ 121999 w 2971357"/>
              <a:gd name="connsiteY1267" fmla="*/ 1658178 h 3024785"/>
              <a:gd name="connsiteX1268" fmla="*/ 121999 w 2971357"/>
              <a:gd name="connsiteY1268" fmla="*/ 1658178 h 3024785"/>
              <a:gd name="connsiteX1269" fmla="*/ 121999 w 2971357"/>
              <a:gd name="connsiteY1269" fmla="*/ 1658178 h 3024785"/>
              <a:gd name="connsiteX1270" fmla="*/ 121999 w 2971357"/>
              <a:gd name="connsiteY1270" fmla="*/ 1658178 h 3024785"/>
              <a:gd name="connsiteX1271" fmla="*/ 121999 w 2971357"/>
              <a:gd name="connsiteY1271" fmla="*/ 1658177 h 3024785"/>
              <a:gd name="connsiteX1272" fmla="*/ 121999 w 2971357"/>
              <a:gd name="connsiteY1272" fmla="*/ 1658177 h 3024785"/>
              <a:gd name="connsiteX1273" fmla="*/ 121999 w 2971357"/>
              <a:gd name="connsiteY1273" fmla="*/ 1658177 h 3024785"/>
              <a:gd name="connsiteX1274" fmla="*/ 121999 w 2971357"/>
              <a:gd name="connsiteY1274" fmla="*/ 1658177 h 3024785"/>
              <a:gd name="connsiteX1275" fmla="*/ 121999 w 2971357"/>
              <a:gd name="connsiteY1275" fmla="*/ 1658176 h 3024785"/>
              <a:gd name="connsiteX1276" fmla="*/ 121999 w 2971357"/>
              <a:gd name="connsiteY1276" fmla="*/ 1658176 h 3024785"/>
              <a:gd name="connsiteX1277" fmla="*/ 121999 w 2971357"/>
              <a:gd name="connsiteY1277" fmla="*/ 1658176 h 3024785"/>
              <a:gd name="connsiteX1278" fmla="*/ 121999 w 2971357"/>
              <a:gd name="connsiteY1278" fmla="*/ 1658176 h 3024785"/>
              <a:gd name="connsiteX1279" fmla="*/ 121999 w 2971357"/>
              <a:gd name="connsiteY1279" fmla="*/ 1658175 h 3024785"/>
              <a:gd name="connsiteX1280" fmla="*/ 121999 w 2971357"/>
              <a:gd name="connsiteY1280" fmla="*/ 1658175 h 3024785"/>
              <a:gd name="connsiteX1281" fmla="*/ 121999 w 2971357"/>
              <a:gd name="connsiteY1281" fmla="*/ 1658175 h 3024785"/>
              <a:gd name="connsiteX1282" fmla="*/ 121999 w 2971357"/>
              <a:gd name="connsiteY1282" fmla="*/ 1658175 h 3024785"/>
              <a:gd name="connsiteX1283" fmla="*/ 121999 w 2971357"/>
              <a:gd name="connsiteY1283" fmla="*/ 1658174 h 3024785"/>
              <a:gd name="connsiteX1284" fmla="*/ 121999 w 2971357"/>
              <a:gd name="connsiteY1284" fmla="*/ 1658174 h 3024785"/>
              <a:gd name="connsiteX1285" fmla="*/ 121999 w 2971357"/>
              <a:gd name="connsiteY1285" fmla="*/ 1658174 h 3024785"/>
              <a:gd name="connsiteX1286" fmla="*/ 121999 w 2971357"/>
              <a:gd name="connsiteY1286" fmla="*/ 1658174 h 3024785"/>
              <a:gd name="connsiteX1287" fmla="*/ 121999 w 2971357"/>
              <a:gd name="connsiteY1287" fmla="*/ 1658173 h 3024785"/>
              <a:gd name="connsiteX1288" fmla="*/ 121999 w 2971357"/>
              <a:gd name="connsiteY1288" fmla="*/ 1658173 h 3024785"/>
              <a:gd name="connsiteX1289" fmla="*/ 121999 w 2971357"/>
              <a:gd name="connsiteY1289" fmla="*/ 1658173 h 3024785"/>
              <a:gd name="connsiteX1290" fmla="*/ 121999 w 2971357"/>
              <a:gd name="connsiteY1290" fmla="*/ 1658173 h 3024785"/>
              <a:gd name="connsiteX1291" fmla="*/ 121999 w 2971357"/>
              <a:gd name="connsiteY1291" fmla="*/ 1658172 h 3024785"/>
              <a:gd name="connsiteX1292" fmla="*/ 121999 w 2971357"/>
              <a:gd name="connsiteY1292" fmla="*/ 1658172 h 3024785"/>
              <a:gd name="connsiteX1293" fmla="*/ 121999 w 2971357"/>
              <a:gd name="connsiteY1293" fmla="*/ 1658172 h 3024785"/>
              <a:gd name="connsiteX1294" fmla="*/ 121999 w 2971357"/>
              <a:gd name="connsiteY1294" fmla="*/ 1658172 h 3024785"/>
              <a:gd name="connsiteX1295" fmla="*/ 121999 w 2971357"/>
              <a:gd name="connsiteY1295" fmla="*/ 1658171 h 3024785"/>
              <a:gd name="connsiteX1296" fmla="*/ 121999 w 2971357"/>
              <a:gd name="connsiteY1296" fmla="*/ 1658171 h 3024785"/>
              <a:gd name="connsiteX1297" fmla="*/ 121999 w 2971357"/>
              <a:gd name="connsiteY1297" fmla="*/ 1658171 h 3024785"/>
              <a:gd name="connsiteX1298" fmla="*/ 121999 w 2971357"/>
              <a:gd name="connsiteY1298" fmla="*/ 1658171 h 3024785"/>
              <a:gd name="connsiteX1299" fmla="*/ 121999 w 2971357"/>
              <a:gd name="connsiteY1299" fmla="*/ 1658170 h 3024785"/>
              <a:gd name="connsiteX1300" fmla="*/ 121999 w 2971357"/>
              <a:gd name="connsiteY1300" fmla="*/ 1658170 h 3024785"/>
              <a:gd name="connsiteX1301" fmla="*/ 121999 w 2971357"/>
              <a:gd name="connsiteY1301" fmla="*/ 1658170 h 3024785"/>
              <a:gd name="connsiteX1302" fmla="*/ 121999 w 2971357"/>
              <a:gd name="connsiteY1302" fmla="*/ 1658170 h 3024785"/>
              <a:gd name="connsiteX1303" fmla="*/ 121999 w 2971357"/>
              <a:gd name="connsiteY1303" fmla="*/ 1658169 h 3024785"/>
              <a:gd name="connsiteX1304" fmla="*/ 121999 w 2971357"/>
              <a:gd name="connsiteY1304" fmla="*/ 1658169 h 3024785"/>
              <a:gd name="connsiteX1305" fmla="*/ 121999 w 2971357"/>
              <a:gd name="connsiteY1305" fmla="*/ 1658169 h 3024785"/>
              <a:gd name="connsiteX1306" fmla="*/ 121999 w 2971357"/>
              <a:gd name="connsiteY1306" fmla="*/ 1658169 h 3024785"/>
              <a:gd name="connsiteX1307" fmla="*/ 121999 w 2971357"/>
              <a:gd name="connsiteY1307" fmla="*/ 1658168 h 3024785"/>
              <a:gd name="connsiteX1308" fmla="*/ 121999 w 2971357"/>
              <a:gd name="connsiteY1308" fmla="*/ 1658168 h 3024785"/>
              <a:gd name="connsiteX1309" fmla="*/ 121999 w 2971357"/>
              <a:gd name="connsiteY1309" fmla="*/ 1658168 h 3024785"/>
              <a:gd name="connsiteX1310" fmla="*/ 121999 w 2971357"/>
              <a:gd name="connsiteY1310" fmla="*/ 1658168 h 3024785"/>
              <a:gd name="connsiteX1311" fmla="*/ 121999 w 2971357"/>
              <a:gd name="connsiteY1311" fmla="*/ 1658167 h 3024785"/>
              <a:gd name="connsiteX1312" fmla="*/ 121999 w 2971357"/>
              <a:gd name="connsiteY1312" fmla="*/ 1658167 h 3024785"/>
              <a:gd name="connsiteX1313" fmla="*/ 121999 w 2971357"/>
              <a:gd name="connsiteY1313" fmla="*/ 1658167 h 3024785"/>
              <a:gd name="connsiteX1314" fmla="*/ 121999 w 2971357"/>
              <a:gd name="connsiteY1314" fmla="*/ 1658167 h 3024785"/>
              <a:gd name="connsiteX1315" fmla="*/ 121999 w 2971357"/>
              <a:gd name="connsiteY1315" fmla="*/ 1658166 h 3024785"/>
              <a:gd name="connsiteX1316" fmla="*/ 121999 w 2971357"/>
              <a:gd name="connsiteY1316" fmla="*/ 1658166 h 3024785"/>
              <a:gd name="connsiteX1317" fmla="*/ 121999 w 2971357"/>
              <a:gd name="connsiteY1317" fmla="*/ 1658166 h 3024785"/>
              <a:gd name="connsiteX1318" fmla="*/ 121999 w 2971357"/>
              <a:gd name="connsiteY1318" fmla="*/ 1658166 h 3024785"/>
              <a:gd name="connsiteX1319" fmla="*/ 121999 w 2971357"/>
              <a:gd name="connsiteY1319" fmla="*/ 1658165 h 3024785"/>
              <a:gd name="connsiteX1320" fmla="*/ 121999 w 2971357"/>
              <a:gd name="connsiteY1320" fmla="*/ 1658165 h 3024785"/>
              <a:gd name="connsiteX1321" fmla="*/ 121999 w 2971357"/>
              <a:gd name="connsiteY1321" fmla="*/ 1658165 h 3024785"/>
              <a:gd name="connsiteX1322" fmla="*/ 121999 w 2971357"/>
              <a:gd name="connsiteY1322" fmla="*/ 1658165 h 3024785"/>
              <a:gd name="connsiteX1323" fmla="*/ 121999 w 2971357"/>
              <a:gd name="connsiteY1323" fmla="*/ 1658164 h 3024785"/>
              <a:gd name="connsiteX1324" fmla="*/ 121999 w 2971357"/>
              <a:gd name="connsiteY1324" fmla="*/ 1658164 h 3024785"/>
              <a:gd name="connsiteX1325" fmla="*/ 121999 w 2971357"/>
              <a:gd name="connsiteY1325" fmla="*/ 1658164 h 3024785"/>
              <a:gd name="connsiteX1326" fmla="*/ 121999 w 2971357"/>
              <a:gd name="connsiteY1326" fmla="*/ 1658164 h 3024785"/>
              <a:gd name="connsiteX1327" fmla="*/ 121999 w 2971357"/>
              <a:gd name="connsiteY1327" fmla="*/ 1658163 h 3024785"/>
              <a:gd name="connsiteX1328" fmla="*/ 121999 w 2971357"/>
              <a:gd name="connsiteY1328" fmla="*/ 1658163 h 3024785"/>
              <a:gd name="connsiteX1329" fmla="*/ 121999 w 2971357"/>
              <a:gd name="connsiteY1329" fmla="*/ 1658163 h 3024785"/>
              <a:gd name="connsiteX1330" fmla="*/ 121999 w 2971357"/>
              <a:gd name="connsiteY1330" fmla="*/ 1658163 h 3024785"/>
              <a:gd name="connsiteX1331" fmla="*/ 121999 w 2971357"/>
              <a:gd name="connsiteY1331" fmla="*/ 1658162 h 3024785"/>
              <a:gd name="connsiteX1332" fmla="*/ 121999 w 2971357"/>
              <a:gd name="connsiteY1332" fmla="*/ 1658162 h 3024785"/>
              <a:gd name="connsiteX1333" fmla="*/ 121999 w 2971357"/>
              <a:gd name="connsiteY1333" fmla="*/ 1658162 h 3024785"/>
              <a:gd name="connsiteX1334" fmla="*/ 121999 w 2971357"/>
              <a:gd name="connsiteY1334" fmla="*/ 1658162 h 3024785"/>
              <a:gd name="connsiteX1335" fmla="*/ 121999 w 2971357"/>
              <a:gd name="connsiteY1335" fmla="*/ 1658161 h 3024785"/>
              <a:gd name="connsiteX1336" fmla="*/ 121999 w 2971357"/>
              <a:gd name="connsiteY1336" fmla="*/ 1658161 h 3024785"/>
              <a:gd name="connsiteX1337" fmla="*/ 121999 w 2971357"/>
              <a:gd name="connsiteY1337" fmla="*/ 1658161 h 3024785"/>
              <a:gd name="connsiteX1338" fmla="*/ 121999 w 2971357"/>
              <a:gd name="connsiteY1338" fmla="*/ 1658161 h 3024785"/>
              <a:gd name="connsiteX1339" fmla="*/ 121999 w 2971357"/>
              <a:gd name="connsiteY1339" fmla="*/ 1658160 h 3024785"/>
              <a:gd name="connsiteX1340" fmla="*/ 121999 w 2971357"/>
              <a:gd name="connsiteY1340" fmla="*/ 1658160 h 3024785"/>
              <a:gd name="connsiteX1341" fmla="*/ 121999 w 2971357"/>
              <a:gd name="connsiteY1341" fmla="*/ 1658160 h 3024785"/>
              <a:gd name="connsiteX1342" fmla="*/ 121999 w 2971357"/>
              <a:gd name="connsiteY1342" fmla="*/ 1658160 h 3024785"/>
              <a:gd name="connsiteX1343" fmla="*/ 121999 w 2971357"/>
              <a:gd name="connsiteY1343" fmla="*/ 1658159 h 3024785"/>
              <a:gd name="connsiteX1344" fmla="*/ 121999 w 2971357"/>
              <a:gd name="connsiteY1344" fmla="*/ 1658159 h 3024785"/>
              <a:gd name="connsiteX1345" fmla="*/ 121999 w 2971357"/>
              <a:gd name="connsiteY1345" fmla="*/ 1658159 h 3024785"/>
              <a:gd name="connsiteX1346" fmla="*/ 121999 w 2971357"/>
              <a:gd name="connsiteY1346" fmla="*/ 1658159 h 3024785"/>
              <a:gd name="connsiteX1347" fmla="*/ 121999 w 2971357"/>
              <a:gd name="connsiteY1347" fmla="*/ 1658158 h 3024785"/>
              <a:gd name="connsiteX1348" fmla="*/ 121999 w 2971357"/>
              <a:gd name="connsiteY1348" fmla="*/ 1658158 h 3024785"/>
              <a:gd name="connsiteX1349" fmla="*/ 121999 w 2971357"/>
              <a:gd name="connsiteY1349" fmla="*/ 1658158 h 3024785"/>
              <a:gd name="connsiteX1350" fmla="*/ 121999 w 2971357"/>
              <a:gd name="connsiteY1350" fmla="*/ 1658158 h 3024785"/>
              <a:gd name="connsiteX1351" fmla="*/ 121999 w 2971357"/>
              <a:gd name="connsiteY1351" fmla="*/ 1658157 h 3024785"/>
              <a:gd name="connsiteX1352" fmla="*/ 121999 w 2971357"/>
              <a:gd name="connsiteY1352" fmla="*/ 1658157 h 3024785"/>
              <a:gd name="connsiteX1353" fmla="*/ 121999 w 2971357"/>
              <a:gd name="connsiteY1353" fmla="*/ 1658157 h 3024785"/>
              <a:gd name="connsiteX1354" fmla="*/ 121999 w 2971357"/>
              <a:gd name="connsiteY1354" fmla="*/ 1658157 h 3024785"/>
              <a:gd name="connsiteX1355" fmla="*/ 121999 w 2971357"/>
              <a:gd name="connsiteY1355" fmla="*/ 1658156 h 3024785"/>
              <a:gd name="connsiteX1356" fmla="*/ 121999 w 2971357"/>
              <a:gd name="connsiteY1356" fmla="*/ 1658156 h 3024785"/>
              <a:gd name="connsiteX1357" fmla="*/ 121999 w 2971357"/>
              <a:gd name="connsiteY1357" fmla="*/ 1658156 h 3024785"/>
              <a:gd name="connsiteX1358" fmla="*/ 121999 w 2971357"/>
              <a:gd name="connsiteY1358" fmla="*/ 1658156 h 3024785"/>
              <a:gd name="connsiteX1359" fmla="*/ 121999 w 2971357"/>
              <a:gd name="connsiteY1359" fmla="*/ 1658155 h 3024785"/>
              <a:gd name="connsiteX1360" fmla="*/ 121999 w 2971357"/>
              <a:gd name="connsiteY1360" fmla="*/ 1658155 h 3024785"/>
              <a:gd name="connsiteX1361" fmla="*/ 121999 w 2971357"/>
              <a:gd name="connsiteY1361" fmla="*/ 1658155 h 3024785"/>
              <a:gd name="connsiteX1362" fmla="*/ 121999 w 2971357"/>
              <a:gd name="connsiteY1362" fmla="*/ 1658155 h 3024785"/>
              <a:gd name="connsiteX1363" fmla="*/ 121999 w 2971357"/>
              <a:gd name="connsiteY1363" fmla="*/ 1658154 h 3024785"/>
              <a:gd name="connsiteX1364" fmla="*/ 121999 w 2971357"/>
              <a:gd name="connsiteY1364" fmla="*/ 1658154 h 3024785"/>
              <a:gd name="connsiteX1365" fmla="*/ 121999 w 2971357"/>
              <a:gd name="connsiteY1365" fmla="*/ 1658154 h 3024785"/>
              <a:gd name="connsiteX1366" fmla="*/ 121999 w 2971357"/>
              <a:gd name="connsiteY1366" fmla="*/ 1658154 h 3024785"/>
              <a:gd name="connsiteX1367" fmla="*/ 121999 w 2971357"/>
              <a:gd name="connsiteY1367" fmla="*/ 1658153 h 3024785"/>
              <a:gd name="connsiteX1368" fmla="*/ 121999 w 2971357"/>
              <a:gd name="connsiteY1368" fmla="*/ 1658153 h 3024785"/>
              <a:gd name="connsiteX1369" fmla="*/ 121999 w 2971357"/>
              <a:gd name="connsiteY1369" fmla="*/ 1658153 h 3024785"/>
              <a:gd name="connsiteX1370" fmla="*/ 121999 w 2971357"/>
              <a:gd name="connsiteY1370" fmla="*/ 1658153 h 3024785"/>
              <a:gd name="connsiteX1371" fmla="*/ 121999 w 2971357"/>
              <a:gd name="connsiteY1371" fmla="*/ 1658152 h 3024785"/>
              <a:gd name="connsiteX1372" fmla="*/ 121999 w 2971357"/>
              <a:gd name="connsiteY1372" fmla="*/ 1658152 h 3024785"/>
              <a:gd name="connsiteX1373" fmla="*/ 121999 w 2971357"/>
              <a:gd name="connsiteY1373" fmla="*/ 1658152 h 3024785"/>
              <a:gd name="connsiteX1374" fmla="*/ 121999 w 2971357"/>
              <a:gd name="connsiteY1374" fmla="*/ 1658152 h 3024785"/>
              <a:gd name="connsiteX1375" fmla="*/ 121999 w 2971357"/>
              <a:gd name="connsiteY1375" fmla="*/ 1658151 h 3024785"/>
              <a:gd name="connsiteX1376" fmla="*/ 121999 w 2971357"/>
              <a:gd name="connsiteY1376" fmla="*/ 1658151 h 3024785"/>
              <a:gd name="connsiteX1377" fmla="*/ 121999 w 2971357"/>
              <a:gd name="connsiteY1377" fmla="*/ 1658151 h 3024785"/>
              <a:gd name="connsiteX1378" fmla="*/ 121999 w 2971357"/>
              <a:gd name="connsiteY1378" fmla="*/ 1658151 h 3024785"/>
              <a:gd name="connsiteX1379" fmla="*/ 121999 w 2971357"/>
              <a:gd name="connsiteY1379" fmla="*/ 1658150 h 3024785"/>
              <a:gd name="connsiteX1380" fmla="*/ 121999 w 2971357"/>
              <a:gd name="connsiteY1380" fmla="*/ 1658150 h 3024785"/>
              <a:gd name="connsiteX1381" fmla="*/ 121999 w 2971357"/>
              <a:gd name="connsiteY1381" fmla="*/ 1658150 h 3024785"/>
              <a:gd name="connsiteX1382" fmla="*/ 121999 w 2971357"/>
              <a:gd name="connsiteY1382" fmla="*/ 1658150 h 3024785"/>
              <a:gd name="connsiteX1383" fmla="*/ 121999 w 2971357"/>
              <a:gd name="connsiteY1383" fmla="*/ 1658149 h 3024785"/>
              <a:gd name="connsiteX1384" fmla="*/ 121999 w 2971357"/>
              <a:gd name="connsiteY1384" fmla="*/ 1658149 h 3024785"/>
              <a:gd name="connsiteX1385" fmla="*/ 121999 w 2971357"/>
              <a:gd name="connsiteY1385" fmla="*/ 1658149 h 3024785"/>
              <a:gd name="connsiteX1386" fmla="*/ 121999 w 2971357"/>
              <a:gd name="connsiteY1386" fmla="*/ 1658149 h 3024785"/>
              <a:gd name="connsiteX1387" fmla="*/ 121999 w 2971357"/>
              <a:gd name="connsiteY1387" fmla="*/ 1658148 h 3024785"/>
              <a:gd name="connsiteX1388" fmla="*/ 121999 w 2971357"/>
              <a:gd name="connsiteY1388" fmla="*/ 1658148 h 3024785"/>
              <a:gd name="connsiteX1389" fmla="*/ 121999 w 2971357"/>
              <a:gd name="connsiteY1389" fmla="*/ 1658148 h 3024785"/>
              <a:gd name="connsiteX1390" fmla="*/ 121999 w 2971357"/>
              <a:gd name="connsiteY1390" fmla="*/ 1658148 h 3024785"/>
              <a:gd name="connsiteX1391" fmla="*/ 121999 w 2971357"/>
              <a:gd name="connsiteY1391" fmla="*/ 1658147 h 3024785"/>
              <a:gd name="connsiteX1392" fmla="*/ 121999 w 2971357"/>
              <a:gd name="connsiteY1392" fmla="*/ 1658147 h 3024785"/>
              <a:gd name="connsiteX1393" fmla="*/ 121999 w 2971357"/>
              <a:gd name="connsiteY1393" fmla="*/ 1658147 h 3024785"/>
              <a:gd name="connsiteX1394" fmla="*/ 121999 w 2971357"/>
              <a:gd name="connsiteY1394" fmla="*/ 1658147 h 3024785"/>
              <a:gd name="connsiteX1395" fmla="*/ 121999 w 2971357"/>
              <a:gd name="connsiteY1395" fmla="*/ 1658146 h 3024785"/>
              <a:gd name="connsiteX1396" fmla="*/ 121999 w 2971357"/>
              <a:gd name="connsiteY1396" fmla="*/ 1658146 h 3024785"/>
              <a:gd name="connsiteX1397" fmla="*/ 121999 w 2971357"/>
              <a:gd name="connsiteY1397" fmla="*/ 1658146 h 3024785"/>
              <a:gd name="connsiteX1398" fmla="*/ 121999 w 2971357"/>
              <a:gd name="connsiteY1398" fmla="*/ 1658146 h 3024785"/>
              <a:gd name="connsiteX1399" fmla="*/ 121999 w 2971357"/>
              <a:gd name="connsiteY1399" fmla="*/ 1658145 h 3024785"/>
              <a:gd name="connsiteX1400" fmla="*/ 121999 w 2971357"/>
              <a:gd name="connsiteY1400" fmla="*/ 1658145 h 3024785"/>
              <a:gd name="connsiteX1401" fmla="*/ 121999 w 2971357"/>
              <a:gd name="connsiteY1401" fmla="*/ 1658145 h 3024785"/>
              <a:gd name="connsiteX1402" fmla="*/ 121999 w 2971357"/>
              <a:gd name="connsiteY1402" fmla="*/ 1658145 h 3024785"/>
              <a:gd name="connsiteX1403" fmla="*/ 121999 w 2971357"/>
              <a:gd name="connsiteY1403" fmla="*/ 1658144 h 3024785"/>
              <a:gd name="connsiteX1404" fmla="*/ 121999 w 2971357"/>
              <a:gd name="connsiteY1404" fmla="*/ 1658144 h 3024785"/>
              <a:gd name="connsiteX1405" fmla="*/ 121999 w 2971357"/>
              <a:gd name="connsiteY1405" fmla="*/ 1658144 h 3024785"/>
              <a:gd name="connsiteX1406" fmla="*/ 121999 w 2971357"/>
              <a:gd name="connsiteY1406" fmla="*/ 1658144 h 3024785"/>
              <a:gd name="connsiteX1407" fmla="*/ 121999 w 2971357"/>
              <a:gd name="connsiteY1407" fmla="*/ 1658143 h 3024785"/>
              <a:gd name="connsiteX1408" fmla="*/ 121999 w 2971357"/>
              <a:gd name="connsiteY1408" fmla="*/ 1658143 h 3024785"/>
              <a:gd name="connsiteX1409" fmla="*/ 121999 w 2971357"/>
              <a:gd name="connsiteY1409" fmla="*/ 1658143 h 3024785"/>
              <a:gd name="connsiteX1410" fmla="*/ 121999 w 2971357"/>
              <a:gd name="connsiteY1410" fmla="*/ 1658143 h 3024785"/>
              <a:gd name="connsiteX1411" fmla="*/ 121999 w 2971357"/>
              <a:gd name="connsiteY1411" fmla="*/ 1658142 h 3024785"/>
              <a:gd name="connsiteX1412" fmla="*/ 121999 w 2971357"/>
              <a:gd name="connsiteY1412" fmla="*/ 1658142 h 3024785"/>
              <a:gd name="connsiteX1413" fmla="*/ 121999 w 2971357"/>
              <a:gd name="connsiteY1413" fmla="*/ 1658142 h 3024785"/>
              <a:gd name="connsiteX1414" fmla="*/ 121999 w 2971357"/>
              <a:gd name="connsiteY1414" fmla="*/ 1658142 h 3024785"/>
              <a:gd name="connsiteX1415" fmla="*/ 121999 w 2971357"/>
              <a:gd name="connsiteY1415" fmla="*/ 1658141 h 3024785"/>
              <a:gd name="connsiteX1416" fmla="*/ 121999 w 2971357"/>
              <a:gd name="connsiteY1416" fmla="*/ 1658141 h 3024785"/>
              <a:gd name="connsiteX1417" fmla="*/ 121999 w 2971357"/>
              <a:gd name="connsiteY1417" fmla="*/ 1658141 h 3024785"/>
              <a:gd name="connsiteX1418" fmla="*/ 121999 w 2971357"/>
              <a:gd name="connsiteY1418" fmla="*/ 1658141 h 3024785"/>
              <a:gd name="connsiteX1419" fmla="*/ 121999 w 2971357"/>
              <a:gd name="connsiteY1419" fmla="*/ 1658140 h 3024785"/>
              <a:gd name="connsiteX1420" fmla="*/ 121999 w 2971357"/>
              <a:gd name="connsiteY1420" fmla="*/ 1658140 h 3024785"/>
              <a:gd name="connsiteX1421" fmla="*/ 121999 w 2971357"/>
              <a:gd name="connsiteY1421" fmla="*/ 1658140 h 3024785"/>
              <a:gd name="connsiteX1422" fmla="*/ 121999 w 2971357"/>
              <a:gd name="connsiteY1422" fmla="*/ 1658140 h 3024785"/>
              <a:gd name="connsiteX1423" fmla="*/ 121999 w 2971357"/>
              <a:gd name="connsiteY1423" fmla="*/ 1658139 h 3024785"/>
              <a:gd name="connsiteX1424" fmla="*/ 121999 w 2971357"/>
              <a:gd name="connsiteY1424" fmla="*/ 1658139 h 3024785"/>
              <a:gd name="connsiteX1425" fmla="*/ 121999 w 2971357"/>
              <a:gd name="connsiteY1425" fmla="*/ 1658139 h 3024785"/>
              <a:gd name="connsiteX1426" fmla="*/ 121999 w 2971357"/>
              <a:gd name="connsiteY1426" fmla="*/ 1658139 h 3024785"/>
              <a:gd name="connsiteX1427" fmla="*/ 121999 w 2971357"/>
              <a:gd name="connsiteY1427" fmla="*/ 1658138 h 3024785"/>
              <a:gd name="connsiteX1428" fmla="*/ 121999 w 2971357"/>
              <a:gd name="connsiteY1428" fmla="*/ 1658138 h 3024785"/>
              <a:gd name="connsiteX1429" fmla="*/ 121999 w 2971357"/>
              <a:gd name="connsiteY1429" fmla="*/ 1658138 h 3024785"/>
              <a:gd name="connsiteX1430" fmla="*/ 121999 w 2971357"/>
              <a:gd name="connsiteY1430" fmla="*/ 1658138 h 3024785"/>
              <a:gd name="connsiteX1431" fmla="*/ 121999 w 2971357"/>
              <a:gd name="connsiteY1431" fmla="*/ 1658137 h 3024785"/>
              <a:gd name="connsiteX1432" fmla="*/ 121999 w 2971357"/>
              <a:gd name="connsiteY1432" fmla="*/ 1658137 h 3024785"/>
              <a:gd name="connsiteX1433" fmla="*/ 121999 w 2971357"/>
              <a:gd name="connsiteY1433" fmla="*/ 1658137 h 3024785"/>
              <a:gd name="connsiteX1434" fmla="*/ 121999 w 2971357"/>
              <a:gd name="connsiteY1434" fmla="*/ 1658137 h 3024785"/>
              <a:gd name="connsiteX1435" fmla="*/ 121999 w 2971357"/>
              <a:gd name="connsiteY1435" fmla="*/ 1658136 h 3024785"/>
              <a:gd name="connsiteX1436" fmla="*/ 121999 w 2971357"/>
              <a:gd name="connsiteY1436" fmla="*/ 1658136 h 3024785"/>
              <a:gd name="connsiteX1437" fmla="*/ 121999 w 2971357"/>
              <a:gd name="connsiteY1437" fmla="*/ 1658136 h 3024785"/>
              <a:gd name="connsiteX1438" fmla="*/ 121999 w 2971357"/>
              <a:gd name="connsiteY1438" fmla="*/ 1658136 h 3024785"/>
              <a:gd name="connsiteX1439" fmla="*/ 121999 w 2971357"/>
              <a:gd name="connsiteY1439" fmla="*/ 1658135 h 3024785"/>
              <a:gd name="connsiteX1440" fmla="*/ 121999 w 2971357"/>
              <a:gd name="connsiteY1440" fmla="*/ 1658135 h 3024785"/>
              <a:gd name="connsiteX1441" fmla="*/ 121999 w 2971357"/>
              <a:gd name="connsiteY1441" fmla="*/ 1658135 h 3024785"/>
              <a:gd name="connsiteX1442" fmla="*/ 121999 w 2971357"/>
              <a:gd name="connsiteY1442" fmla="*/ 1658135 h 3024785"/>
              <a:gd name="connsiteX1443" fmla="*/ 121999 w 2971357"/>
              <a:gd name="connsiteY1443" fmla="*/ 1658134 h 3024785"/>
              <a:gd name="connsiteX1444" fmla="*/ 121999 w 2971357"/>
              <a:gd name="connsiteY1444" fmla="*/ 1658134 h 3024785"/>
              <a:gd name="connsiteX1445" fmla="*/ 121999 w 2971357"/>
              <a:gd name="connsiteY1445" fmla="*/ 1658134 h 3024785"/>
              <a:gd name="connsiteX1446" fmla="*/ 121999 w 2971357"/>
              <a:gd name="connsiteY1446" fmla="*/ 1658134 h 3024785"/>
              <a:gd name="connsiteX1447" fmla="*/ 121999 w 2971357"/>
              <a:gd name="connsiteY1447" fmla="*/ 1658133 h 3024785"/>
              <a:gd name="connsiteX1448" fmla="*/ 121999 w 2971357"/>
              <a:gd name="connsiteY1448" fmla="*/ 1658133 h 3024785"/>
              <a:gd name="connsiteX1449" fmla="*/ 121999 w 2971357"/>
              <a:gd name="connsiteY1449" fmla="*/ 1658133 h 3024785"/>
              <a:gd name="connsiteX1450" fmla="*/ 121999 w 2971357"/>
              <a:gd name="connsiteY1450" fmla="*/ 1658133 h 3024785"/>
              <a:gd name="connsiteX1451" fmla="*/ 121999 w 2971357"/>
              <a:gd name="connsiteY1451" fmla="*/ 1658132 h 3024785"/>
              <a:gd name="connsiteX1452" fmla="*/ 121999 w 2971357"/>
              <a:gd name="connsiteY1452" fmla="*/ 1658132 h 3024785"/>
              <a:gd name="connsiteX1453" fmla="*/ 121999 w 2971357"/>
              <a:gd name="connsiteY1453" fmla="*/ 1658132 h 3024785"/>
              <a:gd name="connsiteX1454" fmla="*/ 121999 w 2971357"/>
              <a:gd name="connsiteY1454" fmla="*/ 1658132 h 3024785"/>
              <a:gd name="connsiteX1455" fmla="*/ 121999 w 2971357"/>
              <a:gd name="connsiteY1455" fmla="*/ 1658131 h 3024785"/>
              <a:gd name="connsiteX1456" fmla="*/ 121999 w 2971357"/>
              <a:gd name="connsiteY1456" fmla="*/ 1658131 h 3024785"/>
              <a:gd name="connsiteX1457" fmla="*/ 121999 w 2971357"/>
              <a:gd name="connsiteY1457" fmla="*/ 1658131 h 3024785"/>
              <a:gd name="connsiteX1458" fmla="*/ 121999 w 2971357"/>
              <a:gd name="connsiteY1458" fmla="*/ 1658131 h 3024785"/>
              <a:gd name="connsiteX1459" fmla="*/ 121999 w 2971357"/>
              <a:gd name="connsiteY1459" fmla="*/ 1658130 h 3024785"/>
              <a:gd name="connsiteX1460" fmla="*/ 121999 w 2971357"/>
              <a:gd name="connsiteY1460" fmla="*/ 1658130 h 3024785"/>
              <a:gd name="connsiteX1461" fmla="*/ 121999 w 2971357"/>
              <a:gd name="connsiteY1461" fmla="*/ 1658130 h 3024785"/>
              <a:gd name="connsiteX1462" fmla="*/ 121999 w 2971357"/>
              <a:gd name="connsiteY1462" fmla="*/ 1658130 h 3024785"/>
              <a:gd name="connsiteX1463" fmla="*/ 121999 w 2971357"/>
              <a:gd name="connsiteY1463" fmla="*/ 1658129 h 3024785"/>
              <a:gd name="connsiteX1464" fmla="*/ 121999 w 2971357"/>
              <a:gd name="connsiteY1464" fmla="*/ 1658129 h 3024785"/>
              <a:gd name="connsiteX1465" fmla="*/ 121999 w 2971357"/>
              <a:gd name="connsiteY1465" fmla="*/ 1658129 h 3024785"/>
              <a:gd name="connsiteX1466" fmla="*/ 121999 w 2971357"/>
              <a:gd name="connsiteY1466" fmla="*/ 1658129 h 3024785"/>
              <a:gd name="connsiteX1467" fmla="*/ 121999 w 2971357"/>
              <a:gd name="connsiteY1467" fmla="*/ 1658128 h 3024785"/>
              <a:gd name="connsiteX1468" fmla="*/ 121999 w 2971357"/>
              <a:gd name="connsiteY1468" fmla="*/ 1658128 h 3024785"/>
              <a:gd name="connsiteX1469" fmla="*/ 121999 w 2971357"/>
              <a:gd name="connsiteY1469" fmla="*/ 1658128 h 3024785"/>
              <a:gd name="connsiteX1470" fmla="*/ 121999 w 2971357"/>
              <a:gd name="connsiteY1470" fmla="*/ 1658128 h 3024785"/>
              <a:gd name="connsiteX1471" fmla="*/ 121999 w 2971357"/>
              <a:gd name="connsiteY1471" fmla="*/ 1658127 h 3024785"/>
              <a:gd name="connsiteX1472" fmla="*/ 121999 w 2971357"/>
              <a:gd name="connsiteY1472" fmla="*/ 1658127 h 3024785"/>
              <a:gd name="connsiteX1473" fmla="*/ 121999 w 2971357"/>
              <a:gd name="connsiteY1473" fmla="*/ 1658127 h 3024785"/>
              <a:gd name="connsiteX1474" fmla="*/ 121999 w 2971357"/>
              <a:gd name="connsiteY1474" fmla="*/ 1658127 h 3024785"/>
              <a:gd name="connsiteX1475" fmla="*/ 121999 w 2971357"/>
              <a:gd name="connsiteY1475" fmla="*/ 1658126 h 3024785"/>
              <a:gd name="connsiteX1476" fmla="*/ 121999 w 2971357"/>
              <a:gd name="connsiteY1476" fmla="*/ 1658126 h 3024785"/>
              <a:gd name="connsiteX1477" fmla="*/ 121999 w 2971357"/>
              <a:gd name="connsiteY1477" fmla="*/ 1658126 h 3024785"/>
              <a:gd name="connsiteX1478" fmla="*/ 121999 w 2971357"/>
              <a:gd name="connsiteY1478" fmla="*/ 1658126 h 3024785"/>
              <a:gd name="connsiteX1479" fmla="*/ 121999 w 2971357"/>
              <a:gd name="connsiteY1479" fmla="*/ 1658125 h 3024785"/>
              <a:gd name="connsiteX1480" fmla="*/ 121999 w 2971357"/>
              <a:gd name="connsiteY1480" fmla="*/ 1658125 h 3024785"/>
              <a:gd name="connsiteX1481" fmla="*/ 121999 w 2971357"/>
              <a:gd name="connsiteY1481" fmla="*/ 1658125 h 3024785"/>
              <a:gd name="connsiteX1482" fmla="*/ 121999 w 2971357"/>
              <a:gd name="connsiteY1482" fmla="*/ 1658125 h 3024785"/>
              <a:gd name="connsiteX1483" fmla="*/ 121999 w 2971357"/>
              <a:gd name="connsiteY1483" fmla="*/ 1658124 h 3024785"/>
              <a:gd name="connsiteX1484" fmla="*/ 121999 w 2971357"/>
              <a:gd name="connsiteY1484" fmla="*/ 1658124 h 3024785"/>
              <a:gd name="connsiteX1485" fmla="*/ 121999 w 2971357"/>
              <a:gd name="connsiteY1485" fmla="*/ 1658124 h 3024785"/>
              <a:gd name="connsiteX1486" fmla="*/ 121999 w 2971357"/>
              <a:gd name="connsiteY1486" fmla="*/ 1658124 h 3024785"/>
              <a:gd name="connsiteX1487" fmla="*/ 121999 w 2971357"/>
              <a:gd name="connsiteY1487" fmla="*/ 1658123 h 3024785"/>
              <a:gd name="connsiteX1488" fmla="*/ 121999 w 2971357"/>
              <a:gd name="connsiteY1488" fmla="*/ 1658123 h 3024785"/>
              <a:gd name="connsiteX1489" fmla="*/ 121999 w 2971357"/>
              <a:gd name="connsiteY1489" fmla="*/ 1658123 h 3024785"/>
              <a:gd name="connsiteX1490" fmla="*/ 121999 w 2971357"/>
              <a:gd name="connsiteY1490" fmla="*/ 1658123 h 3024785"/>
              <a:gd name="connsiteX1491" fmla="*/ 121999 w 2971357"/>
              <a:gd name="connsiteY1491" fmla="*/ 1658122 h 3024785"/>
              <a:gd name="connsiteX1492" fmla="*/ 121999 w 2971357"/>
              <a:gd name="connsiteY1492" fmla="*/ 1658122 h 3024785"/>
              <a:gd name="connsiteX1493" fmla="*/ 121999 w 2971357"/>
              <a:gd name="connsiteY1493" fmla="*/ 1658122 h 3024785"/>
              <a:gd name="connsiteX1494" fmla="*/ 121999 w 2971357"/>
              <a:gd name="connsiteY1494" fmla="*/ 1658122 h 3024785"/>
              <a:gd name="connsiteX1495" fmla="*/ 121999 w 2971357"/>
              <a:gd name="connsiteY1495" fmla="*/ 1658121 h 3024785"/>
              <a:gd name="connsiteX1496" fmla="*/ 121999 w 2971357"/>
              <a:gd name="connsiteY1496" fmla="*/ 1658121 h 3024785"/>
              <a:gd name="connsiteX1497" fmla="*/ 121999 w 2971357"/>
              <a:gd name="connsiteY1497" fmla="*/ 1658121 h 3024785"/>
              <a:gd name="connsiteX1498" fmla="*/ 121999 w 2971357"/>
              <a:gd name="connsiteY1498" fmla="*/ 1658121 h 3024785"/>
              <a:gd name="connsiteX1499" fmla="*/ 121999 w 2971357"/>
              <a:gd name="connsiteY1499" fmla="*/ 1658120 h 3024785"/>
              <a:gd name="connsiteX1500" fmla="*/ 121999 w 2971357"/>
              <a:gd name="connsiteY1500" fmla="*/ 1658120 h 3024785"/>
              <a:gd name="connsiteX1501" fmla="*/ 121999 w 2971357"/>
              <a:gd name="connsiteY1501" fmla="*/ 1658120 h 3024785"/>
              <a:gd name="connsiteX1502" fmla="*/ 121999 w 2971357"/>
              <a:gd name="connsiteY1502" fmla="*/ 1658120 h 3024785"/>
              <a:gd name="connsiteX1503" fmla="*/ 121999 w 2971357"/>
              <a:gd name="connsiteY1503" fmla="*/ 1658119 h 3024785"/>
              <a:gd name="connsiteX1504" fmla="*/ 121999 w 2971357"/>
              <a:gd name="connsiteY1504" fmla="*/ 1658119 h 3024785"/>
              <a:gd name="connsiteX1505" fmla="*/ 121999 w 2971357"/>
              <a:gd name="connsiteY1505" fmla="*/ 1658119 h 3024785"/>
              <a:gd name="connsiteX1506" fmla="*/ 121999 w 2971357"/>
              <a:gd name="connsiteY1506" fmla="*/ 1658119 h 3024785"/>
              <a:gd name="connsiteX1507" fmla="*/ 121999 w 2971357"/>
              <a:gd name="connsiteY1507" fmla="*/ 1658118 h 3024785"/>
              <a:gd name="connsiteX1508" fmla="*/ 121999 w 2971357"/>
              <a:gd name="connsiteY1508" fmla="*/ 1658118 h 3024785"/>
              <a:gd name="connsiteX1509" fmla="*/ 121999 w 2971357"/>
              <a:gd name="connsiteY1509" fmla="*/ 1658118 h 3024785"/>
              <a:gd name="connsiteX1510" fmla="*/ 121999 w 2971357"/>
              <a:gd name="connsiteY1510" fmla="*/ 1658118 h 3024785"/>
              <a:gd name="connsiteX1511" fmla="*/ 121999 w 2971357"/>
              <a:gd name="connsiteY1511" fmla="*/ 1658117 h 3024785"/>
              <a:gd name="connsiteX1512" fmla="*/ 121999 w 2971357"/>
              <a:gd name="connsiteY1512" fmla="*/ 1658117 h 3024785"/>
              <a:gd name="connsiteX1513" fmla="*/ 121999 w 2971357"/>
              <a:gd name="connsiteY1513" fmla="*/ 1658117 h 3024785"/>
              <a:gd name="connsiteX1514" fmla="*/ 121999 w 2971357"/>
              <a:gd name="connsiteY1514" fmla="*/ 1658117 h 3024785"/>
              <a:gd name="connsiteX1515" fmla="*/ 121999 w 2971357"/>
              <a:gd name="connsiteY1515" fmla="*/ 1658116 h 3024785"/>
              <a:gd name="connsiteX1516" fmla="*/ 121999 w 2971357"/>
              <a:gd name="connsiteY1516" fmla="*/ 1658116 h 3024785"/>
              <a:gd name="connsiteX1517" fmla="*/ 121999 w 2971357"/>
              <a:gd name="connsiteY1517" fmla="*/ 1658116 h 3024785"/>
              <a:gd name="connsiteX1518" fmla="*/ 121999 w 2971357"/>
              <a:gd name="connsiteY1518" fmla="*/ 1658116 h 3024785"/>
              <a:gd name="connsiteX1519" fmla="*/ 121999 w 2971357"/>
              <a:gd name="connsiteY1519" fmla="*/ 1658115 h 3024785"/>
              <a:gd name="connsiteX1520" fmla="*/ 121999 w 2971357"/>
              <a:gd name="connsiteY1520" fmla="*/ 1658115 h 3024785"/>
              <a:gd name="connsiteX1521" fmla="*/ 121999 w 2971357"/>
              <a:gd name="connsiteY1521" fmla="*/ 1658115 h 3024785"/>
              <a:gd name="connsiteX1522" fmla="*/ 121999 w 2971357"/>
              <a:gd name="connsiteY1522" fmla="*/ 1658115 h 3024785"/>
              <a:gd name="connsiteX1523" fmla="*/ 121999 w 2971357"/>
              <a:gd name="connsiteY1523" fmla="*/ 1658114 h 3024785"/>
              <a:gd name="connsiteX1524" fmla="*/ 121999 w 2971357"/>
              <a:gd name="connsiteY1524" fmla="*/ 1658114 h 3024785"/>
              <a:gd name="connsiteX1525" fmla="*/ 121999 w 2971357"/>
              <a:gd name="connsiteY1525" fmla="*/ 1658114 h 3024785"/>
              <a:gd name="connsiteX1526" fmla="*/ 121999 w 2971357"/>
              <a:gd name="connsiteY1526" fmla="*/ 1658114 h 3024785"/>
              <a:gd name="connsiteX1527" fmla="*/ 121999 w 2971357"/>
              <a:gd name="connsiteY1527" fmla="*/ 1658113 h 3024785"/>
              <a:gd name="connsiteX1528" fmla="*/ 121999 w 2971357"/>
              <a:gd name="connsiteY1528" fmla="*/ 1658113 h 3024785"/>
              <a:gd name="connsiteX1529" fmla="*/ 121999 w 2971357"/>
              <a:gd name="connsiteY1529" fmla="*/ 1658113 h 3024785"/>
              <a:gd name="connsiteX1530" fmla="*/ 121999 w 2971357"/>
              <a:gd name="connsiteY1530" fmla="*/ 1658113 h 3024785"/>
              <a:gd name="connsiteX1531" fmla="*/ 121999 w 2971357"/>
              <a:gd name="connsiteY1531" fmla="*/ 1658112 h 3024785"/>
              <a:gd name="connsiteX1532" fmla="*/ 121999 w 2971357"/>
              <a:gd name="connsiteY1532" fmla="*/ 1658112 h 3024785"/>
              <a:gd name="connsiteX1533" fmla="*/ 121999 w 2971357"/>
              <a:gd name="connsiteY1533" fmla="*/ 1658112 h 3024785"/>
              <a:gd name="connsiteX1534" fmla="*/ 121999 w 2971357"/>
              <a:gd name="connsiteY1534" fmla="*/ 1658112 h 3024785"/>
              <a:gd name="connsiteX1535" fmla="*/ 121999 w 2971357"/>
              <a:gd name="connsiteY1535" fmla="*/ 1658111 h 3024785"/>
              <a:gd name="connsiteX1536" fmla="*/ 121999 w 2971357"/>
              <a:gd name="connsiteY1536" fmla="*/ 1658111 h 3024785"/>
              <a:gd name="connsiteX1537" fmla="*/ 121999 w 2971357"/>
              <a:gd name="connsiteY1537" fmla="*/ 1658111 h 3024785"/>
              <a:gd name="connsiteX1538" fmla="*/ 121999 w 2971357"/>
              <a:gd name="connsiteY1538" fmla="*/ 1658111 h 3024785"/>
              <a:gd name="connsiteX1539" fmla="*/ 121999 w 2971357"/>
              <a:gd name="connsiteY1539" fmla="*/ 1658110 h 3024785"/>
              <a:gd name="connsiteX1540" fmla="*/ 121999 w 2971357"/>
              <a:gd name="connsiteY1540" fmla="*/ 1658110 h 3024785"/>
              <a:gd name="connsiteX1541" fmla="*/ 121999 w 2971357"/>
              <a:gd name="connsiteY1541" fmla="*/ 1658110 h 3024785"/>
              <a:gd name="connsiteX1542" fmla="*/ 121999 w 2971357"/>
              <a:gd name="connsiteY1542" fmla="*/ 1658110 h 3024785"/>
              <a:gd name="connsiteX1543" fmla="*/ 121999 w 2971357"/>
              <a:gd name="connsiteY1543" fmla="*/ 1658109 h 3024785"/>
              <a:gd name="connsiteX1544" fmla="*/ 121999 w 2971357"/>
              <a:gd name="connsiteY1544" fmla="*/ 1658109 h 3024785"/>
              <a:gd name="connsiteX1545" fmla="*/ 121999 w 2971357"/>
              <a:gd name="connsiteY1545" fmla="*/ 1658109 h 3024785"/>
              <a:gd name="connsiteX1546" fmla="*/ 121999 w 2971357"/>
              <a:gd name="connsiteY1546" fmla="*/ 1658109 h 3024785"/>
              <a:gd name="connsiteX1547" fmla="*/ 121999 w 2971357"/>
              <a:gd name="connsiteY1547" fmla="*/ 1658108 h 3024785"/>
              <a:gd name="connsiteX1548" fmla="*/ 121999 w 2971357"/>
              <a:gd name="connsiteY1548" fmla="*/ 1658108 h 3024785"/>
              <a:gd name="connsiteX1549" fmla="*/ 121999 w 2971357"/>
              <a:gd name="connsiteY1549" fmla="*/ 1658107 h 3024785"/>
              <a:gd name="connsiteX1550" fmla="*/ 121999 w 2971357"/>
              <a:gd name="connsiteY1550" fmla="*/ 1658106 h 3024785"/>
              <a:gd name="connsiteX1551" fmla="*/ 121999 w 2971357"/>
              <a:gd name="connsiteY1551" fmla="*/ 1658105 h 3024785"/>
              <a:gd name="connsiteX1552" fmla="*/ 121845 w 2971357"/>
              <a:gd name="connsiteY1552" fmla="*/ 1657058 h 3024785"/>
              <a:gd name="connsiteX1553" fmla="*/ 113749 w 2971357"/>
              <a:gd name="connsiteY1553" fmla="*/ 1592574 h 3024785"/>
              <a:gd name="connsiteX1554" fmla="*/ 113748 w 2971357"/>
              <a:gd name="connsiteY1554" fmla="*/ 1592543 h 3024785"/>
              <a:gd name="connsiteX1555" fmla="*/ 111844 w 2971357"/>
              <a:gd name="connsiteY1555" fmla="*/ 1545996 h 3024785"/>
              <a:gd name="connsiteX1556" fmla="*/ 111844 w 2971357"/>
              <a:gd name="connsiteY1556" fmla="*/ 1499419 h 3024785"/>
              <a:gd name="connsiteX1557" fmla="*/ 112701 w 2971357"/>
              <a:gd name="connsiteY1557" fmla="*/ 1497609 h 3024785"/>
              <a:gd name="connsiteX1558" fmla="*/ 243956 w 2971357"/>
              <a:gd name="connsiteY1558" fmla="*/ 1491894 h 3024785"/>
              <a:gd name="connsiteX1559" fmla="*/ 239574 w 2971357"/>
              <a:gd name="connsiteY1559" fmla="*/ 1512659 h 3024785"/>
              <a:gd name="connsiteX1560" fmla="*/ 243956 w 2971357"/>
              <a:gd name="connsiteY1560" fmla="*/ 1491894 h 3024785"/>
              <a:gd name="connsiteX1561" fmla="*/ 2839995 w 2971357"/>
              <a:gd name="connsiteY1561" fmla="*/ 1484940 h 3024785"/>
              <a:gd name="connsiteX1562" fmla="*/ 2841995 w 2971357"/>
              <a:gd name="connsiteY1562" fmla="*/ 1512849 h 3024785"/>
              <a:gd name="connsiteX1563" fmla="*/ 2842186 w 2971357"/>
              <a:gd name="connsiteY1563" fmla="*/ 1513230 h 3024785"/>
              <a:gd name="connsiteX1564" fmla="*/ 2843234 w 2971357"/>
              <a:gd name="connsiteY1564" fmla="*/ 1485512 h 3024785"/>
              <a:gd name="connsiteX1565" fmla="*/ 149754 w 2971357"/>
              <a:gd name="connsiteY1565" fmla="*/ 1479035 h 3024785"/>
              <a:gd name="connsiteX1566" fmla="*/ 147194 w 2971357"/>
              <a:gd name="connsiteY1566" fmla="*/ 1491810 h 3024785"/>
              <a:gd name="connsiteX1567" fmla="*/ 147047 w 2971357"/>
              <a:gd name="connsiteY1567" fmla="*/ 1491321 h 3024785"/>
              <a:gd name="connsiteX1568" fmla="*/ 148335 w 2971357"/>
              <a:gd name="connsiteY1568" fmla="*/ 1486097 h 3024785"/>
              <a:gd name="connsiteX1569" fmla="*/ 149754 w 2971357"/>
              <a:gd name="connsiteY1569" fmla="*/ 1479035 h 3024785"/>
              <a:gd name="connsiteX1570" fmla="*/ 145563 w 2971357"/>
              <a:gd name="connsiteY1570" fmla="*/ 1468081 h 3024785"/>
              <a:gd name="connsiteX1571" fmla="*/ 146124 w 2971357"/>
              <a:gd name="connsiteY1571" fmla="*/ 1488237 h 3024785"/>
              <a:gd name="connsiteX1572" fmla="*/ 147047 w 2971357"/>
              <a:gd name="connsiteY1572" fmla="*/ 1491321 h 3024785"/>
              <a:gd name="connsiteX1573" fmla="*/ 146980 w 2971357"/>
              <a:gd name="connsiteY1573" fmla="*/ 1491596 h 3024785"/>
              <a:gd name="connsiteX1574" fmla="*/ 145563 w 2971357"/>
              <a:gd name="connsiteY1574" fmla="*/ 1468081 h 3024785"/>
              <a:gd name="connsiteX1575" fmla="*/ 299010 w 2971357"/>
              <a:gd name="connsiteY1575" fmla="*/ 1460938 h 3024785"/>
              <a:gd name="connsiteX1576" fmla="*/ 299010 w 2971357"/>
              <a:gd name="connsiteY1576" fmla="*/ 1508563 h 3024785"/>
              <a:gd name="connsiteX1577" fmla="*/ 299010 w 2971357"/>
              <a:gd name="connsiteY1577" fmla="*/ 1460938 h 3024785"/>
              <a:gd name="connsiteX1578" fmla="*/ 183853 w 2971357"/>
              <a:gd name="connsiteY1578" fmla="*/ 1459414 h 3024785"/>
              <a:gd name="connsiteX1579" fmla="*/ 177852 w 2971357"/>
              <a:gd name="connsiteY1579" fmla="*/ 1483417 h 3024785"/>
              <a:gd name="connsiteX1580" fmla="*/ 183853 w 2971357"/>
              <a:gd name="connsiteY1580" fmla="*/ 1459414 h 3024785"/>
              <a:gd name="connsiteX1581" fmla="*/ 171756 w 2971357"/>
              <a:gd name="connsiteY1581" fmla="*/ 1450461 h 3024785"/>
              <a:gd name="connsiteX1582" fmla="*/ 178329 w 2971357"/>
              <a:gd name="connsiteY1582" fmla="*/ 1450461 h 3024785"/>
              <a:gd name="connsiteX1583" fmla="*/ 177852 w 2971357"/>
              <a:gd name="connsiteY1583" fmla="*/ 1483417 h 3024785"/>
              <a:gd name="connsiteX1584" fmla="*/ 175757 w 2971357"/>
              <a:gd name="connsiteY1584" fmla="*/ 1512469 h 3024785"/>
              <a:gd name="connsiteX1585" fmla="*/ 169851 w 2971357"/>
              <a:gd name="connsiteY1585" fmla="*/ 1528566 h 3024785"/>
              <a:gd name="connsiteX1586" fmla="*/ 169470 w 2971357"/>
              <a:gd name="connsiteY1586" fmla="*/ 1545044 h 3024785"/>
              <a:gd name="connsiteX1587" fmla="*/ 169470 w 2971357"/>
              <a:gd name="connsiteY1587" fmla="*/ 1528756 h 3024785"/>
              <a:gd name="connsiteX1588" fmla="*/ 170232 w 2971357"/>
              <a:gd name="connsiteY1588" fmla="*/ 1489608 h 3024785"/>
              <a:gd name="connsiteX1589" fmla="*/ 73268 w 2971357"/>
              <a:gd name="connsiteY1589" fmla="*/ 1428648 h 3024785"/>
              <a:gd name="connsiteX1590" fmla="*/ 75268 w 2971357"/>
              <a:gd name="connsiteY1590" fmla="*/ 1445222 h 3024785"/>
              <a:gd name="connsiteX1591" fmla="*/ 73268 w 2971357"/>
              <a:gd name="connsiteY1591" fmla="*/ 1428648 h 3024785"/>
              <a:gd name="connsiteX1592" fmla="*/ 80697 w 2971357"/>
              <a:gd name="connsiteY1592" fmla="*/ 1425028 h 3024785"/>
              <a:gd name="connsiteX1593" fmla="*/ 75268 w 2971357"/>
              <a:gd name="connsiteY1593" fmla="*/ 1445222 h 3024785"/>
              <a:gd name="connsiteX1594" fmla="*/ 80697 w 2971357"/>
              <a:gd name="connsiteY1594" fmla="*/ 1425028 h 3024785"/>
              <a:gd name="connsiteX1595" fmla="*/ 2845163 w 2971357"/>
              <a:gd name="connsiteY1595" fmla="*/ 1411264 h 3024785"/>
              <a:gd name="connsiteX1596" fmla="*/ 2843710 w 2971357"/>
              <a:gd name="connsiteY1596" fmla="*/ 1418170 h 3024785"/>
              <a:gd name="connsiteX1597" fmla="*/ 2844282 w 2971357"/>
              <a:gd name="connsiteY1597" fmla="*/ 1446745 h 3024785"/>
              <a:gd name="connsiteX1598" fmla="*/ 2844282 w 2971357"/>
              <a:gd name="connsiteY1598" fmla="*/ 1484845 h 3024785"/>
              <a:gd name="connsiteX1599" fmla="*/ 2850092 w 2971357"/>
              <a:gd name="connsiteY1599" fmla="*/ 1472653 h 3024785"/>
              <a:gd name="connsiteX1600" fmla="*/ 2850282 w 2971357"/>
              <a:gd name="connsiteY1600" fmla="*/ 1473034 h 3024785"/>
              <a:gd name="connsiteX1601" fmla="*/ 2850187 w 2971357"/>
              <a:gd name="connsiteY1601" fmla="*/ 1437220 h 3024785"/>
              <a:gd name="connsiteX1602" fmla="*/ 2845163 w 2971357"/>
              <a:gd name="connsiteY1602" fmla="*/ 1411264 h 3024785"/>
              <a:gd name="connsiteX1603" fmla="*/ 292724 w 2971357"/>
              <a:gd name="connsiteY1603" fmla="*/ 1398359 h 3024785"/>
              <a:gd name="connsiteX1604" fmla="*/ 295200 w 2971357"/>
              <a:gd name="connsiteY1604" fmla="*/ 1407884 h 3024785"/>
              <a:gd name="connsiteX1605" fmla="*/ 292724 w 2971357"/>
              <a:gd name="connsiteY1605" fmla="*/ 1398359 h 3024785"/>
              <a:gd name="connsiteX1606" fmla="*/ 52599 w 2971357"/>
              <a:gd name="connsiteY1606" fmla="*/ 1381213 h 3024785"/>
              <a:gd name="connsiteX1607" fmla="*/ 46351 w 2971357"/>
              <a:gd name="connsiteY1607" fmla="*/ 1493113 h 3024785"/>
              <a:gd name="connsiteX1608" fmla="*/ 45932 w 2971357"/>
              <a:gd name="connsiteY1608" fmla="*/ 1480749 h 3024785"/>
              <a:gd name="connsiteX1609" fmla="*/ 48122 w 2971357"/>
              <a:gd name="connsiteY1609" fmla="*/ 1440363 h 3024785"/>
              <a:gd name="connsiteX1610" fmla="*/ 50980 w 2971357"/>
              <a:gd name="connsiteY1610" fmla="*/ 1404645 h 3024785"/>
              <a:gd name="connsiteX1611" fmla="*/ 52599 w 2971357"/>
              <a:gd name="connsiteY1611" fmla="*/ 1381213 h 3024785"/>
              <a:gd name="connsiteX1612" fmla="*/ 155088 w 2971357"/>
              <a:gd name="connsiteY1612" fmla="*/ 1368164 h 3024785"/>
              <a:gd name="connsiteX1613" fmla="*/ 149944 w 2971357"/>
              <a:gd name="connsiteY1613" fmla="*/ 1379880 h 3024785"/>
              <a:gd name="connsiteX1614" fmla="*/ 155088 w 2971357"/>
              <a:gd name="connsiteY1614" fmla="*/ 1368164 h 3024785"/>
              <a:gd name="connsiteX1615" fmla="*/ 22690 w 2971357"/>
              <a:gd name="connsiteY1615" fmla="*/ 1355401 h 3024785"/>
              <a:gd name="connsiteX1616" fmla="*/ 18880 w 2971357"/>
              <a:gd name="connsiteY1616" fmla="*/ 1409884 h 3024785"/>
              <a:gd name="connsiteX1617" fmla="*/ 19071 w 2971357"/>
              <a:gd name="connsiteY1617" fmla="*/ 1409884 h 3024785"/>
              <a:gd name="connsiteX1618" fmla="*/ 22690 w 2971357"/>
              <a:gd name="connsiteY1618" fmla="*/ 1355401 h 3024785"/>
              <a:gd name="connsiteX1619" fmla="*/ 370448 w 2971357"/>
              <a:gd name="connsiteY1619" fmla="*/ 1268247 h 3024785"/>
              <a:gd name="connsiteX1620" fmla="*/ 361590 w 2971357"/>
              <a:gd name="connsiteY1620" fmla="*/ 1277772 h 3024785"/>
              <a:gd name="connsiteX1621" fmla="*/ 355780 w 2971357"/>
              <a:gd name="connsiteY1621" fmla="*/ 1334160 h 3024785"/>
              <a:gd name="connsiteX1622" fmla="*/ 366162 w 2971357"/>
              <a:gd name="connsiteY1622" fmla="*/ 1296060 h 3024785"/>
              <a:gd name="connsiteX1623" fmla="*/ 370448 w 2971357"/>
              <a:gd name="connsiteY1623" fmla="*/ 1268247 h 3024785"/>
              <a:gd name="connsiteX1624" fmla="*/ 208390 w 2971357"/>
              <a:gd name="connsiteY1624" fmla="*/ 1265355 h 3024785"/>
              <a:gd name="connsiteX1625" fmla="*/ 201246 w 2971357"/>
              <a:gd name="connsiteY1625" fmla="*/ 1311551 h 3024785"/>
              <a:gd name="connsiteX1626" fmla="*/ 194198 w 2971357"/>
              <a:gd name="connsiteY1626" fmla="*/ 1358319 h 3024785"/>
              <a:gd name="connsiteX1627" fmla="*/ 201246 w 2971357"/>
              <a:gd name="connsiteY1627" fmla="*/ 1311456 h 3024785"/>
              <a:gd name="connsiteX1628" fmla="*/ 2815706 w 2971357"/>
              <a:gd name="connsiteY1628" fmla="*/ 1237291 h 3024785"/>
              <a:gd name="connsiteX1629" fmla="*/ 2813432 w 2971357"/>
              <a:gd name="connsiteY1629" fmla="*/ 1241101 h 3024785"/>
              <a:gd name="connsiteX1630" fmla="*/ 2813357 w 2971357"/>
              <a:gd name="connsiteY1630" fmla="*/ 1240926 h 3024785"/>
              <a:gd name="connsiteX1631" fmla="*/ 290057 w 2971357"/>
              <a:gd name="connsiteY1631" fmla="*/ 1231385 h 3024785"/>
              <a:gd name="connsiteX1632" fmla="*/ 289581 w 2971357"/>
              <a:gd name="connsiteY1632" fmla="*/ 1233195 h 3024785"/>
              <a:gd name="connsiteX1633" fmla="*/ 292152 w 2971357"/>
              <a:gd name="connsiteY1633" fmla="*/ 1252245 h 3024785"/>
              <a:gd name="connsiteX1634" fmla="*/ 287771 w 2971357"/>
              <a:gd name="connsiteY1634" fmla="*/ 1284154 h 3024785"/>
              <a:gd name="connsiteX1635" fmla="*/ 282437 w 2971357"/>
              <a:gd name="connsiteY1635" fmla="*/ 1321301 h 3024785"/>
              <a:gd name="connsiteX1636" fmla="*/ 272245 w 2971357"/>
              <a:gd name="connsiteY1636" fmla="*/ 1340351 h 3024785"/>
              <a:gd name="connsiteX1637" fmla="*/ 270435 w 2971357"/>
              <a:gd name="connsiteY1637" fmla="*/ 1353781 h 3024785"/>
              <a:gd name="connsiteX1638" fmla="*/ 268479 w 2971357"/>
              <a:gd name="connsiteY1638" fmla="*/ 1353781 h 3024785"/>
              <a:gd name="connsiteX1639" fmla="*/ 268245 w 2971357"/>
              <a:gd name="connsiteY1639" fmla="*/ 1353781 h 3024785"/>
              <a:gd name="connsiteX1640" fmla="*/ 269959 w 2971357"/>
              <a:gd name="connsiteY1640" fmla="*/ 1339684 h 3024785"/>
              <a:gd name="connsiteX1641" fmla="*/ 280532 w 2971357"/>
              <a:gd name="connsiteY1641" fmla="*/ 1264437 h 3024785"/>
              <a:gd name="connsiteX1642" fmla="*/ 289793 w 2971357"/>
              <a:gd name="connsiteY1642" fmla="*/ 1232299 h 3024785"/>
              <a:gd name="connsiteX1643" fmla="*/ 2807229 w 2971357"/>
              <a:gd name="connsiteY1643" fmla="*/ 1226623 h 3024785"/>
              <a:gd name="connsiteX1644" fmla="*/ 2813357 w 2971357"/>
              <a:gd name="connsiteY1644" fmla="*/ 1240926 h 3024785"/>
              <a:gd name="connsiteX1645" fmla="*/ 2813289 w 2971357"/>
              <a:gd name="connsiteY1645" fmla="*/ 1241030 h 3024785"/>
              <a:gd name="connsiteX1646" fmla="*/ 2807229 w 2971357"/>
              <a:gd name="connsiteY1646" fmla="*/ 1226623 h 3024785"/>
              <a:gd name="connsiteX1647" fmla="*/ 330729 w 2971357"/>
              <a:gd name="connsiteY1647" fmla="*/ 1225670 h 3024785"/>
              <a:gd name="connsiteX1648" fmla="*/ 318822 w 2971357"/>
              <a:gd name="connsiteY1648" fmla="*/ 1271676 h 3024785"/>
              <a:gd name="connsiteX1649" fmla="*/ 318537 w 2971357"/>
              <a:gd name="connsiteY1649" fmla="*/ 1271676 h 3024785"/>
              <a:gd name="connsiteX1650" fmla="*/ 330729 w 2971357"/>
              <a:gd name="connsiteY1650" fmla="*/ 1225670 h 3024785"/>
              <a:gd name="connsiteX1651" fmla="*/ 245310 w 2971357"/>
              <a:gd name="connsiteY1651" fmla="*/ 1222950 h 3024785"/>
              <a:gd name="connsiteX1652" fmla="*/ 246051 w 2971357"/>
              <a:gd name="connsiteY1652" fmla="*/ 1226527 h 3024785"/>
              <a:gd name="connsiteX1653" fmla="*/ 245307 w 2971357"/>
              <a:gd name="connsiteY1653" fmla="*/ 1222974 h 3024785"/>
              <a:gd name="connsiteX1654" fmla="*/ 245341 w 2971357"/>
              <a:gd name="connsiteY1654" fmla="*/ 1222712 h 3024785"/>
              <a:gd name="connsiteX1655" fmla="*/ 245310 w 2971357"/>
              <a:gd name="connsiteY1655" fmla="*/ 1222950 h 3024785"/>
              <a:gd name="connsiteX1656" fmla="*/ 245307 w 2971357"/>
              <a:gd name="connsiteY1656" fmla="*/ 1222934 h 3024785"/>
              <a:gd name="connsiteX1657" fmla="*/ 247262 w 2971357"/>
              <a:gd name="connsiteY1657" fmla="*/ 1210052 h 3024785"/>
              <a:gd name="connsiteX1658" fmla="*/ 245341 w 2971357"/>
              <a:gd name="connsiteY1658" fmla="*/ 1222712 h 3024785"/>
              <a:gd name="connsiteX1659" fmla="*/ 246527 w 2971357"/>
              <a:gd name="connsiteY1659" fmla="*/ 1213395 h 3024785"/>
              <a:gd name="connsiteX1660" fmla="*/ 407124 w 2971357"/>
              <a:gd name="connsiteY1660" fmla="*/ 1207808 h 3024785"/>
              <a:gd name="connsiteX1661" fmla="*/ 396261 w 2971357"/>
              <a:gd name="connsiteY1661" fmla="*/ 1232909 h 3024785"/>
              <a:gd name="connsiteX1662" fmla="*/ 389880 w 2971357"/>
              <a:gd name="connsiteY1662" fmla="*/ 1260246 h 3024785"/>
              <a:gd name="connsiteX1663" fmla="*/ 402643 w 2971357"/>
              <a:gd name="connsiteY1663" fmla="*/ 1231099 h 3024785"/>
              <a:gd name="connsiteX1664" fmla="*/ 407977 w 2971357"/>
              <a:gd name="connsiteY1664" fmla="*/ 1209954 h 3024785"/>
              <a:gd name="connsiteX1665" fmla="*/ 408072 w 2971357"/>
              <a:gd name="connsiteY1665" fmla="*/ 1209954 h 3024785"/>
              <a:gd name="connsiteX1666" fmla="*/ 407124 w 2971357"/>
              <a:gd name="connsiteY1666" fmla="*/ 1207808 h 3024785"/>
              <a:gd name="connsiteX1667" fmla="*/ 253290 w 2971357"/>
              <a:gd name="connsiteY1667" fmla="*/ 1182617 h 3024785"/>
              <a:gd name="connsiteX1668" fmla="*/ 247262 w 2971357"/>
              <a:gd name="connsiteY1668" fmla="*/ 1210052 h 3024785"/>
              <a:gd name="connsiteX1669" fmla="*/ 247752 w 2971357"/>
              <a:gd name="connsiteY1669" fmla="*/ 1206824 h 3024785"/>
              <a:gd name="connsiteX1670" fmla="*/ 253290 w 2971357"/>
              <a:gd name="connsiteY1670" fmla="*/ 1182617 h 3024785"/>
              <a:gd name="connsiteX1671" fmla="*/ 282532 w 2971357"/>
              <a:gd name="connsiteY1671" fmla="*/ 1150994 h 3024785"/>
              <a:gd name="connsiteX1672" fmla="*/ 273865 w 2971357"/>
              <a:gd name="connsiteY1672" fmla="*/ 1176998 h 3024785"/>
              <a:gd name="connsiteX1673" fmla="*/ 269102 w 2971357"/>
              <a:gd name="connsiteY1673" fmla="*/ 1194524 h 3024785"/>
              <a:gd name="connsiteX1674" fmla="*/ 265006 w 2971357"/>
              <a:gd name="connsiteY1674" fmla="*/ 1216336 h 3024785"/>
              <a:gd name="connsiteX1675" fmla="*/ 283104 w 2971357"/>
              <a:gd name="connsiteY1675" fmla="*/ 1153661 h 3024785"/>
              <a:gd name="connsiteX1676" fmla="*/ 282151 w 2971357"/>
              <a:gd name="connsiteY1676" fmla="*/ 1153947 h 3024785"/>
              <a:gd name="connsiteX1677" fmla="*/ 282532 w 2971357"/>
              <a:gd name="connsiteY1677" fmla="*/ 1150994 h 3024785"/>
              <a:gd name="connsiteX1678" fmla="*/ 2845329 w 2971357"/>
              <a:gd name="connsiteY1678" fmla="*/ 1133563 h 3024785"/>
              <a:gd name="connsiteX1679" fmla="*/ 2849901 w 2971357"/>
              <a:gd name="connsiteY1679" fmla="*/ 1160709 h 3024785"/>
              <a:gd name="connsiteX1680" fmla="*/ 2845329 w 2971357"/>
              <a:gd name="connsiteY1680" fmla="*/ 1133563 h 3024785"/>
              <a:gd name="connsiteX1681" fmla="*/ 173281 w 2971357"/>
              <a:gd name="connsiteY1681" fmla="*/ 1090415 h 3024785"/>
              <a:gd name="connsiteX1682" fmla="*/ 162898 w 2971357"/>
              <a:gd name="connsiteY1682" fmla="*/ 1142231 h 3024785"/>
              <a:gd name="connsiteX1683" fmla="*/ 173281 w 2971357"/>
              <a:gd name="connsiteY1683" fmla="*/ 1090415 h 3024785"/>
              <a:gd name="connsiteX1684" fmla="*/ 351397 w 2971357"/>
              <a:gd name="connsiteY1684" fmla="*/ 1086510 h 3024785"/>
              <a:gd name="connsiteX1685" fmla="*/ 340158 w 2971357"/>
              <a:gd name="connsiteY1685" fmla="*/ 1128325 h 3024785"/>
              <a:gd name="connsiteX1686" fmla="*/ 323584 w 2971357"/>
              <a:gd name="connsiteY1686" fmla="*/ 1184903 h 3024785"/>
              <a:gd name="connsiteX1687" fmla="*/ 317298 w 2971357"/>
              <a:gd name="connsiteY1687" fmla="*/ 1190714 h 3024785"/>
              <a:gd name="connsiteX1688" fmla="*/ 312155 w 2971357"/>
              <a:gd name="connsiteY1688" fmla="*/ 1200048 h 3024785"/>
              <a:gd name="connsiteX1689" fmla="*/ 306535 w 2971357"/>
              <a:gd name="connsiteY1689" fmla="*/ 1228623 h 3024785"/>
              <a:gd name="connsiteX1690" fmla="*/ 294152 w 2971357"/>
              <a:gd name="connsiteY1690" fmla="*/ 1263770 h 3024785"/>
              <a:gd name="connsiteX1691" fmla="*/ 292438 w 2971357"/>
              <a:gd name="connsiteY1691" fmla="*/ 1251007 h 3024785"/>
              <a:gd name="connsiteX1692" fmla="*/ 298438 w 2971357"/>
              <a:gd name="connsiteY1692" fmla="*/ 1221384 h 3024785"/>
              <a:gd name="connsiteX1693" fmla="*/ 306344 w 2971357"/>
              <a:gd name="connsiteY1693" fmla="*/ 1189857 h 3024785"/>
              <a:gd name="connsiteX1694" fmla="*/ 306365 w 2971357"/>
              <a:gd name="connsiteY1694" fmla="*/ 1189861 h 3024785"/>
              <a:gd name="connsiteX1695" fmla="*/ 308343 w 2971357"/>
              <a:gd name="connsiteY1695" fmla="*/ 1190232 h 3024785"/>
              <a:gd name="connsiteX1696" fmla="*/ 321965 w 2971357"/>
              <a:gd name="connsiteY1696" fmla="*/ 1157281 h 3024785"/>
              <a:gd name="connsiteX1697" fmla="*/ 335396 w 2971357"/>
              <a:gd name="connsiteY1697" fmla="*/ 1121467 h 3024785"/>
              <a:gd name="connsiteX1698" fmla="*/ 348730 w 2971357"/>
              <a:gd name="connsiteY1698" fmla="*/ 1088415 h 3024785"/>
              <a:gd name="connsiteX1699" fmla="*/ 311180 w 2971357"/>
              <a:gd name="connsiteY1699" fmla="*/ 1082307 h 3024785"/>
              <a:gd name="connsiteX1700" fmla="*/ 299487 w 2971357"/>
              <a:gd name="connsiteY1700" fmla="*/ 1123562 h 3024785"/>
              <a:gd name="connsiteX1701" fmla="*/ 294820 w 2971357"/>
              <a:gd name="connsiteY1701" fmla="*/ 1137278 h 3024785"/>
              <a:gd name="connsiteX1702" fmla="*/ 291676 w 2971357"/>
              <a:gd name="connsiteY1702" fmla="*/ 1148994 h 3024785"/>
              <a:gd name="connsiteX1703" fmla="*/ 290057 w 2971357"/>
              <a:gd name="connsiteY1703" fmla="*/ 1160995 h 3024785"/>
              <a:gd name="connsiteX1704" fmla="*/ 295963 w 2971357"/>
              <a:gd name="connsiteY1704" fmla="*/ 1143565 h 3024785"/>
              <a:gd name="connsiteX1705" fmla="*/ 332824 w 2971357"/>
              <a:gd name="connsiteY1705" fmla="*/ 1085653 h 3024785"/>
              <a:gd name="connsiteX1706" fmla="*/ 332824 w 2971357"/>
              <a:gd name="connsiteY1706" fmla="*/ 1095178 h 3024785"/>
              <a:gd name="connsiteX1707" fmla="*/ 321204 w 2971357"/>
              <a:gd name="connsiteY1707" fmla="*/ 1134611 h 3024785"/>
              <a:gd name="connsiteX1708" fmla="*/ 315965 w 2971357"/>
              <a:gd name="connsiteY1708" fmla="*/ 1156042 h 3024785"/>
              <a:gd name="connsiteX1709" fmla="*/ 309869 w 2971357"/>
              <a:gd name="connsiteY1709" fmla="*/ 1178712 h 3024785"/>
              <a:gd name="connsiteX1710" fmla="*/ 308813 w 2971357"/>
              <a:gd name="connsiteY1710" fmla="*/ 1178885 h 3024785"/>
              <a:gd name="connsiteX1711" fmla="*/ 304630 w 2971357"/>
              <a:gd name="connsiteY1711" fmla="*/ 1179569 h 3024785"/>
              <a:gd name="connsiteX1712" fmla="*/ 294629 w 2971357"/>
              <a:gd name="connsiteY1712" fmla="*/ 1215955 h 3024785"/>
              <a:gd name="connsiteX1713" fmla="*/ 292915 w 2971357"/>
              <a:gd name="connsiteY1713" fmla="*/ 1211002 h 3024785"/>
              <a:gd name="connsiteX1714" fmla="*/ 284628 w 2971357"/>
              <a:gd name="connsiteY1714" fmla="*/ 1237958 h 3024785"/>
              <a:gd name="connsiteX1715" fmla="*/ 272817 w 2971357"/>
              <a:gd name="connsiteY1715" fmla="*/ 1264913 h 3024785"/>
              <a:gd name="connsiteX1716" fmla="*/ 267769 w 2971357"/>
              <a:gd name="connsiteY1716" fmla="*/ 1292345 h 3024785"/>
              <a:gd name="connsiteX1717" fmla="*/ 259101 w 2971357"/>
              <a:gd name="connsiteY1717" fmla="*/ 1322540 h 3024785"/>
              <a:gd name="connsiteX1718" fmla="*/ 251481 w 2971357"/>
              <a:gd name="connsiteY1718" fmla="*/ 1347876 h 3024785"/>
              <a:gd name="connsiteX1719" fmla="*/ 249928 w 2971357"/>
              <a:gd name="connsiteY1719" fmla="*/ 1353420 h 3024785"/>
              <a:gd name="connsiteX1720" fmla="*/ 241956 w 2971357"/>
              <a:gd name="connsiteY1720" fmla="*/ 1381880 h 3024785"/>
              <a:gd name="connsiteX1721" fmla="*/ 233955 w 2971357"/>
              <a:gd name="connsiteY1721" fmla="*/ 1434077 h 3024785"/>
              <a:gd name="connsiteX1722" fmla="*/ 231574 w 2971357"/>
              <a:gd name="connsiteY1722" fmla="*/ 1440078 h 3024785"/>
              <a:gd name="connsiteX1723" fmla="*/ 227668 w 2971357"/>
              <a:gd name="connsiteY1723" fmla="*/ 1392453 h 3024785"/>
              <a:gd name="connsiteX1724" fmla="*/ 228240 w 2971357"/>
              <a:gd name="connsiteY1724" fmla="*/ 1369498 h 3024785"/>
              <a:gd name="connsiteX1725" fmla="*/ 224620 w 2971357"/>
              <a:gd name="connsiteY1725" fmla="*/ 1379023 h 3024785"/>
              <a:gd name="connsiteX1726" fmla="*/ 225573 w 2971357"/>
              <a:gd name="connsiteY1726" fmla="*/ 1342637 h 3024785"/>
              <a:gd name="connsiteX1727" fmla="*/ 229192 w 2971357"/>
              <a:gd name="connsiteY1727" fmla="*/ 1316158 h 3024785"/>
              <a:gd name="connsiteX1728" fmla="*/ 243194 w 2971357"/>
              <a:gd name="connsiteY1728" fmla="*/ 1285868 h 3024785"/>
              <a:gd name="connsiteX1729" fmla="*/ 248052 w 2971357"/>
              <a:gd name="connsiteY1729" fmla="*/ 1274248 h 3024785"/>
              <a:gd name="connsiteX1730" fmla="*/ 248623 w 2971357"/>
              <a:gd name="connsiteY1730" fmla="*/ 1256817 h 3024785"/>
              <a:gd name="connsiteX1731" fmla="*/ 258148 w 2971357"/>
              <a:gd name="connsiteY1731" fmla="*/ 1212526 h 3024785"/>
              <a:gd name="connsiteX1732" fmla="*/ 263292 w 2971357"/>
              <a:gd name="connsiteY1732" fmla="*/ 1190333 h 3024785"/>
              <a:gd name="connsiteX1733" fmla="*/ 269959 w 2971357"/>
              <a:gd name="connsiteY1733" fmla="*/ 1168425 h 3024785"/>
              <a:gd name="connsiteX1734" fmla="*/ 283485 w 2971357"/>
              <a:gd name="connsiteY1734" fmla="*/ 1128230 h 3024785"/>
              <a:gd name="connsiteX1735" fmla="*/ 293010 w 2971357"/>
              <a:gd name="connsiteY1735" fmla="*/ 1110323 h 3024785"/>
              <a:gd name="connsiteX1736" fmla="*/ 304249 w 2971357"/>
              <a:gd name="connsiteY1736" fmla="*/ 1097273 h 3024785"/>
              <a:gd name="connsiteX1737" fmla="*/ 311180 w 2971357"/>
              <a:gd name="connsiteY1737" fmla="*/ 1082307 h 3024785"/>
              <a:gd name="connsiteX1738" fmla="*/ 92699 w 2971357"/>
              <a:gd name="connsiteY1738" fmla="*/ 1081081 h 3024785"/>
              <a:gd name="connsiteX1739" fmla="*/ 93122 w 2971357"/>
              <a:gd name="connsiteY1739" fmla="*/ 1081259 h 3024785"/>
              <a:gd name="connsiteX1740" fmla="*/ 93121 w 2971357"/>
              <a:gd name="connsiteY1740" fmla="*/ 1081260 h 3024785"/>
              <a:gd name="connsiteX1741" fmla="*/ 2778654 w 2971357"/>
              <a:gd name="connsiteY1741" fmla="*/ 1080699 h 3024785"/>
              <a:gd name="connsiteX1742" fmla="*/ 2778654 w 2971357"/>
              <a:gd name="connsiteY1742" fmla="*/ 1094415 h 3024785"/>
              <a:gd name="connsiteX1743" fmla="*/ 2778654 w 2971357"/>
              <a:gd name="connsiteY1743" fmla="*/ 1080699 h 3024785"/>
              <a:gd name="connsiteX1744" fmla="*/ 267102 w 2971357"/>
              <a:gd name="connsiteY1744" fmla="*/ 1071174 h 3024785"/>
              <a:gd name="connsiteX1745" fmla="*/ 262149 w 2971357"/>
              <a:gd name="connsiteY1745" fmla="*/ 1096701 h 3024785"/>
              <a:gd name="connsiteX1746" fmla="*/ 253862 w 2971357"/>
              <a:gd name="connsiteY1746" fmla="*/ 1122419 h 3024785"/>
              <a:gd name="connsiteX1747" fmla="*/ 246908 w 2971357"/>
              <a:gd name="connsiteY1747" fmla="*/ 1147756 h 3024785"/>
              <a:gd name="connsiteX1748" fmla="*/ 236050 w 2971357"/>
              <a:gd name="connsiteY1748" fmla="*/ 1191380 h 3024785"/>
              <a:gd name="connsiteX1749" fmla="*/ 236050 w 2971357"/>
              <a:gd name="connsiteY1749" fmla="*/ 1206525 h 3024785"/>
              <a:gd name="connsiteX1750" fmla="*/ 231002 w 2971357"/>
              <a:gd name="connsiteY1750" fmla="*/ 1206144 h 3024785"/>
              <a:gd name="connsiteX1751" fmla="*/ 243479 w 2971357"/>
              <a:gd name="connsiteY1751" fmla="*/ 1145470 h 3024785"/>
              <a:gd name="connsiteX1752" fmla="*/ 267102 w 2971357"/>
              <a:gd name="connsiteY1752" fmla="*/ 1071174 h 3024785"/>
              <a:gd name="connsiteX1753" fmla="*/ 291485 w 2971357"/>
              <a:gd name="connsiteY1753" fmla="*/ 1043647 h 3024785"/>
              <a:gd name="connsiteX1754" fmla="*/ 281960 w 2971357"/>
              <a:gd name="connsiteY1754" fmla="*/ 1069174 h 3024785"/>
              <a:gd name="connsiteX1755" fmla="*/ 273578 w 2971357"/>
              <a:gd name="connsiteY1755" fmla="*/ 1094797 h 3024785"/>
              <a:gd name="connsiteX1756" fmla="*/ 281960 w 2971357"/>
              <a:gd name="connsiteY1756" fmla="*/ 1069079 h 3024785"/>
              <a:gd name="connsiteX1757" fmla="*/ 291485 w 2971357"/>
              <a:gd name="connsiteY1757" fmla="*/ 1043647 h 3024785"/>
              <a:gd name="connsiteX1758" fmla="*/ 200617 w 2971357"/>
              <a:gd name="connsiteY1758" fmla="*/ 1027836 h 3024785"/>
              <a:gd name="connsiteX1759" fmla="*/ 201474 w 2971357"/>
              <a:gd name="connsiteY1759" fmla="*/ 1030884 h 3024785"/>
              <a:gd name="connsiteX1760" fmla="*/ 200617 w 2971357"/>
              <a:gd name="connsiteY1760" fmla="*/ 1027931 h 3024785"/>
              <a:gd name="connsiteX1761" fmla="*/ 189187 w 2971357"/>
              <a:gd name="connsiteY1761" fmla="*/ 1043552 h 3024785"/>
              <a:gd name="connsiteX1762" fmla="*/ 200617 w 2971357"/>
              <a:gd name="connsiteY1762" fmla="*/ 1027836 h 3024785"/>
              <a:gd name="connsiteX1763" fmla="*/ 292687 w 2971357"/>
              <a:gd name="connsiteY1763" fmla="*/ 1011514 h 3024785"/>
              <a:gd name="connsiteX1764" fmla="*/ 292782 w 2971357"/>
              <a:gd name="connsiteY1764" fmla="*/ 1011514 h 3024785"/>
              <a:gd name="connsiteX1765" fmla="*/ 292687 w 2971357"/>
              <a:gd name="connsiteY1765" fmla="*/ 1011609 h 3024785"/>
              <a:gd name="connsiteX1766" fmla="*/ 288115 w 2971357"/>
              <a:gd name="connsiteY1766" fmla="*/ 1019515 h 3024785"/>
              <a:gd name="connsiteX1767" fmla="*/ 265006 w 2971357"/>
              <a:gd name="connsiteY1767" fmla="*/ 1000880 h 3024785"/>
              <a:gd name="connsiteX1768" fmla="*/ 245944 w 2971357"/>
              <a:gd name="connsiteY1768" fmla="*/ 1070079 h 3024785"/>
              <a:gd name="connsiteX1769" fmla="*/ 224494 w 2971357"/>
              <a:gd name="connsiteY1769" fmla="*/ 1157668 h 3024785"/>
              <a:gd name="connsiteX1770" fmla="*/ 224239 w 2971357"/>
              <a:gd name="connsiteY1770" fmla="*/ 1158710 h 3024785"/>
              <a:gd name="connsiteX1771" fmla="*/ 210142 w 2971357"/>
              <a:gd name="connsiteY1771" fmla="*/ 1222051 h 3024785"/>
              <a:gd name="connsiteX1772" fmla="*/ 206046 w 2971357"/>
              <a:gd name="connsiteY1772" fmla="*/ 1247102 h 3024785"/>
              <a:gd name="connsiteX1773" fmla="*/ 204999 w 2971357"/>
              <a:gd name="connsiteY1773" fmla="*/ 1265580 h 3024785"/>
              <a:gd name="connsiteX1774" fmla="*/ 196998 w 2971357"/>
              <a:gd name="connsiteY1774" fmla="*/ 1311014 h 3024785"/>
              <a:gd name="connsiteX1775" fmla="*/ 192235 w 2971357"/>
              <a:gd name="connsiteY1775" fmla="*/ 1335875 h 3024785"/>
              <a:gd name="connsiteX1776" fmla="*/ 176804 w 2971357"/>
              <a:gd name="connsiteY1776" fmla="*/ 1402550 h 3024785"/>
              <a:gd name="connsiteX1777" fmla="*/ 168327 w 2971357"/>
              <a:gd name="connsiteY1777" fmla="*/ 1432172 h 3024785"/>
              <a:gd name="connsiteX1778" fmla="*/ 160898 w 2971357"/>
              <a:gd name="connsiteY1778" fmla="*/ 1480845 h 3024785"/>
              <a:gd name="connsiteX1779" fmla="*/ 164041 w 2971357"/>
              <a:gd name="connsiteY1779" fmla="*/ 1489418 h 3024785"/>
              <a:gd name="connsiteX1780" fmla="*/ 165184 w 2971357"/>
              <a:gd name="connsiteY1780" fmla="*/ 1534280 h 3024785"/>
              <a:gd name="connsiteX1781" fmla="*/ 168423 w 2971357"/>
              <a:gd name="connsiteY1781" fmla="*/ 1545711 h 3024785"/>
              <a:gd name="connsiteX1782" fmla="*/ 168423 w 2971357"/>
              <a:gd name="connsiteY1782" fmla="*/ 1546264 h 3024785"/>
              <a:gd name="connsiteX1783" fmla="*/ 168423 w 2971357"/>
              <a:gd name="connsiteY1783" fmla="*/ 1569237 h 3024785"/>
              <a:gd name="connsiteX1784" fmla="*/ 168994 w 2971357"/>
              <a:gd name="connsiteY1784" fmla="*/ 1592478 h 3024785"/>
              <a:gd name="connsiteX1785" fmla="*/ 168041 w 2971357"/>
              <a:gd name="connsiteY1785" fmla="*/ 1593050 h 3024785"/>
              <a:gd name="connsiteX1786" fmla="*/ 167870 w 2971357"/>
              <a:gd name="connsiteY1786" fmla="*/ 1594481 h 3024785"/>
              <a:gd name="connsiteX1787" fmla="*/ 167068 w 2971357"/>
              <a:gd name="connsiteY1787" fmla="*/ 1601191 h 3024785"/>
              <a:gd name="connsiteX1788" fmla="*/ 162327 w 2971357"/>
              <a:gd name="connsiteY1788" fmla="*/ 1587716 h 3024785"/>
              <a:gd name="connsiteX1789" fmla="*/ 156612 w 2971357"/>
              <a:gd name="connsiteY1789" fmla="*/ 1544758 h 3024785"/>
              <a:gd name="connsiteX1790" fmla="*/ 159755 w 2971357"/>
              <a:gd name="connsiteY1790" fmla="*/ 1481798 h 3024785"/>
              <a:gd name="connsiteX1791" fmla="*/ 157754 w 2971357"/>
              <a:gd name="connsiteY1791" fmla="*/ 1464748 h 3024785"/>
              <a:gd name="connsiteX1792" fmla="*/ 157754 w 2971357"/>
              <a:gd name="connsiteY1792" fmla="*/ 1447412 h 3024785"/>
              <a:gd name="connsiteX1793" fmla="*/ 159088 w 2971357"/>
              <a:gd name="connsiteY1793" fmla="*/ 1425219 h 3024785"/>
              <a:gd name="connsiteX1794" fmla="*/ 161279 w 2971357"/>
              <a:gd name="connsiteY1794" fmla="*/ 1380452 h 3024785"/>
              <a:gd name="connsiteX1795" fmla="*/ 159278 w 2971357"/>
              <a:gd name="connsiteY1795" fmla="*/ 1369498 h 3024785"/>
              <a:gd name="connsiteX1796" fmla="*/ 166994 w 2971357"/>
              <a:gd name="connsiteY1796" fmla="*/ 1306061 h 3024785"/>
              <a:gd name="connsiteX1797" fmla="*/ 178233 w 2971357"/>
              <a:gd name="connsiteY1797" fmla="*/ 1243196 h 3024785"/>
              <a:gd name="connsiteX1798" fmla="*/ 242432 w 2971357"/>
              <a:gd name="connsiteY1798" fmla="*/ 1047648 h 3024785"/>
              <a:gd name="connsiteX1799" fmla="*/ 265006 w 2971357"/>
              <a:gd name="connsiteY1799" fmla="*/ 1000880 h 3024785"/>
              <a:gd name="connsiteX1800" fmla="*/ 2687594 w 2971357"/>
              <a:gd name="connsiteY1800" fmla="*/ 987069 h 3024785"/>
              <a:gd name="connsiteX1801" fmla="*/ 2687307 w 2971357"/>
              <a:gd name="connsiteY1801" fmla="*/ 987207 h 3024785"/>
              <a:gd name="connsiteX1802" fmla="*/ 2685487 w 2971357"/>
              <a:gd name="connsiteY1802" fmla="*/ 988081 h 3024785"/>
              <a:gd name="connsiteX1803" fmla="*/ 2687594 w 2971357"/>
              <a:gd name="connsiteY1803" fmla="*/ 999452 h 3024785"/>
              <a:gd name="connsiteX1804" fmla="*/ 2690547 w 2971357"/>
              <a:gd name="connsiteY1804" fmla="*/ 1005833 h 3024785"/>
              <a:gd name="connsiteX1805" fmla="*/ 2687594 w 2971357"/>
              <a:gd name="connsiteY1805" fmla="*/ 999547 h 3024785"/>
              <a:gd name="connsiteX1806" fmla="*/ 2685201 w 2971357"/>
              <a:gd name="connsiteY1806" fmla="*/ 988093 h 3024785"/>
              <a:gd name="connsiteX1807" fmla="*/ 2687299 w 2971357"/>
              <a:gd name="connsiteY1807" fmla="*/ 987195 h 3024785"/>
              <a:gd name="connsiteX1808" fmla="*/ 2740554 w 2971357"/>
              <a:gd name="connsiteY1808" fmla="*/ 974210 h 3024785"/>
              <a:gd name="connsiteX1809" fmla="*/ 2742078 w 2971357"/>
              <a:gd name="connsiteY1809" fmla="*/ 993260 h 3024785"/>
              <a:gd name="connsiteX1810" fmla="*/ 2740554 w 2971357"/>
              <a:gd name="connsiteY1810" fmla="*/ 974210 h 3024785"/>
              <a:gd name="connsiteX1811" fmla="*/ 151945 w 2971357"/>
              <a:gd name="connsiteY1811" fmla="*/ 973829 h 3024785"/>
              <a:gd name="connsiteX1812" fmla="*/ 152516 w 2971357"/>
              <a:gd name="connsiteY1812" fmla="*/ 975067 h 3024785"/>
              <a:gd name="connsiteX1813" fmla="*/ 152326 w 2971357"/>
              <a:gd name="connsiteY1813" fmla="*/ 974210 h 3024785"/>
              <a:gd name="connsiteX1814" fmla="*/ 166137 w 2971357"/>
              <a:gd name="connsiteY1814" fmla="*/ 957732 h 3024785"/>
              <a:gd name="connsiteX1815" fmla="*/ 160041 w 2971357"/>
              <a:gd name="connsiteY1815" fmla="*/ 970400 h 3024785"/>
              <a:gd name="connsiteX1816" fmla="*/ 160422 w 2971357"/>
              <a:gd name="connsiteY1816" fmla="*/ 970400 h 3024785"/>
              <a:gd name="connsiteX1817" fmla="*/ 166137 w 2971357"/>
              <a:gd name="connsiteY1817" fmla="*/ 957732 h 3024785"/>
              <a:gd name="connsiteX1818" fmla="*/ 2656925 w 2971357"/>
              <a:gd name="connsiteY1818" fmla="*/ 950683 h 3024785"/>
              <a:gd name="connsiteX1819" fmla="*/ 2682833 w 2971357"/>
              <a:gd name="connsiteY1819" fmla="*/ 1014882 h 3024785"/>
              <a:gd name="connsiteX1820" fmla="*/ 2656925 w 2971357"/>
              <a:gd name="connsiteY1820" fmla="*/ 950683 h 3024785"/>
              <a:gd name="connsiteX1821" fmla="*/ 2765758 w 2971357"/>
              <a:gd name="connsiteY1821" fmla="*/ 947316 h 3024785"/>
              <a:gd name="connsiteX1822" fmla="*/ 2775855 w 2971357"/>
              <a:gd name="connsiteY1822" fmla="*/ 959222 h 3024785"/>
              <a:gd name="connsiteX1823" fmla="*/ 2775855 w 2971357"/>
              <a:gd name="connsiteY1823" fmla="*/ 959318 h 3024785"/>
              <a:gd name="connsiteX1824" fmla="*/ 344255 w 2971357"/>
              <a:gd name="connsiteY1824" fmla="*/ 901248 h 3024785"/>
              <a:gd name="connsiteX1825" fmla="*/ 340921 w 2971357"/>
              <a:gd name="connsiteY1825" fmla="*/ 917536 h 3024785"/>
              <a:gd name="connsiteX1826" fmla="*/ 329205 w 2971357"/>
              <a:gd name="connsiteY1826" fmla="*/ 949254 h 3024785"/>
              <a:gd name="connsiteX1827" fmla="*/ 307012 w 2971357"/>
              <a:gd name="connsiteY1827" fmla="*/ 1003737 h 3024785"/>
              <a:gd name="connsiteX1828" fmla="*/ 290915 w 2971357"/>
              <a:gd name="connsiteY1828" fmla="*/ 1043742 h 3024785"/>
              <a:gd name="connsiteX1829" fmla="*/ 281390 w 2971357"/>
              <a:gd name="connsiteY1829" fmla="*/ 1060316 h 3024785"/>
              <a:gd name="connsiteX1830" fmla="*/ 304059 w 2971357"/>
              <a:gd name="connsiteY1830" fmla="*/ 998975 h 3024785"/>
              <a:gd name="connsiteX1831" fmla="*/ 323109 w 2971357"/>
              <a:gd name="connsiteY1831" fmla="*/ 956303 h 3024785"/>
              <a:gd name="connsiteX1832" fmla="*/ 310060 w 2971357"/>
              <a:gd name="connsiteY1832" fmla="*/ 980115 h 3024785"/>
              <a:gd name="connsiteX1833" fmla="*/ 292153 w 2971357"/>
              <a:gd name="connsiteY1833" fmla="*/ 1011548 h 3024785"/>
              <a:gd name="connsiteX1834" fmla="*/ 304821 w 2971357"/>
              <a:gd name="connsiteY1834" fmla="*/ 984211 h 3024785"/>
              <a:gd name="connsiteX1835" fmla="*/ 316823 w 2971357"/>
              <a:gd name="connsiteY1835" fmla="*/ 955636 h 3024785"/>
              <a:gd name="connsiteX1836" fmla="*/ 329777 w 2971357"/>
              <a:gd name="connsiteY1836" fmla="*/ 927728 h 3024785"/>
              <a:gd name="connsiteX1837" fmla="*/ 344255 w 2971357"/>
              <a:gd name="connsiteY1837" fmla="*/ 901248 h 3024785"/>
              <a:gd name="connsiteX1838" fmla="*/ 170423 w 2971357"/>
              <a:gd name="connsiteY1838" fmla="*/ 889438 h 3024785"/>
              <a:gd name="connsiteX1839" fmla="*/ 159397 w 2971357"/>
              <a:gd name="connsiteY1839" fmla="*/ 910631 h 3024785"/>
              <a:gd name="connsiteX1840" fmla="*/ 153399 w 2971357"/>
              <a:gd name="connsiteY1840" fmla="*/ 921560 h 3024785"/>
              <a:gd name="connsiteX1841" fmla="*/ 151373 w 2971357"/>
              <a:gd name="connsiteY1841" fmla="*/ 925157 h 3024785"/>
              <a:gd name="connsiteX1842" fmla="*/ 143944 w 2971357"/>
              <a:gd name="connsiteY1842" fmla="*/ 937349 h 3024785"/>
              <a:gd name="connsiteX1843" fmla="*/ 151373 w 2971357"/>
              <a:gd name="connsiteY1843" fmla="*/ 925252 h 3024785"/>
              <a:gd name="connsiteX1844" fmla="*/ 153399 w 2971357"/>
              <a:gd name="connsiteY1844" fmla="*/ 921560 h 3024785"/>
              <a:gd name="connsiteX1845" fmla="*/ 159683 w 2971357"/>
              <a:gd name="connsiteY1845" fmla="*/ 910405 h 3024785"/>
              <a:gd name="connsiteX1846" fmla="*/ 170423 w 2971357"/>
              <a:gd name="connsiteY1846" fmla="*/ 889438 h 3024785"/>
              <a:gd name="connsiteX1847" fmla="*/ 469317 w 2971357"/>
              <a:gd name="connsiteY1847" fmla="*/ 886580 h 3024785"/>
              <a:gd name="connsiteX1848" fmla="*/ 441980 w 2971357"/>
              <a:gd name="connsiteY1848" fmla="*/ 936396 h 3024785"/>
              <a:gd name="connsiteX1849" fmla="*/ 422264 w 2971357"/>
              <a:gd name="connsiteY1849" fmla="*/ 978211 h 3024785"/>
              <a:gd name="connsiteX1850" fmla="*/ 441980 w 2971357"/>
              <a:gd name="connsiteY1850" fmla="*/ 936110 h 3024785"/>
              <a:gd name="connsiteX1851" fmla="*/ 438896 w 2971357"/>
              <a:gd name="connsiteY1851" fmla="*/ 868544 h 3024785"/>
              <a:gd name="connsiteX1852" fmla="*/ 432514 w 2971357"/>
              <a:gd name="connsiteY1852" fmla="*/ 882069 h 3024785"/>
              <a:gd name="connsiteX1853" fmla="*/ 423275 w 2971357"/>
              <a:gd name="connsiteY1853" fmla="*/ 898071 h 3024785"/>
              <a:gd name="connsiteX1854" fmla="*/ 432419 w 2971357"/>
              <a:gd name="connsiteY1854" fmla="*/ 882069 h 3024785"/>
              <a:gd name="connsiteX1855" fmla="*/ 438742 w 2971357"/>
              <a:gd name="connsiteY1855" fmla="*/ 868197 h 3024785"/>
              <a:gd name="connsiteX1856" fmla="*/ 423883 w 2971357"/>
              <a:gd name="connsiteY1856" fmla="*/ 887247 h 3024785"/>
              <a:gd name="connsiteX1857" fmla="*/ 438742 w 2971357"/>
              <a:gd name="connsiteY1857" fmla="*/ 868197 h 3024785"/>
              <a:gd name="connsiteX1858" fmla="*/ 315203 w 2971357"/>
              <a:gd name="connsiteY1858" fmla="*/ 866387 h 3024785"/>
              <a:gd name="connsiteX1859" fmla="*/ 287390 w 2971357"/>
              <a:gd name="connsiteY1859" fmla="*/ 918394 h 3024785"/>
              <a:gd name="connsiteX1860" fmla="*/ 315203 w 2971357"/>
              <a:gd name="connsiteY1860" fmla="*/ 866387 h 3024785"/>
              <a:gd name="connsiteX1861" fmla="*/ 2614443 w 2971357"/>
              <a:gd name="connsiteY1861" fmla="*/ 863148 h 3024785"/>
              <a:gd name="connsiteX1862" fmla="*/ 2615396 w 2971357"/>
              <a:gd name="connsiteY1862" fmla="*/ 866863 h 3024785"/>
              <a:gd name="connsiteX1863" fmla="*/ 2621682 w 2971357"/>
              <a:gd name="connsiteY1863" fmla="*/ 878103 h 3024785"/>
              <a:gd name="connsiteX1864" fmla="*/ 2636637 w 2971357"/>
              <a:gd name="connsiteY1864" fmla="*/ 904677 h 3024785"/>
              <a:gd name="connsiteX1865" fmla="*/ 2643113 w 2971357"/>
              <a:gd name="connsiteY1865" fmla="*/ 921156 h 3024785"/>
              <a:gd name="connsiteX1866" fmla="*/ 2628540 w 2971357"/>
              <a:gd name="connsiteY1866" fmla="*/ 897057 h 3024785"/>
              <a:gd name="connsiteX1867" fmla="*/ 2610729 w 2971357"/>
              <a:gd name="connsiteY1867" fmla="*/ 867530 h 3024785"/>
              <a:gd name="connsiteX1868" fmla="*/ 2621873 w 2971357"/>
              <a:gd name="connsiteY1868" fmla="*/ 900201 h 3024785"/>
              <a:gd name="connsiteX1869" fmla="*/ 2609395 w 2971357"/>
              <a:gd name="connsiteY1869" fmla="*/ 884580 h 3024785"/>
              <a:gd name="connsiteX1870" fmla="*/ 2607204 w 2971357"/>
              <a:gd name="connsiteY1870" fmla="*/ 887151 h 3024785"/>
              <a:gd name="connsiteX1871" fmla="*/ 2621587 w 2971357"/>
              <a:gd name="connsiteY1871" fmla="*/ 912869 h 3024785"/>
              <a:gd name="connsiteX1872" fmla="*/ 2634827 w 2971357"/>
              <a:gd name="connsiteY1872" fmla="*/ 939158 h 3024785"/>
              <a:gd name="connsiteX1873" fmla="*/ 2647876 w 2971357"/>
              <a:gd name="connsiteY1873" fmla="*/ 962970 h 3024785"/>
              <a:gd name="connsiteX1874" fmla="*/ 2653305 w 2971357"/>
              <a:gd name="connsiteY1874" fmla="*/ 975353 h 3024785"/>
              <a:gd name="connsiteX1875" fmla="*/ 2649876 w 2971357"/>
              <a:gd name="connsiteY1875" fmla="*/ 979068 h 3024785"/>
              <a:gd name="connsiteX1876" fmla="*/ 2649876 w 2971357"/>
              <a:gd name="connsiteY1876" fmla="*/ 983735 h 3024785"/>
              <a:gd name="connsiteX1877" fmla="*/ 2663021 w 2971357"/>
              <a:gd name="connsiteY1877" fmla="*/ 1015929 h 3024785"/>
              <a:gd name="connsiteX1878" fmla="*/ 2677785 w 2971357"/>
              <a:gd name="connsiteY1878" fmla="*/ 1051648 h 3024785"/>
              <a:gd name="connsiteX1879" fmla="*/ 2682357 w 2971357"/>
              <a:gd name="connsiteY1879" fmla="*/ 1064697 h 3024785"/>
              <a:gd name="connsiteX1880" fmla="*/ 2677785 w 2971357"/>
              <a:gd name="connsiteY1880" fmla="*/ 1067079 h 3024785"/>
              <a:gd name="connsiteX1881" fmla="*/ 2666831 w 2971357"/>
              <a:gd name="connsiteY1881" fmla="*/ 1038980 h 3024785"/>
              <a:gd name="connsiteX1882" fmla="*/ 2661306 w 2971357"/>
              <a:gd name="connsiteY1882" fmla="*/ 1024978 h 3024785"/>
              <a:gd name="connsiteX1883" fmla="*/ 2655115 w 2971357"/>
              <a:gd name="connsiteY1883" fmla="*/ 1011167 h 3024785"/>
              <a:gd name="connsiteX1884" fmla="*/ 2636065 w 2971357"/>
              <a:gd name="connsiteY1884" fmla="*/ 977639 h 3024785"/>
              <a:gd name="connsiteX1885" fmla="*/ 2628445 w 2971357"/>
              <a:gd name="connsiteY1885" fmla="*/ 965447 h 3024785"/>
              <a:gd name="connsiteX1886" fmla="*/ 2631207 w 2971357"/>
              <a:gd name="connsiteY1886" fmla="*/ 974972 h 3024785"/>
              <a:gd name="connsiteX1887" fmla="*/ 2669307 w 2971357"/>
              <a:gd name="connsiteY1887" fmla="*/ 1054601 h 3024785"/>
              <a:gd name="connsiteX1888" fmla="*/ 2730458 w 2971357"/>
              <a:gd name="connsiteY1888" fmla="*/ 1228528 h 3024785"/>
              <a:gd name="connsiteX1889" fmla="*/ 2748365 w 2971357"/>
              <a:gd name="connsiteY1889" fmla="*/ 1298060 h 3024785"/>
              <a:gd name="connsiteX1890" fmla="*/ 2748555 w 2971357"/>
              <a:gd name="connsiteY1890" fmla="*/ 1298060 h 3024785"/>
              <a:gd name="connsiteX1891" fmla="*/ 2744841 w 2971357"/>
              <a:gd name="connsiteY1891" fmla="*/ 1266437 h 3024785"/>
              <a:gd name="connsiteX1892" fmla="*/ 2734744 w 2971357"/>
              <a:gd name="connsiteY1892" fmla="*/ 1217669 h 3024785"/>
              <a:gd name="connsiteX1893" fmla="*/ 2733887 w 2971357"/>
              <a:gd name="connsiteY1893" fmla="*/ 1204524 h 3024785"/>
              <a:gd name="connsiteX1894" fmla="*/ 2737030 w 2971357"/>
              <a:gd name="connsiteY1894" fmla="*/ 1207572 h 3024785"/>
              <a:gd name="connsiteX1895" fmla="*/ 2734363 w 2971357"/>
              <a:gd name="connsiteY1895" fmla="*/ 1194047 h 3024785"/>
              <a:gd name="connsiteX1896" fmla="*/ 2729791 w 2971357"/>
              <a:gd name="connsiteY1896" fmla="*/ 1176616 h 3024785"/>
              <a:gd name="connsiteX1897" fmla="*/ 2728172 w 2971357"/>
              <a:gd name="connsiteY1897" fmla="*/ 1143660 h 3024785"/>
              <a:gd name="connsiteX1898" fmla="*/ 2728579 w 2971357"/>
              <a:gd name="connsiteY1898" fmla="*/ 1141826 h 3024785"/>
              <a:gd name="connsiteX1899" fmla="*/ 2717301 w 2971357"/>
              <a:gd name="connsiteY1899" fmla="*/ 1105989 h 3024785"/>
              <a:gd name="connsiteX1900" fmla="*/ 2707883 w 2971357"/>
              <a:gd name="connsiteY1900" fmla="*/ 1075366 h 3024785"/>
              <a:gd name="connsiteX1901" fmla="*/ 2717301 w 2971357"/>
              <a:gd name="connsiteY1901" fmla="*/ 1105918 h 3024785"/>
              <a:gd name="connsiteX1902" fmla="*/ 2728580 w 2971357"/>
              <a:gd name="connsiteY1902" fmla="*/ 1141825 h 3024785"/>
              <a:gd name="connsiteX1903" fmla="*/ 2728743 w 2971357"/>
              <a:gd name="connsiteY1903" fmla="*/ 1141088 h 3024785"/>
              <a:gd name="connsiteX1904" fmla="*/ 2723981 w 2971357"/>
              <a:gd name="connsiteY1904" fmla="*/ 1112513 h 3024785"/>
              <a:gd name="connsiteX1905" fmla="*/ 2717313 w 2971357"/>
              <a:gd name="connsiteY1905" fmla="*/ 1088510 h 3024785"/>
              <a:gd name="connsiteX1906" fmla="*/ 2712551 w 2971357"/>
              <a:gd name="connsiteY1906" fmla="*/ 1072889 h 3024785"/>
              <a:gd name="connsiteX1907" fmla="*/ 2705597 w 2971357"/>
              <a:gd name="connsiteY1907" fmla="*/ 1054601 h 3024785"/>
              <a:gd name="connsiteX1908" fmla="*/ 2707026 w 2971357"/>
              <a:gd name="connsiteY1908" fmla="*/ 1045743 h 3024785"/>
              <a:gd name="connsiteX1909" fmla="*/ 2701502 w 2971357"/>
              <a:gd name="connsiteY1909" fmla="*/ 1010024 h 3024785"/>
              <a:gd name="connsiteX1910" fmla="*/ 2676642 w 2971357"/>
              <a:gd name="connsiteY1910" fmla="*/ 952874 h 3024785"/>
              <a:gd name="connsiteX1911" fmla="*/ 2655782 w 2971357"/>
              <a:gd name="connsiteY1911" fmla="*/ 912488 h 3024785"/>
              <a:gd name="connsiteX1912" fmla="*/ 2649114 w 2971357"/>
              <a:gd name="connsiteY1912" fmla="*/ 897819 h 3024785"/>
              <a:gd name="connsiteX1913" fmla="*/ 2643971 w 2971357"/>
              <a:gd name="connsiteY1913" fmla="*/ 888961 h 3024785"/>
              <a:gd name="connsiteX1914" fmla="*/ 2614443 w 2971357"/>
              <a:gd name="connsiteY1914" fmla="*/ 863148 h 3024785"/>
              <a:gd name="connsiteX1915" fmla="*/ 421311 w 2971357"/>
              <a:gd name="connsiteY1915" fmla="*/ 861148 h 3024785"/>
              <a:gd name="connsiteX1916" fmla="*/ 356732 w 2971357"/>
              <a:gd name="connsiteY1916" fmla="*/ 995832 h 3024785"/>
              <a:gd name="connsiteX1917" fmla="*/ 421311 w 2971357"/>
              <a:gd name="connsiteY1917" fmla="*/ 861148 h 3024785"/>
              <a:gd name="connsiteX1918" fmla="*/ 178805 w 2971357"/>
              <a:gd name="connsiteY1918" fmla="*/ 854672 h 3024785"/>
              <a:gd name="connsiteX1919" fmla="*/ 167089 w 2971357"/>
              <a:gd name="connsiteY1919" fmla="*/ 868102 h 3024785"/>
              <a:gd name="connsiteX1920" fmla="*/ 147468 w 2971357"/>
              <a:gd name="connsiteY1920" fmla="*/ 909345 h 3024785"/>
              <a:gd name="connsiteX1921" fmla="*/ 130037 w 2971357"/>
              <a:gd name="connsiteY1921" fmla="*/ 945731 h 3024785"/>
              <a:gd name="connsiteX1922" fmla="*/ 122036 w 2971357"/>
              <a:gd name="connsiteY1922" fmla="*/ 975163 h 3024785"/>
              <a:gd name="connsiteX1923" fmla="*/ 110511 w 2971357"/>
              <a:gd name="connsiteY1923" fmla="*/ 1011072 h 3024785"/>
              <a:gd name="connsiteX1924" fmla="*/ 111394 w 2971357"/>
              <a:gd name="connsiteY1924" fmla="*/ 1016371 h 3024785"/>
              <a:gd name="connsiteX1925" fmla="*/ 111273 w 2971357"/>
              <a:gd name="connsiteY1925" fmla="*/ 1016692 h 3024785"/>
              <a:gd name="connsiteX1926" fmla="*/ 100700 w 2971357"/>
              <a:gd name="connsiteY1926" fmla="*/ 1052506 h 3024785"/>
              <a:gd name="connsiteX1927" fmla="*/ 92699 w 2971357"/>
              <a:gd name="connsiteY1927" fmla="*/ 1081081 h 3024785"/>
              <a:gd name="connsiteX1928" fmla="*/ 85198 w 2971357"/>
              <a:gd name="connsiteY1928" fmla="*/ 1108559 h 3024785"/>
              <a:gd name="connsiteX1929" fmla="*/ 82888 w 2971357"/>
              <a:gd name="connsiteY1929" fmla="*/ 1116514 h 3024785"/>
              <a:gd name="connsiteX1930" fmla="*/ 83555 w 2971357"/>
              <a:gd name="connsiteY1930" fmla="*/ 1089844 h 3024785"/>
              <a:gd name="connsiteX1931" fmla="*/ 91366 w 2971357"/>
              <a:gd name="connsiteY1931" fmla="*/ 1044695 h 3024785"/>
              <a:gd name="connsiteX1932" fmla="*/ 78031 w 2971357"/>
              <a:gd name="connsiteY1932" fmla="*/ 1087748 h 3024785"/>
              <a:gd name="connsiteX1933" fmla="*/ 66886 w 2971357"/>
              <a:gd name="connsiteY1933" fmla="*/ 1129849 h 3024785"/>
              <a:gd name="connsiteX1934" fmla="*/ 62505 w 2971357"/>
              <a:gd name="connsiteY1934" fmla="*/ 1143565 h 3024785"/>
              <a:gd name="connsiteX1935" fmla="*/ 56218 w 2971357"/>
              <a:gd name="connsiteY1935" fmla="*/ 1166044 h 3024785"/>
              <a:gd name="connsiteX1936" fmla="*/ 47551 w 2971357"/>
              <a:gd name="connsiteY1936" fmla="*/ 1195190 h 3024785"/>
              <a:gd name="connsiteX1937" fmla="*/ 41169 w 2971357"/>
              <a:gd name="connsiteY1937" fmla="*/ 1213002 h 3024785"/>
              <a:gd name="connsiteX1938" fmla="*/ 40359 w 2971357"/>
              <a:gd name="connsiteY1938" fmla="*/ 1214621 h 3024785"/>
              <a:gd name="connsiteX1939" fmla="*/ 37930 w 2971357"/>
              <a:gd name="connsiteY1939" fmla="*/ 1214621 h 3024785"/>
              <a:gd name="connsiteX1940" fmla="*/ 41121 w 2971357"/>
              <a:gd name="connsiteY1940" fmla="*/ 1196785 h 3024785"/>
              <a:gd name="connsiteX1941" fmla="*/ 44360 w 2971357"/>
              <a:gd name="connsiteY1941" fmla="*/ 1179427 h 3024785"/>
              <a:gd name="connsiteX1942" fmla="*/ 50694 w 2971357"/>
              <a:gd name="connsiteY1942" fmla="*/ 1146518 h 3024785"/>
              <a:gd name="connsiteX1943" fmla="*/ 50503 w 2971357"/>
              <a:gd name="connsiteY1943" fmla="*/ 1146518 h 3024785"/>
              <a:gd name="connsiteX1944" fmla="*/ 44252 w 2971357"/>
              <a:gd name="connsiteY1944" fmla="*/ 1179284 h 3024785"/>
              <a:gd name="connsiteX1945" fmla="*/ 41121 w 2971357"/>
              <a:gd name="connsiteY1945" fmla="*/ 1196785 h 3024785"/>
              <a:gd name="connsiteX1946" fmla="*/ 37740 w 2971357"/>
              <a:gd name="connsiteY1946" fmla="*/ 1214907 h 3024785"/>
              <a:gd name="connsiteX1947" fmla="*/ 40216 w 2971357"/>
              <a:gd name="connsiteY1947" fmla="*/ 1214907 h 3024785"/>
              <a:gd name="connsiteX1948" fmla="*/ 40359 w 2971357"/>
              <a:gd name="connsiteY1948" fmla="*/ 1214621 h 3024785"/>
              <a:gd name="connsiteX1949" fmla="*/ 40407 w 2971357"/>
              <a:gd name="connsiteY1949" fmla="*/ 1214621 h 3024785"/>
              <a:gd name="connsiteX1950" fmla="*/ 41359 w 2971357"/>
              <a:gd name="connsiteY1950" fmla="*/ 1212716 h 3024785"/>
              <a:gd name="connsiteX1951" fmla="*/ 47741 w 2971357"/>
              <a:gd name="connsiteY1951" fmla="*/ 1194905 h 3024785"/>
              <a:gd name="connsiteX1952" fmla="*/ 56409 w 2971357"/>
              <a:gd name="connsiteY1952" fmla="*/ 1165758 h 3024785"/>
              <a:gd name="connsiteX1953" fmla="*/ 62695 w 2971357"/>
              <a:gd name="connsiteY1953" fmla="*/ 1143279 h 3024785"/>
              <a:gd name="connsiteX1954" fmla="*/ 67077 w 2971357"/>
              <a:gd name="connsiteY1954" fmla="*/ 1129563 h 3024785"/>
              <a:gd name="connsiteX1955" fmla="*/ 70601 w 2971357"/>
              <a:gd name="connsiteY1955" fmla="*/ 1149566 h 3024785"/>
              <a:gd name="connsiteX1956" fmla="*/ 72792 w 2971357"/>
              <a:gd name="connsiteY1956" fmla="*/ 1149566 h 3024785"/>
              <a:gd name="connsiteX1957" fmla="*/ 83079 w 2971357"/>
              <a:gd name="connsiteY1957" fmla="*/ 1116323 h 3024785"/>
              <a:gd name="connsiteX1958" fmla="*/ 85198 w 2971357"/>
              <a:gd name="connsiteY1958" fmla="*/ 1108559 h 3024785"/>
              <a:gd name="connsiteX1959" fmla="*/ 92985 w 2971357"/>
              <a:gd name="connsiteY1959" fmla="*/ 1081748 h 3024785"/>
              <a:gd name="connsiteX1960" fmla="*/ 93121 w 2971357"/>
              <a:gd name="connsiteY1960" fmla="*/ 1081260 h 3024785"/>
              <a:gd name="connsiteX1961" fmla="*/ 95917 w 2971357"/>
              <a:gd name="connsiteY1961" fmla="*/ 1082447 h 3024785"/>
              <a:gd name="connsiteX1962" fmla="*/ 98033 w 2971357"/>
              <a:gd name="connsiteY1962" fmla="*/ 1112799 h 3024785"/>
              <a:gd name="connsiteX1963" fmla="*/ 95944 w 2971357"/>
              <a:gd name="connsiteY1963" fmla="*/ 1082447 h 3024785"/>
              <a:gd name="connsiteX1964" fmla="*/ 93122 w 2971357"/>
              <a:gd name="connsiteY1964" fmla="*/ 1081259 h 3024785"/>
              <a:gd name="connsiteX1965" fmla="*/ 100986 w 2971357"/>
              <a:gd name="connsiteY1965" fmla="*/ 1053173 h 3024785"/>
              <a:gd name="connsiteX1966" fmla="*/ 111559 w 2971357"/>
              <a:gd name="connsiteY1966" fmla="*/ 1017359 h 3024785"/>
              <a:gd name="connsiteX1967" fmla="*/ 111394 w 2971357"/>
              <a:gd name="connsiteY1967" fmla="*/ 1016371 h 3024785"/>
              <a:gd name="connsiteX1968" fmla="*/ 123751 w 2971357"/>
              <a:gd name="connsiteY1968" fmla="*/ 983735 h 3024785"/>
              <a:gd name="connsiteX1969" fmla="*/ 137181 w 2971357"/>
              <a:gd name="connsiteY1969" fmla="*/ 951731 h 3024785"/>
              <a:gd name="connsiteX1970" fmla="*/ 157183 w 2971357"/>
              <a:gd name="connsiteY1970" fmla="*/ 902868 h 3024785"/>
              <a:gd name="connsiteX1971" fmla="*/ 178805 w 2971357"/>
              <a:gd name="connsiteY1971" fmla="*/ 854672 h 3024785"/>
              <a:gd name="connsiteX1972" fmla="*/ 2667116 w 2971357"/>
              <a:gd name="connsiteY1972" fmla="*/ 846956 h 3024785"/>
              <a:gd name="connsiteX1973" fmla="*/ 2677307 w 2971357"/>
              <a:gd name="connsiteY1973" fmla="*/ 866387 h 3024785"/>
              <a:gd name="connsiteX1974" fmla="*/ 2684737 w 2971357"/>
              <a:gd name="connsiteY1974" fmla="*/ 880008 h 3024785"/>
              <a:gd name="connsiteX1975" fmla="*/ 2677307 w 2971357"/>
              <a:gd name="connsiteY1975" fmla="*/ 866482 h 3024785"/>
              <a:gd name="connsiteX1976" fmla="*/ 2667116 w 2971357"/>
              <a:gd name="connsiteY1976" fmla="*/ 846956 h 3024785"/>
              <a:gd name="connsiteX1977" fmla="*/ 161660 w 2971357"/>
              <a:gd name="connsiteY1977" fmla="*/ 845718 h 3024785"/>
              <a:gd name="connsiteX1978" fmla="*/ 153278 w 2971357"/>
              <a:gd name="connsiteY1978" fmla="*/ 866483 h 3024785"/>
              <a:gd name="connsiteX1979" fmla="*/ 153754 w 2971357"/>
              <a:gd name="connsiteY1979" fmla="*/ 866483 h 3024785"/>
              <a:gd name="connsiteX1980" fmla="*/ 161660 w 2971357"/>
              <a:gd name="connsiteY1980" fmla="*/ 845718 h 3024785"/>
              <a:gd name="connsiteX1981" fmla="*/ 398223 w 2971357"/>
              <a:gd name="connsiteY1981" fmla="*/ 844065 h 3024785"/>
              <a:gd name="connsiteX1982" fmla="*/ 368029 w 2971357"/>
              <a:gd name="connsiteY1982" fmla="*/ 896357 h 3024785"/>
              <a:gd name="connsiteX1983" fmla="*/ 368029 w 2971357"/>
              <a:gd name="connsiteY1983" fmla="*/ 896262 h 3024785"/>
              <a:gd name="connsiteX1984" fmla="*/ 261101 w 2971357"/>
              <a:gd name="connsiteY1984" fmla="*/ 802761 h 3024785"/>
              <a:gd name="connsiteX1985" fmla="*/ 255469 w 2971357"/>
              <a:gd name="connsiteY1985" fmla="*/ 803856 h 3024785"/>
              <a:gd name="connsiteX1986" fmla="*/ 255487 w 2971357"/>
              <a:gd name="connsiteY1986" fmla="*/ 803807 h 3024785"/>
              <a:gd name="connsiteX1987" fmla="*/ 256093 w 2971357"/>
              <a:gd name="connsiteY1987" fmla="*/ 806952 h 3024785"/>
              <a:gd name="connsiteX1988" fmla="*/ 261101 w 2971357"/>
              <a:gd name="connsiteY1988" fmla="*/ 802761 h 3024785"/>
              <a:gd name="connsiteX1989" fmla="*/ 299868 w 2971357"/>
              <a:gd name="connsiteY1989" fmla="*/ 785425 h 3024785"/>
              <a:gd name="connsiteX1990" fmla="*/ 287962 w 2971357"/>
              <a:gd name="connsiteY1990" fmla="*/ 804475 h 3024785"/>
              <a:gd name="connsiteX1991" fmla="*/ 299868 w 2971357"/>
              <a:gd name="connsiteY1991" fmla="*/ 785425 h 3024785"/>
              <a:gd name="connsiteX1992" fmla="*/ 263768 w 2971357"/>
              <a:gd name="connsiteY1992" fmla="*/ 781234 h 3024785"/>
              <a:gd name="connsiteX1993" fmla="*/ 255487 w 2971357"/>
              <a:gd name="connsiteY1993" fmla="*/ 803807 h 3024785"/>
              <a:gd name="connsiteX1994" fmla="*/ 255469 w 2971357"/>
              <a:gd name="connsiteY1994" fmla="*/ 803713 h 3024785"/>
              <a:gd name="connsiteX1995" fmla="*/ 263768 w 2971357"/>
              <a:gd name="connsiteY1995" fmla="*/ 781234 h 3024785"/>
              <a:gd name="connsiteX1996" fmla="*/ 2654829 w 2971357"/>
              <a:gd name="connsiteY1996" fmla="*/ 770947 h 3024785"/>
              <a:gd name="connsiteX1997" fmla="*/ 2671212 w 2971357"/>
              <a:gd name="connsiteY1997" fmla="*/ 795998 h 3024785"/>
              <a:gd name="connsiteX1998" fmla="*/ 2689119 w 2971357"/>
              <a:gd name="connsiteY1998" fmla="*/ 829336 h 3024785"/>
              <a:gd name="connsiteX1999" fmla="*/ 2671116 w 2971357"/>
              <a:gd name="connsiteY1999" fmla="*/ 795998 h 3024785"/>
              <a:gd name="connsiteX2000" fmla="*/ 504751 w 2971357"/>
              <a:gd name="connsiteY2000" fmla="*/ 769899 h 3024785"/>
              <a:gd name="connsiteX2001" fmla="*/ 482558 w 2971357"/>
              <a:gd name="connsiteY2001" fmla="*/ 802761 h 3024785"/>
              <a:gd name="connsiteX2002" fmla="*/ 504751 w 2971357"/>
              <a:gd name="connsiteY2002" fmla="*/ 769899 h 3024785"/>
              <a:gd name="connsiteX2003" fmla="*/ 163375 w 2971357"/>
              <a:gd name="connsiteY2003" fmla="*/ 709415 h 3024785"/>
              <a:gd name="connsiteX2004" fmla="*/ 140229 w 2971357"/>
              <a:gd name="connsiteY2004" fmla="*/ 751706 h 3024785"/>
              <a:gd name="connsiteX2005" fmla="*/ 145253 w 2971357"/>
              <a:gd name="connsiteY2005" fmla="*/ 747599 h 3024785"/>
              <a:gd name="connsiteX2006" fmla="*/ 145322 w 2971357"/>
              <a:gd name="connsiteY2006" fmla="*/ 747487 h 3024785"/>
              <a:gd name="connsiteX2007" fmla="*/ 145360 w 2971357"/>
              <a:gd name="connsiteY2007" fmla="*/ 747456 h 3024785"/>
              <a:gd name="connsiteX2008" fmla="*/ 160422 w 2971357"/>
              <a:gd name="connsiteY2008" fmla="*/ 723131 h 3024785"/>
              <a:gd name="connsiteX2009" fmla="*/ 145322 w 2971357"/>
              <a:gd name="connsiteY2009" fmla="*/ 747487 h 3024785"/>
              <a:gd name="connsiteX2010" fmla="*/ 140229 w 2971357"/>
              <a:gd name="connsiteY2010" fmla="*/ 751706 h 3024785"/>
              <a:gd name="connsiteX2011" fmla="*/ 163375 w 2971357"/>
              <a:gd name="connsiteY2011" fmla="*/ 709415 h 3024785"/>
              <a:gd name="connsiteX2012" fmla="*/ 341587 w 2971357"/>
              <a:gd name="connsiteY2012" fmla="*/ 703224 h 3024785"/>
              <a:gd name="connsiteX2013" fmla="*/ 337111 w 2971357"/>
              <a:gd name="connsiteY2013" fmla="*/ 708844 h 3024785"/>
              <a:gd name="connsiteX2014" fmla="*/ 337210 w 2971357"/>
              <a:gd name="connsiteY2014" fmla="*/ 708626 h 3024785"/>
              <a:gd name="connsiteX2015" fmla="*/ 182806 w 2971357"/>
              <a:gd name="connsiteY2015" fmla="*/ 683317 h 3024785"/>
              <a:gd name="connsiteX2016" fmla="*/ 169947 w 2971357"/>
              <a:gd name="connsiteY2016" fmla="*/ 705605 h 3024785"/>
              <a:gd name="connsiteX2017" fmla="*/ 170328 w 2971357"/>
              <a:gd name="connsiteY2017" fmla="*/ 705605 h 3024785"/>
              <a:gd name="connsiteX2018" fmla="*/ 182806 w 2971357"/>
              <a:gd name="connsiteY2018" fmla="*/ 683317 h 3024785"/>
              <a:gd name="connsiteX2019" fmla="*/ 351493 w 2971357"/>
              <a:gd name="connsiteY2019" fmla="*/ 677316 h 3024785"/>
              <a:gd name="connsiteX2020" fmla="*/ 337210 w 2971357"/>
              <a:gd name="connsiteY2020" fmla="*/ 708626 h 3024785"/>
              <a:gd name="connsiteX2021" fmla="*/ 337111 w 2971357"/>
              <a:gd name="connsiteY2021" fmla="*/ 708749 h 3024785"/>
              <a:gd name="connsiteX2022" fmla="*/ 364733 w 2971357"/>
              <a:gd name="connsiteY2022" fmla="*/ 671887 h 3024785"/>
              <a:gd name="connsiteX2023" fmla="*/ 341111 w 2971357"/>
              <a:gd name="connsiteY2023" fmla="*/ 703700 h 3024785"/>
              <a:gd name="connsiteX2024" fmla="*/ 364733 w 2971357"/>
              <a:gd name="connsiteY2024" fmla="*/ 671887 h 3024785"/>
              <a:gd name="connsiteX2025" fmla="*/ 370353 w 2971357"/>
              <a:gd name="connsiteY2025" fmla="*/ 668934 h 3024785"/>
              <a:gd name="connsiteX2026" fmla="*/ 370548 w 2971357"/>
              <a:gd name="connsiteY2026" fmla="*/ 669086 h 3024785"/>
              <a:gd name="connsiteX2027" fmla="*/ 372012 w 2971357"/>
              <a:gd name="connsiteY2027" fmla="*/ 670224 h 3024785"/>
              <a:gd name="connsiteX2028" fmla="*/ 371972 w 2971357"/>
              <a:gd name="connsiteY2028" fmla="*/ 670267 h 3024785"/>
              <a:gd name="connsiteX2029" fmla="*/ 370544 w 2971357"/>
              <a:gd name="connsiteY2029" fmla="*/ 669092 h 3024785"/>
              <a:gd name="connsiteX2030" fmla="*/ 383437 w 2971357"/>
              <a:gd name="connsiteY2030" fmla="*/ 659504 h 3024785"/>
              <a:gd name="connsiteX2031" fmla="*/ 384545 w 2971357"/>
              <a:gd name="connsiteY2031" fmla="*/ 662457 h 3024785"/>
              <a:gd name="connsiteX2032" fmla="*/ 372067 w 2971357"/>
              <a:gd name="connsiteY2032" fmla="*/ 670267 h 3024785"/>
              <a:gd name="connsiteX2033" fmla="*/ 372012 w 2971357"/>
              <a:gd name="connsiteY2033" fmla="*/ 670224 h 3024785"/>
              <a:gd name="connsiteX2034" fmla="*/ 380218 w 2971357"/>
              <a:gd name="connsiteY2034" fmla="*/ 661546 h 3024785"/>
              <a:gd name="connsiteX2035" fmla="*/ 383437 w 2971357"/>
              <a:gd name="connsiteY2035" fmla="*/ 659504 h 3024785"/>
              <a:gd name="connsiteX2036" fmla="*/ 2724004 w 2971357"/>
              <a:gd name="connsiteY2036" fmla="*/ 659028 h 3024785"/>
              <a:gd name="connsiteX2037" fmla="*/ 2721885 w 2971357"/>
              <a:gd name="connsiteY2037" fmla="*/ 659409 h 3024785"/>
              <a:gd name="connsiteX2038" fmla="*/ 2729981 w 2971357"/>
              <a:gd name="connsiteY2038" fmla="*/ 665220 h 3024785"/>
              <a:gd name="connsiteX2039" fmla="*/ 2724004 w 2971357"/>
              <a:gd name="connsiteY2039" fmla="*/ 659028 h 3024785"/>
              <a:gd name="connsiteX2040" fmla="*/ 2707406 w 2971357"/>
              <a:gd name="connsiteY2040" fmla="*/ 648932 h 3024785"/>
              <a:gd name="connsiteX2041" fmla="*/ 2738199 w 2971357"/>
              <a:gd name="connsiteY2041" fmla="*/ 692934 h 3024785"/>
              <a:gd name="connsiteX2042" fmla="*/ 2733732 w 2971357"/>
              <a:gd name="connsiteY2042" fmla="*/ 692747 h 3024785"/>
              <a:gd name="connsiteX2043" fmla="*/ 2732924 w 2971357"/>
              <a:gd name="connsiteY2043" fmla="*/ 694839 h 3024785"/>
              <a:gd name="connsiteX2044" fmla="*/ 2732924 w 2971357"/>
              <a:gd name="connsiteY2044" fmla="*/ 694840 h 3024785"/>
              <a:gd name="connsiteX2045" fmla="*/ 2732924 w 2971357"/>
              <a:gd name="connsiteY2045" fmla="*/ 694841 h 3024785"/>
              <a:gd name="connsiteX2046" fmla="*/ 2736553 w 2971357"/>
              <a:gd name="connsiteY2046" fmla="*/ 703701 h 3024785"/>
              <a:gd name="connsiteX2047" fmla="*/ 2732924 w 2971357"/>
              <a:gd name="connsiteY2047" fmla="*/ 694840 h 3024785"/>
              <a:gd name="connsiteX2048" fmla="*/ 2733732 w 2971357"/>
              <a:gd name="connsiteY2048" fmla="*/ 692759 h 3024785"/>
              <a:gd name="connsiteX2049" fmla="*/ 2738268 w 2971357"/>
              <a:gd name="connsiteY2049" fmla="*/ 693033 h 3024785"/>
              <a:gd name="connsiteX2050" fmla="*/ 2738199 w 2971357"/>
              <a:gd name="connsiteY2050" fmla="*/ 692934 h 3024785"/>
              <a:gd name="connsiteX2051" fmla="*/ 2738268 w 2971357"/>
              <a:gd name="connsiteY2051" fmla="*/ 692937 h 3024785"/>
              <a:gd name="connsiteX2052" fmla="*/ 2707406 w 2971357"/>
              <a:gd name="connsiteY2052" fmla="*/ 648932 h 3024785"/>
              <a:gd name="connsiteX2053" fmla="*/ 606154 w 2971357"/>
              <a:gd name="connsiteY2053" fmla="*/ 641563 h 3024785"/>
              <a:gd name="connsiteX2054" fmla="*/ 606154 w 2971357"/>
              <a:gd name="connsiteY2054" fmla="*/ 641658 h 3024785"/>
              <a:gd name="connsiteX2055" fmla="*/ 593772 w 2971357"/>
              <a:gd name="connsiteY2055" fmla="*/ 651564 h 3024785"/>
              <a:gd name="connsiteX2056" fmla="*/ 2576629 w 2971357"/>
              <a:gd name="connsiteY2056" fmla="*/ 632168 h 3024785"/>
              <a:gd name="connsiteX2057" fmla="*/ 2590345 w 2971357"/>
              <a:gd name="connsiteY2057" fmla="*/ 649122 h 3024785"/>
              <a:gd name="connsiteX2058" fmla="*/ 2591869 w 2971357"/>
              <a:gd name="connsiteY2058" fmla="*/ 649694 h 3024785"/>
              <a:gd name="connsiteX2059" fmla="*/ 2590345 w 2971357"/>
              <a:gd name="connsiteY2059" fmla="*/ 649218 h 3024785"/>
              <a:gd name="connsiteX2060" fmla="*/ 2667878 w 2971357"/>
              <a:gd name="connsiteY2060" fmla="*/ 612832 h 3024785"/>
              <a:gd name="connsiteX2061" fmla="*/ 2676450 w 2971357"/>
              <a:gd name="connsiteY2061" fmla="*/ 626262 h 3024785"/>
              <a:gd name="connsiteX2062" fmla="*/ 2668259 w 2971357"/>
              <a:gd name="connsiteY2062" fmla="*/ 612832 h 3024785"/>
              <a:gd name="connsiteX2063" fmla="*/ 2686928 w 2971357"/>
              <a:gd name="connsiteY2063" fmla="*/ 605212 h 3024785"/>
              <a:gd name="connsiteX2064" fmla="*/ 2719408 w 2971357"/>
              <a:gd name="connsiteY2064" fmla="*/ 639788 h 3024785"/>
              <a:gd name="connsiteX2065" fmla="*/ 2686928 w 2971357"/>
              <a:gd name="connsiteY2065" fmla="*/ 605212 h 3024785"/>
              <a:gd name="connsiteX2066" fmla="*/ 2544053 w 2971357"/>
              <a:gd name="connsiteY2066" fmla="*/ 604545 h 3024785"/>
              <a:gd name="connsiteX2067" fmla="*/ 2558436 w 2971357"/>
              <a:gd name="connsiteY2067" fmla="*/ 616356 h 3024785"/>
              <a:gd name="connsiteX2068" fmla="*/ 2544138 w 2971357"/>
              <a:gd name="connsiteY2068" fmla="*/ 604691 h 3024785"/>
              <a:gd name="connsiteX2069" fmla="*/ 2543958 w 2971357"/>
              <a:gd name="connsiteY2069" fmla="*/ 604545 h 3024785"/>
              <a:gd name="connsiteX2070" fmla="*/ 2544138 w 2971357"/>
              <a:gd name="connsiteY2070" fmla="*/ 604691 h 3024785"/>
              <a:gd name="connsiteX2071" fmla="*/ 2548339 w 2971357"/>
              <a:gd name="connsiteY2071" fmla="*/ 611975 h 3024785"/>
              <a:gd name="connsiteX2072" fmla="*/ 2543958 w 2971357"/>
              <a:gd name="connsiteY2072" fmla="*/ 604545 h 3024785"/>
              <a:gd name="connsiteX2073" fmla="*/ 477128 w 2971357"/>
              <a:gd name="connsiteY2073" fmla="*/ 593782 h 3024785"/>
              <a:gd name="connsiteX2074" fmla="*/ 472461 w 2971357"/>
              <a:gd name="connsiteY2074" fmla="*/ 606450 h 3024785"/>
              <a:gd name="connsiteX2075" fmla="*/ 477128 w 2971357"/>
              <a:gd name="connsiteY2075" fmla="*/ 593782 h 3024785"/>
              <a:gd name="connsiteX2076" fmla="*/ 228621 w 2971357"/>
              <a:gd name="connsiteY2076" fmla="*/ 587114 h 3024785"/>
              <a:gd name="connsiteX2077" fmla="*/ 220144 w 2971357"/>
              <a:gd name="connsiteY2077" fmla="*/ 603688 h 3024785"/>
              <a:gd name="connsiteX2078" fmla="*/ 228621 w 2971357"/>
              <a:gd name="connsiteY2078" fmla="*/ 587305 h 3024785"/>
              <a:gd name="connsiteX2079" fmla="*/ 476938 w 2971357"/>
              <a:gd name="connsiteY2079" fmla="*/ 564635 h 3024785"/>
              <a:gd name="connsiteX2080" fmla="*/ 477100 w 2971357"/>
              <a:gd name="connsiteY2080" fmla="*/ 564852 h 3024785"/>
              <a:gd name="connsiteX2081" fmla="*/ 453316 w 2971357"/>
              <a:gd name="connsiteY2081" fmla="*/ 588447 h 3024785"/>
              <a:gd name="connsiteX2082" fmla="*/ 476938 w 2971357"/>
              <a:gd name="connsiteY2082" fmla="*/ 564635 h 3024785"/>
              <a:gd name="connsiteX2083" fmla="*/ 441594 w 2971357"/>
              <a:gd name="connsiteY2083" fmla="*/ 564447 h 3024785"/>
              <a:gd name="connsiteX2084" fmla="*/ 441981 w 2971357"/>
              <a:gd name="connsiteY2084" fmla="*/ 565873 h 3024785"/>
              <a:gd name="connsiteX2085" fmla="*/ 406643 w 2971357"/>
              <a:gd name="connsiteY2085" fmla="*/ 609593 h 3024785"/>
              <a:gd name="connsiteX2086" fmla="*/ 377592 w 2971357"/>
              <a:gd name="connsiteY2086" fmla="*/ 644455 h 3024785"/>
              <a:gd name="connsiteX2087" fmla="*/ 364543 w 2971357"/>
              <a:gd name="connsiteY2087" fmla="*/ 659885 h 3024785"/>
              <a:gd name="connsiteX2088" fmla="*/ 351017 w 2971357"/>
              <a:gd name="connsiteY2088" fmla="*/ 677887 h 3024785"/>
              <a:gd name="connsiteX2089" fmla="*/ 356447 w 2971357"/>
              <a:gd name="connsiteY2089" fmla="*/ 661028 h 3024785"/>
              <a:gd name="connsiteX2090" fmla="*/ 383783 w 2971357"/>
              <a:gd name="connsiteY2090" fmla="*/ 629310 h 3024785"/>
              <a:gd name="connsiteX2091" fmla="*/ 416359 w 2971357"/>
              <a:gd name="connsiteY2091" fmla="*/ 591210 h 3024785"/>
              <a:gd name="connsiteX2092" fmla="*/ 441594 w 2971357"/>
              <a:gd name="connsiteY2092" fmla="*/ 564447 h 3024785"/>
              <a:gd name="connsiteX2093" fmla="*/ 2479759 w 2971357"/>
              <a:gd name="connsiteY2093" fmla="*/ 561968 h 3024785"/>
              <a:gd name="connsiteX2094" fmla="*/ 2500333 w 2971357"/>
              <a:gd name="connsiteY2094" fmla="*/ 580447 h 3024785"/>
              <a:gd name="connsiteX2095" fmla="*/ 2589868 w 2971357"/>
              <a:gd name="connsiteY2095" fmla="*/ 679507 h 3024785"/>
              <a:gd name="connsiteX2096" fmla="*/ 2500237 w 2971357"/>
              <a:gd name="connsiteY2096" fmla="*/ 580447 h 3024785"/>
              <a:gd name="connsiteX2097" fmla="*/ 2479759 w 2971357"/>
              <a:gd name="connsiteY2097" fmla="*/ 561968 h 3024785"/>
              <a:gd name="connsiteX2098" fmla="*/ 2295546 w 2971357"/>
              <a:gd name="connsiteY2098" fmla="*/ 550728 h 3024785"/>
              <a:gd name="connsiteX2099" fmla="*/ 2294689 w 2971357"/>
              <a:gd name="connsiteY2099" fmla="*/ 551395 h 3024785"/>
              <a:gd name="connsiteX2100" fmla="*/ 2292879 w 2971357"/>
              <a:gd name="connsiteY2100" fmla="*/ 554157 h 3024785"/>
              <a:gd name="connsiteX2101" fmla="*/ 2337266 w 2971357"/>
              <a:gd name="connsiteY2101" fmla="*/ 592353 h 3024785"/>
              <a:gd name="connsiteX2102" fmla="*/ 2350315 w 2971357"/>
              <a:gd name="connsiteY2102" fmla="*/ 600068 h 3024785"/>
              <a:gd name="connsiteX2103" fmla="*/ 2349077 w 2971357"/>
              <a:gd name="connsiteY2103" fmla="*/ 595877 h 3024785"/>
              <a:gd name="connsiteX2104" fmla="*/ 2330503 w 2971357"/>
              <a:gd name="connsiteY2104" fmla="*/ 577970 h 3024785"/>
              <a:gd name="connsiteX2105" fmla="*/ 2295546 w 2971357"/>
              <a:gd name="connsiteY2105" fmla="*/ 550728 h 3024785"/>
              <a:gd name="connsiteX2106" fmla="*/ 310917 w 2971357"/>
              <a:gd name="connsiteY2106" fmla="*/ 547205 h 3024785"/>
              <a:gd name="connsiteX2107" fmla="*/ 299201 w 2971357"/>
              <a:gd name="connsiteY2107" fmla="*/ 563123 h 3024785"/>
              <a:gd name="connsiteX2108" fmla="*/ 299166 w 2971357"/>
              <a:gd name="connsiteY2108" fmla="*/ 563194 h 3024785"/>
              <a:gd name="connsiteX2109" fmla="*/ 299034 w 2971357"/>
              <a:gd name="connsiteY2109" fmla="*/ 563373 h 3024785"/>
              <a:gd name="connsiteX2110" fmla="*/ 296010 w 2971357"/>
              <a:gd name="connsiteY2110" fmla="*/ 569398 h 3024785"/>
              <a:gd name="connsiteX2111" fmla="*/ 295677 w 2971357"/>
              <a:gd name="connsiteY2111" fmla="*/ 569398 h 3024785"/>
              <a:gd name="connsiteX2112" fmla="*/ 269769 w 2971357"/>
              <a:gd name="connsiteY2112" fmla="*/ 602735 h 3024785"/>
              <a:gd name="connsiteX2113" fmla="*/ 295867 w 2971357"/>
              <a:gd name="connsiteY2113" fmla="*/ 569684 h 3024785"/>
              <a:gd name="connsiteX2114" fmla="*/ 296010 w 2971357"/>
              <a:gd name="connsiteY2114" fmla="*/ 569398 h 3024785"/>
              <a:gd name="connsiteX2115" fmla="*/ 296058 w 2971357"/>
              <a:gd name="connsiteY2115" fmla="*/ 569398 h 3024785"/>
              <a:gd name="connsiteX2116" fmla="*/ 299166 w 2971357"/>
              <a:gd name="connsiteY2116" fmla="*/ 563194 h 3024785"/>
              <a:gd name="connsiteX2117" fmla="*/ 269483 w 2971357"/>
              <a:gd name="connsiteY2117" fmla="*/ 526916 h 3024785"/>
              <a:gd name="connsiteX2118" fmla="*/ 260625 w 2971357"/>
              <a:gd name="connsiteY2118" fmla="*/ 542728 h 3024785"/>
              <a:gd name="connsiteX2119" fmla="*/ 260625 w 2971357"/>
              <a:gd name="connsiteY2119" fmla="*/ 542849 h 3024785"/>
              <a:gd name="connsiteX2120" fmla="*/ 244432 w 2971357"/>
              <a:gd name="connsiteY2120" fmla="*/ 563492 h 3024785"/>
              <a:gd name="connsiteX2121" fmla="*/ 260625 w 2971357"/>
              <a:gd name="connsiteY2121" fmla="*/ 542918 h 3024785"/>
              <a:gd name="connsiteX2122" fmla="*/ 260625 w 2971357"/>
              <a:gd name="connsiteY2122" fmla="*/ 542849 h 3024785"/>
              <a:gd name="connsiteX2123" fmla="*/ 260720 w 2971357"/>
              <a:gd name="connsiteY2123" fmla="*/ 542728 h 3024785"/>
              <a:gd name="connsiteX2124" fmla="*/ 269483 w 2971357"/>
              <a:gd name="connsiteY2124" fmla="*/ 526916 h 3024785"/>
              <a:gd name="connsiteX2125" fmla="*/ 293105 w 2971357"/>
              <a:gd name="connsiteY2125" fmla="*/ 526535 h 3024785"/>
              <a:gd name="connsiteX2126" fmla="*/ 255005 w 2971357"/>
              <a:gd name="connsiteY2126" fmla="*/ 585019 h 3024785"/>
              <a:gd name="connsiteX2127" fmla="*/ 255767 w 2971357"/>
              <a:gd name="connsiteY2127" fmla="*/ 588829 h 3024785"/>
              <a:gd name="connsiteX2128" fmla="*/ 255005 w 2971357"/>
              <a:gd name="connsiteY2128" fmla="*/ 585019 h 3024785"/>
              <a:gd name="connsiteX2129" fmla="*/ 293105 w 2971357"/>
              <a:gd name="connsiteY2129" fmla="*/ 526535 h 3024785"/>
              <a:gd name="connsiteX2130" fmla="*/ 755258 w 2971357"/>
              <a:gd name="connsiteY2130" fmla="*/ 521011 h 3024785"/>
              <a:gd name="connsiteX2131" fmla="*/ 741066 w 2971357"/>
              <a:gd name="connsiteY2131" fmla="*/ 531584 h 3024785"/>
              <a:gd name="connsiteX2132" fmla="*/ 721921 w 2971357"/>
              <a:gd name="connsiteY2132" fmla="*/ 549205 h 3024785"/>
              <a:gd name="connsiteX2133" fmla="*/ 740971 w 2971357"/>
              <a:gd name="connsiteY2133" fmla="*/ 531584 h 3024785"/>
              <a:gd name="connsiteX2134" fmla="*/ 298058 w 2971357"/>
              <a:gd name="connsiteY2134" fmla="*/ 515582 h 3024785"/>
              <a:gd name="connsiteX2135" fmla="*/ 293105 w 2971357"/>
              <a:gd name="connsiteY2135" fmla="*/ 522154 h 3024785"/>
              <a:gd name="connsiteX2136" fmla="*/ 293105 w 2971357"/>
              <a:gd name="connsiteY2136" fmla="*/ 522535 h 3024785"/>
              <a:gd name="connsiteX2137" fmla="*/ 298439 w 2971357"/>
              <a:gd name="connsiteY2137" fmla="*/ 515582 h 3024785"/>
              <a:gd name="connsiteX2138" fmla="*/ 2258589 w 2971357"/>
              <a:gd name="connsiteY2138" fmla="*/ 505008 h 3024785"/>
              <a:gd name="connsiteX2139" fmla="*/ 2264780 w 2971357"/>
              <a:gd name="connsiteY2139" fmla="*/ 511962 h 3024785"/>
              <a:gd name="connsiteX2140" fmla="*/ 2258589 w 2971357"/>
              <a:gd name="connsiteY2140" fmla="*/ 505104 h 3024785"/>
              <a:gd name="connsiteX2141" fmla="*/ 525420 w 2971357"/>
              <a:gd name="connsiteY2141" fmla="*/ 496531 h 3024785"/>
              <a:gd name="connsiteX2142" fmla="*/ 468270 w 2971357"/>
              <a:gd name="connsiteY2142" fmla="*/ 560158 h 3024785"/>
              <a:gd name="connsiteX2143" fmla="*/ 453221 w 2971357"/>
              <a:gd name="connsiteY2143" fmla="*/ 576922 h 3024785"/>
              <a:gd name="connsiteX2144" fmla="*/ 468175 w 2971357"/>
              <a:gd name="connsiteY2144" fmla="*/ 560158 h 3024785"/>
              <a:gd name="connsiteX2145" fmla="*/ 525420 w 2971357"/>
              <a:gd name="connsiteY2145" fmla="*/ 496531 h 3024785"/>
              <a:gd name="connsiteX2146" fmla="*/ 658007 w 2971357"/>
              <a:gd name="connsiteY2146" fmla="*/ 494912 h 3024785"/>
              <a:gd name="connsiteX2147" fmla="*/ 654293 w 2971357"/>
              <a:gd name="connsiteY2147" fmla="*/ 502342 h 3024785"/>
              <a:gd name="connsiteX2148" fmla="*/ 658007 w 2971357"/>
              <a:gd name="connsiteY2148" fmla="*/ 494912 h 3024785"/>
              <a:gd name="connsiteX2149" fmla="*/ 299963 w 2971357"/>
              <a:gd name="connsiteY2149" fmla="*/ 487197 h 3024785"/>
              <a:gd name="connsiteX2150" fmla="*/ 287676 w 2971357"/>
              <a:gd name="connsiteY2150" fmla="*/ 501484 h 3024785"/>
              <a:gd name="connsiteX2151" fmla="*/ 285676 w 2971357"/>
              <a:gd name="connsiteY2151" fmla="*/ 504056 h 3024785"/>
              <a:gd name="connsiteX2152" fmla="*/ 287771 w 2971357"/>
              <a:gd name="connsiteY2152" fmla="*/ 501484 h 3024785"/>
              <a:gd name="connsiteX2153" fmla="*/ 299963 w 2971357"/>
              <a:gd name="connsiteY2153" fmla="*/ 487197 h 3024785"/>
              <a:gd name="connsiteX2154" fmla="*/ 698531 w 2971357"/>
              <a:gd name="connsiteY2154" fmla="*/ 481049 h 3024785"/>
              <a:gd name="connsiteX2155" fmla="*/ 688012 w 2971357"/>
              <a:gd name="connsiteY2155" fmla="*/ 488531 h 3024785"/>
              <a:gd name="connsiteX2156" fmla="*/ 672581 w 2971357"/>
              <a:gd name="connsiteY2156" fmla="*/ 499389 h 3024785"/>
              <a:gd name="connsiteX2157" fmla="*/ 668962 w 2971357"/>
              <a:gd name="connsiteY2157" fmla="*/ 502151 h 3024785"/>
              <a:gd name="connsiteX2158" fmla="*/ 672581 w 2971357"/>
              <a:gd name="connsiteY2158" fmla="*/ 499294 h 3024785"/>
              <a:gd name="connsiteX2159" fmla="*/ 688012 w 2971357"/>
              <a:gd name="connsiteY2159" fmla="*/ 488435 h 3024785"/>
              <a:gd name="connsiteX2160" fmla="*/ 2096760 w 2971357"/>
              <a:gd name="connsiteY2160" fmla="*/ 474052 h 3024785"/>
              <a:gd name="connsiteX2161" fmla="*/ 2115810 w 2971357"/>
              <a:gd name="connsiteY2161" fmla="*/ 488625 h 3024785"/>
              <a:gd name="connsiteX2162" fmla="*/ 2151338 w 2971357"/>
              <a:gd name="connsiteY2162" fmla="*/ 513390 h 3024785"/>
              <a:gd name="connsiteX2163" fmla="*/ 2172388 w 2971357"/>
              <a:gd name="connsiteY2163" fmla="*/ 527202 h 3024785"/>
              <a:gd name="connsiteX2164" fmla="*/ 2194486 w 2971357"/>
              <a:gd name="connsiteY2164" fmla="*/ 542346 h 3024785"/>
              <a:gd name="connsiteX2165" fmla="*/ 2192962 w 2971357"/>
              <a:gd name="connsiteY2165" fmla="*/ 537584 h 3024785"/>
              <a:gd name="connsiteX2166" fmla="*/ 2174864 w 2971357"/>
              <a:gd name="connsiteY2166" fmla="*/ 523677 h 3024785"/>
              <a:gd name="connsiteX2167" fmla="*/ 2162387 w 2971357"/>
              <a:gd name="connsiteY2167" fmla="*/ 514152 h 3024785"/>
              <a:gd name="connsiteX2168" fmla="*/ 2139622 w 2971357"/>
              <a:gd name="connsiteY2168" fmla="*/ 498150 h 3024785"/>
              <a:gd name="connsiteX2169" fmla="*/ 2128002 w 2971357"/>
              <a:gd name="connsiteY2169" fmla="*/ 490721 h 3024785"/>
              <a:gd name="connsiteX2170" fmla="*/ 2115810 w 2971357"/>
              <a:gd name="connsiteY2170" fmla="*/ 483577 h 3024785"/>
              <a:gd name="connsiteX2171" fmla="*/ 2096760 w 2971357"/>
              <a:gd name="connsiteY2171" fmla="*/ 474052 h 3024785"/>
              <a:gd name="connsiteX2172" fmla="*/ 732779 w 2971357"/>
              <a:gd name="connsiteY2172" fmla="*/ 467481 h 3024785"/>
              <a:gd name="connsiteX2173" fmla="*/ 622766 w 2971357"/>
              <a:gd name="connsiteY2173" fmla="*/ 567969 h 3024785"/>
              <a:gd name="connsiteX2174" fmla="*/ 732779 w 2971357"/>
              <a:gd name="connsiteY2174" fmla="*/ 467481 h 3024785"/>
              <a:gd name="connsiteX2175" fmla="*/ 719505 w 2971357"/>
              <a:gd name="connsiteY2175" fmla="*/ 466206 h 3024785"/>
              <a:gd name="connsiteX2176" fmla="*/ 719349 w 2971357"/>
              <a:gd name="connsiteY2176" fmla="*/ 466432 h 3024785"/>
              <a:gd name="connsiteX2177" fmla="*/ 698531 w 2971357"/>
              <a:gd name="connsiteY2177" fmla="*/ 481049 h 3024785"/>
              <a:gd name="connsiteX2178" fmla="*/ 719349 w 2971357"/>
              <a:gd name="connsiteY2178" fmla="*/ 466242 h 3024785"/>
              <a:gd name="connsiteX2179" fmla="*/ 581331 w 2971357"/>
              <a:gd name="connsiteY2179" fmla="*/ 459765 h 3024785"/>
              <a:gd name="connsiteX2180" fmla="*/ 557805 w 2971357"/>
              <a:gd name="connsiteY2180" fmla="*/ 475862 h 3024785"/>
              <a:gd name="connsiteX2181" fmla="*/ 581331 w 2971357"/>
              <a:gd name="connsiteY2181" fmla="*/ 459765 h 3024785"/>
              <a:gd name="connsiteX2182" fmla="*/ 587904 w 2971357"/>
              <a:gd name="connsiteY2182" fmla="*/ 440810 h 3024785"/>
              <a:gd name="connsiteX2183" fmla="*/ 557233 w 2971357"/>
              <a:gd name="connsiteY2183" fmla="*/ 465480 h 3024785"/>
              <a:gd name="connsiteX2184" fmla="*/ 543708 w 2971357"/>
              <a:gd name="connsiteY2184" fmla="*/ 477196 h 3024785"/>
              <a:gd name="connsiteX2185" fmla="*/ 557138 w 2971357"/>
              <a:gd name="connsiteY2185" fmla="*/ 465194 h 3024785"/>
              <a:gd name="connsiteX2186" fmla="*/ 612419 w 2971357"/>
              <a:gd name="connsiteY2186" fmla="*/ 440667 h 3024785"/>
              <a:gd name="connsiteX2187" fmla="*/ 586094 w 2971357"/>
              <a:gd name="connsiteY2187" fmla="*/ 467385 h 3024785"/>
              <a:gd name="connsiteX2188" fmla="*/ 540470 w 2971357"/>
              <a:gd name="connsiteY2188" fmla="*/ 511962 h 3024785"/>
              <a:gd name="connsiteX2189" fmla="*/ 517324 w 2971357"/>
              <a:gd name="connsiteY2189" fmla="*/ 534822 h 3024785"/>
              <a:gd name="connsiteX2190" fmla="*/ 494083 w 2971357"/>
              <a:gd name="connsiteY2190" fmla="*/ 559301 h 3024785"/>
              <a:gd name="connsiteX2191" fmla="*/ 481700 w 2971357"/>
              <a:gd name="connsiteY2191" fmla="*/ 571017 h 3024785"/>
              <a:gd name="connsiteX2192" fmla="*/ 477100 w 2971357"/>
              <a:gd name="connsiteY2192" fmla="*/ 564852 h 3024785"/>
              <a:gd name="connsiteX2193" fmla="*/ 477319 w 2971357"/>
              <a:gd name="connsiteY2193" fmla="*/ 564635 h 3024785"/>
              <a:gd name="connsiteX2194" fmla="*/ 515419 w 2971357"/>
              <a:gd name="connsiteY2194" fmla="*/ 524535 h 3024785"/>
              <a:gd name="connsiteX2195" fmla="*/ 555233 w 2971357"/>
              <a:gd name="connsiteY2195" fmla="*/ 486435 h 3024785"/>
              <a:gd name="connsiteX2196" fmla="*/ 564758 w 2971357"/>
              <a:gd name="connsiteY2196" fmla="*/ 476910 h 3024785"/>
              <a:gd name="connsiteX2197" fmla="*/ 575236 w 2971357"/>
              <a:gd name="connsiteY2197" fmla="*/ 468147 h 3024785"/>
              <a:gd name="connsiteX2198" fmla="*/ 596096 w 2971357"/>
              <a:gd name="connsiteY2198" fmla="*/ 450525 h 3024785"/>
              <a:gd name="connsiteX2199" fmla="*/ 612419 w 2971357"/>
              <a:gd name="connsiteY2199" fmla="*/ 440667 h 3024785"/>
              <a:gd name="connsiteX2200" fmla="*/ 477414 w 2971357"/>
              <a:gd name="connsiteY2200" fmla="*/ 422522 h 3024785"/>
              <a:gd name="connsiteX2201" fmla="*/ 477223 w 2971357"/>
              <a:gd name="connsiteY2201" fmla="*/ 422617 h 3024785"/>
              <a:gd name="connsiteX2202" fmla="*/ 450649 w 2971357"/>
              <a:gd name="connsiteY2202" fmla="*/ 444144 h 3024785"/>
              <a:gd name="connsiteX2203" fmla="*/ 477414 w 2971357"/>
              <a:gd name="connsiteY2203" fmla="*/ 422522 h 3024785"/>
              <a:gd name="connsiteX2204" fmla="*/ 2338123 w 2971357"/>
              <a:gd name="connsiteY2204" fmla="*/ 421760 h 3024785"/>
              <a:gd name="connsiteX2205" fmla="*/ 2359554 w 2971357"/>
              <a:gd name="connsiteY2205" fmla="*/ 438715 h 3024785"/>
              <a:gd name="connsiteX2206" fmla="*/ 2377080 w 2971357"/>
              <a:gd name="connsiteY2206" fmla="*/ 452812 h 3024785"/>
              <a:gd name="connsiteX2207" fmla="*/ 2359649 w 2971357"/>
              <a:gd name="connsiteY2207" fmla="*/ 439001 h 3024785"/>
              <a:gd name="connsiteX2208" fmla="*/ 381878 w 2971357"/>
              <a:gd name="connsiteY2208" fmla="*/ 402710 h 3024785"/>
              <a:gd name="connsiteX2209" fmla="*/ 332253 w 2971357"/>
              <a:gd name="connsiteY2209" fmla="*/ 456908 h 3024785"/>
              <a:gd name="connsiteX2210" fmla="*/ 330062 w 2971357"/>
              <a:gd name="connsiteY2210" fmla="*/ 460051 h 3024785"/>
              <a:gd name="connsiteX2211" fmla="*/ 332443 w 2971357"/>
              <a:gd name="connsiteY2211" fmla="*/ 456717 h 3024785"/>
              <a:gd name="connsiteX2212" fmla="*/ 381878 w 2971357"/>
              <a:gd name="connsiteY2212" fmla="*/ 402710 h 3024785"/>
              <a:gd name="connsiteX2213" fmla="*/ 664119 w 2971357"/>
              <a:gd name="connsiteY2213" fmla="*/ 399815 h 3024785"/>
              <a:gd name="connsiteX2214" fmla="*/ 653161 w 2971357"/>
              <a:gd name="connsiteY2214" fmla="*/ 407520 h 3024785"/>
              <a:gd name="connsiteX2215" fmla="*/ 646292 w 2971357"/>
              <a:gd name="connsiteY2215" fmla="*/ 410616 h 3024785"/>
              <a:gd name="connsiteX2216" fmla="*/ 653137 w 2971357"/>
              <a:gd name="connsiteY2216" fmla="*/ 407473 h 3024785"/>
              <a:gd name="connsiteX2217" fmla="*/ 711315 w 2971357"/>
              <a:gd name="connsiteY2217" fmla="*/ 387726 h 3024785"/>
              <a:gd name="connsiteX2218" fmla="*/ 705919 w 2971357"/>
              <a:gd name="connsiteY2218" fmla="*/ 393471 h 3024785"/>
              <a:gd name="connsiteX2219" fmla="*/ 717254 w 2971357"/>
              <a:gd name="connsiteY2219" fmla="*/ 389947 h 3024785"/>
              <a:gd name="connsiteX2220" fmla="*/ 719063 w 2971357"/>
              <a:gd name="connsiteY2220" fmla="*/ 396615 h 3024785"/>
              <a:gd name="connsiteX2221" fmla="*/ 673629 w 2971357"/>
              <a:gd name="connsiteY2221" fmla="*/ 431286 h 3024785"/>
              <a:gd name="connsiteX2222" fmla="*/ 650864 w 2971357"/>
              <a:gd name="connsiteY2222" fmla="*/ 448716 h 3024785"/>
              <a:gd name="connsiteX2223" fmla="*/ 627623 w 2971357"/>
              <a:gd name="connsiteY2223" fmla="*/ 467766 h 3024785"/>
              <a:gd name="connsiteX2224" fmla="*/ 582856 w 2971357"/>
              <a:gd name="connsiteY2224" fmla="*/ 501104 h 3024785"/>
              <a:gd name="connsiteX2225" fmla="*/ 565425 w 2971357"/>
              <a:gd name="connsiteY2225" fmla="*/ 510057 h 3024785"/>
              <a:gd name="connsiteX2226" fmla="*/ 582761 w 2971357"/>
              <a:gd name="connsiteY2226" fmla="*/ 492246 h 3024785"/>
              <a:gd name="connsiteX2227" fmla="*/ 621527 w 2971357"/>
              <a:gd name="connsiteY2227" fmla="*/ 458432 h 3024785"/>
              <a:gd name="connsiteX2228" fmla="*/ 596381 w 2971357"/>
              <a:gd name="connsiteY2228" fmla="*/ 476815 h 3024785"/>
              <a:gd name="connsiteX2229" fmla="*/ 578950 w 2971357"/>
              <a:gd name="connsiteY2229" fmla="*/ 490817 h 3024785"/>
              <a:gd name="connsiteX2230" fmla="*/ 567425 w 2971357"/>
              <a:gd name="connsiteY2230" fmla="*/ 500342 h 3024785"/>
              <a:gd name="connsiteX2231" fmla="*/ 594953 w 2971357"/>
              <a:gd name="connsiteY2231" fmla="*/ 474148 h 3024785"/>
              <a:gd name="connsiteX2232" fmla="*/ 623528 w 2971357"/>
              <a:gd name="connsiteY2232" fmla="*/ 449002 h 3024785"/>
              <a:gd name="connsiteX2233" fmla="*/ 684392 w 2971357"/>
              <a:gd name="connsiteY2233" fmla="*/ 402996 h 3024785"/>
              <a:gd name="connsiteX2234" fmla="*/ 711315 w 2971357"/>
              <a:gd name="connsiteY2234" fmla="*/ 387726 h 3024785"/>
              <a:gd name="connsiteX2235" fmla="*/ 2088180 w 2971357"/>
              <a:gd name="connsiteY2235" fmla="*/ 387467 h 3024785"/>
              <a:gd name="connsiteX2236" fmla="*/ 2089696 w 2971357"/>
              <a:gd name="connsiteY2236" fmla="*/ 388038 h 3024785"/>
              <a:gd name="connsiteX2237" fmla="*/ 2107332 w 2971357"/>
              <a:gd name="connsiteY2237" fmla="*/ 396329 h 3024785"/>
              <a:gd name="connsiteX2238" fmla="*/ 517609 w 2971357"/>
              <a:gd name="connsiteY2238" fmla="*/ 386327 h 3024785"/>
              <a:gd name="connsiteX2239" fmla="*/ 480176 w 2971357"/>
              <a:gd name="connsiteY2239" fmla="*/ 414902 h 3024785"/>
              <a:gd name="connsiteX2240" fmla="*/ 517609 w 2971357"/>
              <a:gd name="connsiteY2240" fmla="*/ 386327 h 3024785"/>
              <a:gd name="connsiteX2241" fmla="*/ 519229 w 2971357"/>
              <a:gd name="connsiteY2241" fmla="*/ 385184 h 3024785"/>
              <a:gd name="connsiteX2242" fmla="*/ 502941 w 2971357"/>
              <a:gd name="connsiteY2242" fmla="*/ 401758 h 3024785"/>
              <a:gd name="connsiteX2243" fmla="*/ 503036 w 2971357"/>
              <a:gd name="connsiteY2243" fmla="*/ 401758 h 3024785"/>
              <a:gd name="connsiteX2244" fmla="*/ 519229 w 2971357"/>
              <a:gd name="connsiteY2244" fmla="*/ 385184 h 3024785"/>
              <a:gd name="connsiteX2245" fmla="*/ 2080914 w 2971357"/>
              <a:gd name="connsiteY2245" fmla="*/ 384733 h 3024785"/>
              <a:gd name="connsiteX2246" fmla="*/ 2085306 w 2971357"/>
              <a:gd name="connsiteY2246" fmla="*/ 386137 h 3024785"/>
              <a:gd name="connsiteX2247" fmla="*/ 2088180 w 2971357"/>
              <a:gd name="connsiteY2247" fmla="*/ 387467 h 3024785"/>
              <a:gd name="connsiteX2248" fmla="*/ 2080690 w 2971357"/>
              <a:gd name="connsiteY2248" fmla="*/ 384649 h 3024785"/>
              <a:gd name="connsiteX2249" fmla="*/ 2080914 w 2971357"/>
              <a:gd name="connsiteY2249" fmla="*/ 384733 h 3024785"/>
              <a:gd name="connsiteX2250" fmla="*/ 2080709 w 2971357"/>
              <a:gd name="connsiteY2250" fmla="*/ 384667 h 3024785"/>
              <a:gd name="connsiteX2251" fmla="*/ 2080650 w 2971357"/>
              <a:gd name="connsiteY2251" fmla="*/ 384649 h 3024785"/>
              <a:gd name="connsiteX2252" fmla="*/ 2080709 w 2971357"/>
              <a:gd name="connsiteY2252" fmla="*/ 384667 h 3024785"/>
              <a:gd name="connsiteX2253" fmla="*/ 2083424 w 2971357"/>
              <a:gd name="connsiteY2253" fmla="*/ 387375 h 3024785"/>
              <a:gd name="connsiteX2254" fmla="*/ 2080650 w 2971357"/>
              <a:gd name="connsiteY2254" fmla="*/ 384649 h 3024785"/>
              <a:gd name="connsiteX2255" fmla="*/ 2053825 w 2971357"/>
              <a:gd name="connsiteY2255" fmla="*/ 380803 h 3024785"/>
              <a:gd name="connsiteX2256" fmla="*/ 2061231 w 2971357"/>
              <a:gd name="connsiteY2256" fmla="*/ 382803 h 3024785"/>
              <a:gd name="connsiteX2257" fmla="*/ 2051706 w 2971357"/>
              <a:gd name="connsiteY2257" fmla="*/ 381946 h 3024785"/>
              <a:gd name="connsiteX2258" fmla="*/ 2053825 w 2971357"/>
              <a:gd name="connsiteY2258" fmla="*/ 380803 h 3024785"/>
              <a:gd name="connsiteX2259" fmla="*/ 687440 w 2971357"/>
              <a:gd name="connsiteY2259" fmla="*/ 380517 h 3024785"/>
              <a:gd name="connsiteX2260" fmla="*/ 673628 w 2971357"/>
              <a:gd name="connsiteY2260" fmla="*/ 393185 h 3024785"/>
              <a:gd name="connsiteX2261" fmla="*/ 664119 w 2971357"/>
              <a:gd name="connsiteY2261" fmla="*/ 399815 h 3024785"/>
              <a:gd name="connsiteX2262" fmla="*/ 673819 w 2971357"/>
              <a:gd name="connsiteY2262" fmla="*/ 392995 h 3024785"/>
              <a:gd name="connsiteX2263" fmla="*/ 2030465 w 2971357"/>
              <a:gd name="connsiteY2263" fmla="*/ 378612 h 3024785"/>
              <a:gd name="connsiteX2264" fmla="*/ 2028941 w 2971357"/>
              <a:gd name="connsiteY2264" fmla="*/ 379267 h 3024785"/>
              <a:gd name="connsiteX2265" fmla="*/ 2028850 w 2971357"/>
              <a:gd name="connsiteY2265" fmla="*/ 379230 h 3024785"/>
              <a:gd name="connsiteX2266" fmla="*/ 2020825 w 2971357"/>
              <a:gd name="connsiteY2266" fmla="*/ 375990 h 3024785"/>
              <a:gd name="connsiteX2267" fmla="*/ 2028850 w 2971357"/>
              <a:gd name="connsiteY2267" fmla="*/ 379230 h 3024785"/>
              <a:gd name="connsiteX2268" fmla="*/ 2028786 w 2971357"/>
              <a:gd name="connsiteY2268" fmla="*/ 379255 h 3024785"/>
              <a:gd name="connsiteX2269" fmla="*/ 2026905 w 2971357"/>
              <a:gd name="connsiteY2269" fmla="*/ 372516 h 3024785"/>
              <a:gd name="connsiteX2270" fmla="*/ 2051230 w 2971357"/>
              <a:gd name="connsiteY2270" fmla="*/ 381946 h 3024785"/>
              <a:gd name="connsiteX2271" fmla="*/ 2034996 w 2971357"/>
              <a:gd name="connsiteY2271" fmla="*/ 375275 h 3024785"/>
              <a:gd name="connsiteX2272" fmla="*/ 2026882 w 2971357"/>
              <a:gd name="connsiteY2272" fmla="*/ 372544 h 3024785"/>
              <a:gd name="connsiteX2273" fmla="*/ 2026798 w 2971357"/>
              <a:gd name="connsiteY2273" fmla="*/ 372516 h 3024785"/>
              <a:gd name="connsiteX2274" fmla="*/ 2026882 w 2971357"/>
              <a:gd name="connsiteY2274" fmla="*/ 372544 h 3024785"/>
              <a:gd name="connsiteX2275" fmla="*/ 2025512 w 2971357"/>
              <a:gd name="connsiteY2275" fmla="*/ 374231 h 3024785"/>
              <a:gd name="connsiteX2276" fmla="*/ 2026798 w 2971357"/>
              <a:gd name="connsiteY2276" fmla="*/ 372516 h 3024785"/>
              <a:gd name="connsiteX2277" fmla="*/ 929312 w 2971357"/>
              <a:gd name="connsiteY2277" fmla="*/ 366261 h 3024785"/>
              <a:gd name="connsiteX2278" fmla="*/ 923755 w 2971357"/>
              <a:gd name="connsiteY2278" fmla="*/ 369087 h 3024785"/>
              <a:gd name="connsiteX2279" fmla="*/ 893847 w 2971357"/>
              <a:gd name="connsiteY2279" fmla="*/ 383089 h 3024785"/>
              <a:gd name="connsiteX2280" fmla="*/ 923660 w 2971357"/>
              <a:gd name="connsiteY2280" fmla="*/ 369087 h 3024785"/>
              <a:gd name="connsiteX2281" fmla="*/ 2258113 w 2971357"/>
              <a:gd name="connsiteY2281" fmla="*/ 358800 h 3024785"/>
              <a:gd name="connsiteX2282" fmla="*/ 2258230 w 2971357"/>
              <a:gd name="connsiteY2282" fmla="*/ 358919 h 3024785"/>
              <a:gd name="connsiteX2283" fmla="*/ 2261542 w 2971357"/>
              <a:gd name="connsiteY2283" fmla="*/ 362312 h 3024785"/>
              <a:gd name="connsiteX2284" fmla="*/ 2268686 w 2971357"/>
              <a:gd name="connsiteY2284" fmla="*/ 368325 h 3024785"/>
              <a:gd name="connsiteX2285" fmla="*/ 2261399 w 2971357"/>
              <a:gd name="connsiteY2285" fmla="*/ 362455 h 3024785"/>
              <a:gd name="connsiteX2286" fmla="*/ 2258216 w 2971357"/>
              <a:gd name="connsiteY2286" fmla="*/ 358914 h 3024785"/>
              <a:gd name="connsiteX2287" fmla="*/ 712396 w 2971357"/>
              <a:gd name="connsiteY2287" fmla="*/ 358705 h 3024785"/>
              <a:gd name="connsiteX2288" fmla="*/ 680868 w 2971357"/>
              <a:gd name="connsiteY2288" fmla="*/ 382422 h 3024785"/>
              <a:gd name="connsiteX2289" fmla="*/ 712396 w 2971357"/>
              <a:gd name="connsiteY2289" fmla="*/ 358705 h 3024785"/>
              <a:gd name="connsiteX2290" fmla="*/ 1982935 w 2971357"/>
              <a:gd name="connsiteY2290" fmla="*/ 358514 h 3024785"/>
              <a:gd name="connsiteX2291" fmla="*/ 1996746 w 2971357"/>
              <a:gd name="connsiteY2291" fmla="*/ 365468 h 3024785"/>
              <a:gd name="connsiteX2292" fmla="*/ 2011891 w 2971357"/>
              <a:gd name="connsiteY2292" fmla="*/ 372326 h 3024785"/>
              <a:gd name="connsiteX2293" fmla="*/ 2020825 w 2971357"/>
              <a:gd name="connsiteY2293" fmla="*/ 375990 h 3024785"/>
              <a:gd name="connsiteX2294" fmla="*/ 2011986 w 2971357"/>
              <a:gd name="connsiteY2294" fmla="*/ 372421 h 3024785"/>
              <a:gd name="connsiteX2295" fmla="*/ 1996651 w 2971357"/>
              <a:gd name="connsiteY2295" fmla="*/ 365468 h 3024785"/>
              <a:gd name="connsiteX2296" fmla="*/ 1982935 w 2971357"/>
              <a:gd name="connsiteY2296" fmla="*/ 358514 h 3024785"/>
              <a:gd name="connsiteX2297" fmla="*/ 947282 w 2971357"/>
              <a:gd name="connsiteY2297" fmla="*/ 357085 h 3024785"/>
              <a:gd name="connsiteX2298" fmla="*/ 940424 w 2971357"/>
              <a:gd name="connsiteY2298" fmla="*/ 360705 h 3024785"/>
              <a:gd name="connsiteX2299" fmla="*/ 929312 w 2971357"/>
              <a:gd name="connsiteY2299" fmla="*/ 366261 h 3024785"/>
              <a:gd name="connsiteX2300" fmla="*/ 940424 w 2971357"/>
              <a:gd name="connsiteY2300" fmla="*/ 360610 h 3024785"/>
              <a:gd name="connsiteX2301" fmla="*/ 485605 w 2971357"/>
              <a:gd name="connsiteY2301" fmla="*/ 356228 h 3024785"/>
              <a:gd name="connsiteX2302" fmla="*/ 468937 w 2971357"/>
              <a:gd name="connsiteY2302" fmla="*/ 380422 h 3024785"/>
              <a:gd name="connsiteX2303" fmla="*/ 485605 w 2971357"/>
              <a:gd name="connsiteY2303" fmla="*/ 356228 h 3024785"/>
              <a:gd name="connsiteX2304" fmla="*/ 959379 w 2971357"/>
              <a:gd name="connsiteY2304" fmla="*/ 351465 h 3024785"/>
              <a:gd name="connsiteX2305" fmla="*/ 949854 w 2971357"/>
              <a:gd name="connsiteY2305" fmla="*/ 356037 h 3024785"/>
              <a:gd name="connsiteX2306" fmla="*/ 949854 w 2971357"/>
              <a:gd name="connsiteY2306" fmla="*/ 355942 h 3024785"/>
              <a:gd name="connsiteX2307" fmla="*/ 923267 w 2971357"/>
              <a:gd name="connsiteY2307" fmla="*/ 348089 h 3024785"/>
              <a:gd name="connsiteX2308" fmla="*/ 927089 w 2971357"/>
              <a:gd name="connsiteY2308" fmla="*/ 350513 h 3024785"/>
              <a:gd name="connsiteX2309" fmla="*/ 927058 w 2971357"/>
              <a:gd name="connsiteY2309" fmla="*/ 350588 h 3024785"/>
              <a:gd name="connsiteX2310" fmla="*/ 923184 w 2971357"/>
              <a:gd name="connsiteY2310" fmla="*/ 348132 h 3024785"/>
              <a:gd name="connsiteX2311" fmla="*/ 2236835 w 2971357"/>
              <a:gd name="connsiteY2311" fmla="*/ 342859 h 3024785"/>
              <a:gd name="connsiteX2312" fmla="*/ 2264230 w 2971357"/>
              <a:gd name="connsiteY2312" fmla="*/ 361247 h 3024785"/>
              <a:gd name="connsiteX2313" fmla="*/ 2264648 w 2971357"/>
              <a:gd name="connsiteY2313" fmla="*/ 361528 h 3024785"/>
              <a:gd name="connsiteX2314" fmla="*/ 2264553 w 2971357"/>
              <a:gd name="connsiteY2314" fmla="*/ 361528 h 3024785"/>
              <a:gd name="connsiteX2315" fmla="*/ 2264009 w 2971357"/>
              <a:gd name="connsiteY2315" fmla="*/ 361161 h 3024785"/>
              <a:gd name="connsiteX2316" fmla="*/ 1645903 w 2971357"/>
              <a:gd name="connsiteY2316" fmla="*/ 340954 h 3024785"/>
              <a:gd name="connsiteX2317" fmla="*/ 1645998 w 2971357"/>
              <a:gd name="connsiteY2317" fmla="*/ 340954 h 3024785"/>
              <a:gd name="connsiteX2318" fmla="*/ 1646475 w 2971357"/>
              <a:gd name="connsiteY2318" fmla="*/ 344288 h 3024785"/>
              <a:gd name="connsiteX2319" fmla="*/ 1606222 w 2971357"/>
              <a:gd name="connsiteY2319" fmla="*/ 337654 h 3024785"/>
              <a:gd name="connsiteX2320" fmla="*/ 1621462 w 2971357"/>
              <a:gd name="connsiteY2320" fmla="*/ 341369 h 3024785"/>
              <a:gd name="connsiteX2321" fmla="*/ 1606222 w 2971357"/>
              <a:gd name="connsiteY2321" fmla="*/ 337654 h 3024785"/>
              <a:gd name="connsiteX2322" fmla="*/ 1134543 w 2971357"/>
              <a:gd name="connsiteY2322" fmla="*/ 335273 h 3024785"/>
              <a:gd name="connsiteX2323" fmla="*/ 1109207 w 2971357"/>
              <a:gd name="connsiteY2323" fmla="*/ 348132 h 3024785"/>
              <a:gd name="connsiteX2324" fmla="*/ 1134543 w 2971357"/>
              <a:gd name="connsiteY2324" fmla="*/ 335273 h 3024785"/>
              <a:gd name="connsiteX2325" fmla="*/ 1384670 w 2971357"/>
              <a:gd name="connsiteY2325" fmla="*/ 327177 h 3024785"/>
              <a:gd name="connsiteX2326" fmla="*/ 1332664 w 2971357"/>
              <a:gd name="connsiteY2326" fmla="*/ 333749 h 3024785"/>
              <a:gd name="connsiteX2327" fmla="*/ 1327139 w 2971357"/>
              <a:gd name="connsiteY2327" fmla="*/ 340607 h 3024785"/>
              <a:gd name="connsiteX2328" fmla="*/ 1367716 w 2971357"/>
              <a:gd name="connsiteY2328" fmla="*/ 335463 h 3024785"/>
              <a:gd name="connsiteX2329" fmla="*/ 1396291 w 2971357"/>
              <a:gd name="connsiteY2329" fmla="*/ 331558 h 3024785"/>
              <a:gd name="connsiteX2330" fmla="*/ 1395910 w 2971357"/>
              <a:gd name="connsiteY2330" fmla="*/ 331177 h 3024785"/>
              <a:gd name="connsiteX2331" fmla="*/ 1425152 w 2971357"/>
              <a:gd name="connsiteY2331" fmla="*/ 327177 h 3024785"/>
              <a:gd name="connsiteX2332" fmla="*/ 1384670 w 2971357"/>
              <a:gd name="connsiteY2332" fmla="*/ 327177 h 3024785"/>
              <a:gd name="connsiteX2333" fmla="*/ 749734 w 2971357"/>
              <a:gd name="connsiteY2333" fmla="*/ 323843 h 3024785"/>
              <a:gd name="connsiteX2334" fmla="*/ 669438 w 2971357"/>
              <a:gd name="connsiteY2334" fmla="*/ 377659 h 3024785"/>
              <a:gd name="connsiteX2335" fmla="*/ 749734 w 2971357"/>
              <a:gd name="connsiteY2335" fmla="*/ 323843 h 3024785"/>
              <a:gd name="connsiteX2336" fmla="*/ 602096 w 2971357"/>
              <a:gd name="connsiteY2336" fmla="*/ 322700 h 3024785"/>
              <a:gd name="connsiteX2337" fmla="*/ 578855 w 2971357"/>
              <a:gd name="connsiteY2337" fmla="*/ 339464 h 3024785"/>
              <a:gd name="connsiteX2338" fmla="*/ 602096 w 2971357"/>
              <a:gd name="connsiteY2338" fmla="*/ 322795 h 3024785"/>
              <a:gd name="connsiteX2339" fmla="*/ 602858 w 2971357"/>
              <a:gd name="connsiteY2339" fmla="*/ 327463 h 3024785"/>
              <a:gd name="connsiteX2340" fmla="*/ 602953 w 2971357"/>
              <a:gd name="connsiteY2340" fmla="*/ 327463 h 3024785"/>
              <a:gd name="connsiteX2341" fmla="*/ 602096 w 2971357"/>
              <a:gd name="connsiteY2341" fmla="*/ 322700 h 3024785"/>
              <a:gd name="connsiteX2342" fmla="*/ 1019196 w 2971357"/>
              <a:gd name="connsiteY2342" fmla="*/ 318223 h 3024785"/>
              <a:gd name="connsiteX2343" fmla="*/ 1019196 w 2971357"/>
              <a:gd name="connsiteY2343" fmla="*/ 318479 h 3024785"/>
              <a:gd name="connsiteX2344" fmla="*/ 1019196 w 2971357"/>
              <a:gd name="connsiteY2344" fmla="*/ 323081 h 3024785"/>
              <a:gd name="connsiteX2345" fmla="*/ 1006623 w 2971357"/>
              <a:gd name="connsiteY2345" fmla="*/ 328130 h 3024785"/>
              <a:gd name="connsiteX2346" fmla="*/ 994336 w 2971357"/>
              <a:gd name="connsiteY2346" fmla="*/ 333749 h 3024785"/>
              <a:gd name="connsiteX2347" fmla="*/ 974619 w 2971357"/>
              <a:gd name="connsiteY2347" fmla="*/ 343941 h 3024785"/>
              <a:gd name="connsiteX2348" fmla="*/ 959188 w 2971357"/>
              <a:gd name="connsiteY2348" fmla="*/ 351180 h 3024785"/>
              <a:gd name="connsiteX2349" fmla="*/ 950902 w 2971357"/>
              <a:gd name="connsiteY2349" fmla="*/ 352990 h 3024785"/>
              <a:gd name="connsiteX2350" fmla="*/ 923375 w 2971357"/>
              <a:gd name="connsiteY2350" fmla="*/ 363181 h 3024785"/>
              <a:gd name="connsiteX2351" fmla="*/ 919850 w 2971357"/>
              <a:gd name="connsiteY2351" fmla="*/ 364039 h 3024785"/>
              <a:gd name="connsiteX2352" fmla="*/ 925784 w 2971357"/>
              <a:gd name="connsiteY2352" fmla="*/ 353658 h 3024785"/>
              <a:gd name="connsiteX2353" fmla="*/ 927058 w 2971357"/>
              <a:gd name="connsiteY2353" fmla="*/ 350588 h 3024785"/>
              <a:gd name="connsiteX2354" fmla="*/ 927089 w 2971357"/>
              <a:gd name="connsiteY2354" fmla="*/ 350608 h 3024785"/>
              <a:gd name="connsiteX2355" fmla="*/ 943567 w 2971357"/>
              <a:gd name="connsiteY2355" fmla="*/ 343560 h 3024785"/>
              <a:gd name="connsiteX2356" fmla="*/ 957188 w 2971357"/>
              <a:gd name="connsiteY2356" fmla="*/ 339178 h 3024785"/>
              <a:gd name="connsiteX2357" fmla="*/ 1001194 w 2971357"/>
              <a:gd name="connsiteY2357" fmla="*/ 320890 h 3024785"/>
              <a:gd name="connsiteX2358" fmla="*/ 1019196 w 2971357"/>
              <a:gd name="connsiteY2358" fmla="*/ 318223 h 3024785"/>
              <a:gd name="connsiteX2359" fmla="*/ 1065163 w 2971357"/>
              <a:gd name="connsiteY2359" fmla="*/ 317989 h 3024785"/>
              <a:gd name="connsiteX2360" fmla="*/ 1065190 w 2971357"/>
              <a:gd name="connsiteY2360" fmla="*/ 318057 h 3024785"/>
              <a:gd name="connsiteX2361" fmla="*/ 1055391 w 2971357"/>
              <a:gd name="connsiteY2361" fmla="*/ 323177 h 3024785"/>
              <a:gd name="connsiteX2362" fmla="*/ 1062911 w 2971357"/>
              <a:gd name="connsiteY2362" fmla="*/ 319689 h 3024785"/>
              <a:gd name="connsiteX2363" fmla="*/ 1064344 w 2971357"/>
              <a:gd name="connsiteY2363" fmla="*/ 315938 h 3024785"/>
              <a:gd name="connsiteX2364" fmla="*/ 1065261 w 2971357"/>
              <a:gd name="connsiteY2364" fmla="*/ 317915 h 3024785"/>
              <a:gd name="connsiteX2365" fmla="*/ 1065163 w 2971357"/>
              <a:gd name="connsiteY2365" fmla="*/ 317989 h 3024785"/>
              <a:gd name="connsiteX2366" fmla="*/ 1873057 w 2971357"/>
              <a:gd name="connsiteY2366" fmla="*/ 312052 h 3024785"/>
              <a:gd name="connsiteX2367" fmla="*/ 1886328 w 2971357"/>
              <a:gd name="connsiteY2367" fmla="*/ 315473 h 3024785"/>
              <a:gd name="connsiteX2368" fmla="*/ 1903687 w 2971357"/>
              <a:gd name="connsiteY2368" fmla="*/ 319843 h 3024785"/>
              <a:gd name="connsiteX2369" fmla="*/ 1886233 w 2971357"/>
              <a:gd name="connsiteY2369" fmla="*/ 315473 h 3024785"/>
              <a:gd name="connsiteX2370" fmla="*/ 593905 w 2971357"/>
              <a:gd name="connsiteY2370" fmla="*/ 308699 h 3024785"/>
              <a:gd name="connsiteX2371" fmla="*/ 593714 w 2971357"/>
              <a:gd name="connsiteY2371" fmla="*/ 308794 h 3024785"/>
              <a:gd name="connsiteX2372" fmla="*/ 565330 w 2971357"/>
              <a:gd name="connsiteY2372" fmla="*/ 332320 h 3024785"/>
              <a:gd name="connsiteX2373" fmla="*/ 577807 w 2971357"/>
              <a:gd name="connsiteY2373" fmla="*/ 327082 h 3024785"/>
              <a:gd name="connsiteX2374" fmla="*/ 565330 w 2971357"/>
              <a:gd name="connsiteY2374" fmla="*/ 332320 h 3024785"/>
              <a:gd name="connsiteX2375" fmla="*/ 593905 w 2971357"/>
              <a:gd name="connsiteY2375" fmla="*/ 308699 h 3024785"/>
              <a:gd name="connsiteX2376" fmla="*/ 1855967 w 2971357"/>
              <a:gd name="connsiteY2376" fmla="*/ 307746 h 3024785"/>
              <a:gd name="connsiteX2377" fmla="*/ 1859777 w 2971357"/>
              <a:gd name="connsiteY2377" fmla="*/ 308604 h 3024785"/>
              <a:gd name="connsiteX2378" fmla="*/ 1873057 w 2971357"/>
              <a:gd name="connsiteY2378" fmla="*/ 312052 h 3024785"/>
              <a:gd name="connsiteX2379" fmla="*/ 1859681 w 2971357"/>
              <a:gd name="connsiteY2379" fmla="*/ 308604 h 3024785"/>
              <a:gd name="connsiteX2380" fmla="*/ 1989174 w 2971357"/>
              <a:gd name="connsiteY2380" fmla="*/ 306160 h 3024785"/>
              <a:gd name="connsiteX2381" fmla="*/ 2001902 w 2971357"/>
              <a:gd name="connsiteY2381" fmla="*/ 310152 h 3024785"/>
              <a:gd name="connsiteX2382" fmla="*/ 2027417 w 2971357"/>
              <a:gd name="connsiteY2382" fmla="*/ 318891 h 3024785"/>
              <a:gd name="connsiteX2383" fmla="*/ 2001879 w 2971357"/>
              <a:gd name="connsiteY2383" fmla="*/ 310152 h 3024785"/>
              <a:gd name="connsiteX2384" fmla="*/ 828410 w 2971357"/>
              <a:gd name="connsiteY2384" fmla="*/ 302602 h 3024785"/>
              <a:gd name="connsiteX2385" fmla="*/ 803550 w 2971357"/>
              <a:gd name="connsiteY2385" fmla="*/ 316985 h 3024785"/>
              <a:gd name="connsiteX2386" fmla="*/ 803455 w 2971357"/>
              <a:gd name="connsiteY2386" fmla="*/ 316985 h 3024785"/>
              <a:gd name="connsiteX2387" fmla="*/ 828410 w 2971357"/>
              <a:gd name="connsiteY2387" fmla="*/ 302602 h 3024785"/>
              <a:gd name="connsiteX2388" fmla="*/ 786405 w 2971357"/>
              <a:gd name="connsiteY2388" fmla="*/ 301650 h 3024785"/>
              <a:gd name="connsiteX2389" fmla="*/ 763450 w 2971357"/>
              <a:gd name="connsiteY2389" fmla="*/ 315176 h 3024785"/>
              <a:gd name="connsiteX2390" fmla="*/ 749734 w 2971357"/>
              <a:gd name="connsiteY2390" fmla="*/ 323843 h 3024785"/>
              <a:gd name="connsiteX2391" fmla="*/ 763354 w 2971357"/>
              <a:gd name="connsiteY2391" fmla="*/ 315176 h 3024785"/>
              <a:gd name="connsiteX2392" fmla="*/ 786405 w 2971357"/>
              <a:gd name="connsiteY2392" fmla="*/ 301650 h 3024785"/>
              <a:gd name="connsiteX2393" fmla="*/ 1091300 w 2971357"/>
              <a:gd name="connsiteY2393" fmla="*/ 301364 h 3024785"/>
              <a:gd name="connsiteX2394" fmla="*/ 1076727 w 2971357"/>
              <a:gd name="connsiteY2394" fmla="*/ 309270 h 3024785"/>
              <a:gd name="connsiteX2395" fmla="*/ 1091300 w 2971357"/>
              <a:gd name="connsiteY2395" fmla="*/ 301364 h 3024785"/>
              <a:gd name="connsiteX2396" fmla="*/ 1967791 w 2971357"/>
              <a:gd name="connsiteY2396" fmla="*/ 300698 h 3024785"/>
              <a:gd name="connsiteX2397" fmla="*/ 1972517 w 2971357"/>
              <a:gd name="connsiteY2397" fmla="*/ 301374 h 3024785"/>
              <a:gd name="connsiteX2398" fmla="*/ 1972518 w 2971357"/>
              <a:gd name="connsiteY2398" fmla="*/ 301376 h 3024785"/>
              <a:gd name="connsiteX2399" fmla="*/ 1967791 w 2971357"/>
              <a:gd name="connsiteY2399" fmla="*/ 300698 h 3024785"/>
              <a:gd name="connsiteX2400" fmla="*/ 2176007 w 2971357"/>
              <a:gd name="connsiteY2400" fmla="*/ 299649 h 3024785"/>
              <a:gd name="connsiteX2401" fmla="*/ 2224298 w 2971357"/>
              <a:gd name="connsiteY2401" fmla="*/ 328224 h 3024785"/>
              <a:gd name="connsiteX2402" fmla="*/ 2176007 w 2971357"/>
              <a:gd name="connsiteY2402" fmla="*/ 299649 h 3024785"/>
              <a:gd name="connsiteX2403" fmla="*/ 1971125 w 2971357"/>
              <a:gd name="connsiteY2403" fmla="*/ 299269 h 3024785"/>
              <a:gd name="connsiteX2404" fmla="*/ 1988935 w 2971357"/>
              <a:gd name="connsiteY2404" fmla="*/ 306086 h 3024785"/>
              <a:gd name="connsiteX2405" fmla="*/ 1989174 w 2971357"/>
              <a:gd name="connsiteY2405" fmla="*/ 306160 h 3024785"/>
              <a:gd name="connsiteX2406" fmla="*/ 1988935 w 2971357"/>
              <a:gd name="connsiteY2406" fmla="*/ 306086 h 3024785"/>
              <a:gd name="connsiteX2407" fmla="*/ 1971158 w 2971357"/>
              <a:gd name="connsiteY2407" fmla="*/ 299318 h 3024785"/>
              <a:gd name="connsiteX2408" fmla="*/ 1971029 w 2971357"/>
              <a:gd name="connsiteY2408" fmla="*/ 299269 h 3024785"/>
              <a:gd name="connsiteX2409" fmla="*/ 1971158 w 2971357"/>
              <a:gd name="connsiteY2409" fmla="*/ 299318 h 3024785"/>
              <a:gd name="connsiteX2410" fmla="*/ 1972530 w 2971357"/>
              <a:gd name="connsiteY2410" fmla="*/ 301376 h 3024785"/>
              <a:gd name="connsiteX2411" fmla="*/ 1972517 w 2971357"/>
              <a:gd name="connsiteY2411" fmla="*/ 301374 h 3024785"/>
              <a:gd name="connsiteX2412" fmla="*/ 961760 w 2971357"/>
              <a:gd name="connsiteY2412" fmla="*/ 298411 h 3024785"/>
              <a:gd name="connsiteX2413" fmla="*/ 966428 w 2971357"/>
              <a:gd name="connsiteY2413" fmla="*/ 314128 h 3024785"/>
              <a:gd name="connsiteX2414" fmla="*/ 966428 w 2971357"/>
              <a:gd name="connsiteY2414" fmla="*/ 316985 h 3024785"/>
              <a:gd name="connsiteX2415" fmla="*/ 986525 w 2971357"/>
              <a:gd name="connsiteY2415" fmla="*/ 314318 h 3024785"/>
              <a:gd name="connsiteX2416" fmla="*/ 964522 w 2971357"/>
              <a:gd name="connsiteY2416" fmla="*/ 326701 h 3024785"/>
              <a:gd name="connsiteX2417" fmla="*/ 923267 w 2971357"/>
              <a:gd name="connsiteY2417" fmla="*/ 348089 h 3024785"/>
              <a:gd name="connsiteX2418" fmla="*/ 923184 w 2971357"/>
              <a:gd name="connsiteY2418" fmla="*/ 348037 h 3024785"/>
              <a:gd name="connsiteX2419" fmla="*/ 913659 w 2971357"/>
              <a:gd name="connsiteY2419" fmla="*/ 352704 h 3024785"/>
              <a:gd name="connsiteX2420" fmla="*/ 887275 w 2971357"/>
              <a:gd name="connsiteY2420" fmla="*/ 367373 h 3024785"/>
              <a:gd name="connsiteX2421" fmla="*/ 861462 w 2971357"/>
              <a:gd name="connsiteY2421" fmla="*/ 383279 h 3024785"/>
              <a:gd name="connsiteX2422" fmla="*/ 863081 w 2971357"/>
              <a:gd name="connsiteY2422" fmla="*/ 386041 h 3024785"/>
              <a:gd name="connsiteX2423" fmla="*/ 848032 w 2971357"/>
              <a:gd name="connsiteY2423" fmla="*/ 397852 h 3024785"/>
              <a:gd name="connsiteX2424" fmla="*/ 832506 w 2971357"/>
              <a:gd name="connsiteY2424" fmla="*/ 407377 h 3024785"/>
              <a:gd name="connsiteX2425" fmla="*/ 817838 w 2971357"/>
              <a:gd name="connsiteY2425" fmla="*/ 416902 h 3024785"/>
              <a:gd name="connsiteX2426" fmla="*/ 796501 w 2971357"/>
              <a:gd name="connsiteY2426" fmla="*/ 428332 h 3024785"/>
              <a:gd name="connsiteX2427" fmla="*/ 793454 w 2971357"/>
              <a:gd name="connsiteY2427" fmla="*/ 425284 h 3024785"/>
              <a:gd name="connsiteX2428" fmla="*/ 778118 w 2971357"/>
              <a:gd name="connsiteY2428" fmla="*/ 434809 h 3024785"/>
              <a:gd name="connsiteX2429" fmla="*/ 763259 w 2971357"/>
              <a:gd name="connsiteY2429" fmla="*/ 445287 h 3024785"/>
              <a:gd name="connsiteX2430" fmla="*/ 733541 w 2971357"/>
              <a:gd name="connsiteY2430" fmla="*/ 466242 h 3024785"/>
              <a:gd name="connsiteX2431" fmla="*/ 724326 w 2971357"/>
              <a:gd name="connsiteY2431" fmla="*/ 465090 h 3024785"/>
              <a:gd name="connsiteX2432" fmla="*/ 719505 w 2971357"/>
              <a:gd name="connsiteY2432" fmla="*/ 466206 h 3024785"/>
              <a:gd name="connsiteX2433" fmla="*/ 733827 w 2971357"/>
              <a:gd name="connsiteY2433" fmla="*/ 445477 h 3024785"/>
              <a:gd name="connsiteX2434" fmla="*/ 726874 w 2971357"/>
              <a:gd name="connsiteY2434" fmla="*/ 444049 h 3024785"/>
              <a:gd name="connsiteX2435" fmla="*/ 701156 w 2971357"/>
              <a:gd name="connsiteY2435" fmla="*/ 460051 h 3024785"/>
              <a:gd name="connsiteX2436" fmla="*/ 680773 w 2971357"/>
              <a:gd name="connsiteY2436" fmla="*/ 472243 h 3024785"/>
              <a:gd name="connsiteX2437" fmla="*/ 710491 w 2971357"/>
              <a:gd name="connsiteY2437" fmla="*/ 443668 h 3024785"/>
              <a:gd name="connsiteX2438" fmla="*/ 750686 w 2971357"/>
              <a:gd name="connsiteY2438" fmla="*/ 415093 h 3024785"/>
              <a:gd name="connsiteX2439" fmla="*/ 760211 w 2971357"/>
              <a:gd name="connsiteY2439" fmla="*/ 407854 h 3024785"/>
              <a:gd name="connsiteX2440" fmla="*/ 770593 w 2971357"/>
              <a:gd name="connsiteY2440" fmla="*/ 401186 h 3024785"/>
              <a:gd name="connsiteX2441" fmla="*/ 789804 w 2971357"/>
              <a:gd name="connsiteY2441" fmla="*/ 388761 h 3024785"/>
              <a:gd name="connsiteX2442" fmla="*/ 791358 w 2971357"/>
              <a:gd name="connsiteY2442" fmla="*/ 387756 h 3024785"/>
              <a:gd name="connsiteX2443" fmla="*/ 810979 w 2971357"/>
              <a:gd name="connsiteY2443" fmla="*/ 375183 h 3024785"/>
              <a:gd name="connsiteX2444" fmla="*/ 831077 w 2971357"/>
              <a:gd name="connsiteY2444" fmla="*/ 363277 h 3024785"/>
              <a:gd name="connsiteX2445" fmla="*/ 870701 w 2971357"/>
              <a:gd name="connsiteY2445" fmla="*/ 340798 h 3024785"/>
              <a:gd name="connsiteX2446" fmla="*/ 920041 w 2971357"/>
              <a:gd name="connsiteY2446" fmla="*/ 315366 h 3024785"/>
              <a:gd name="connsiteX2447" fmla="*/ 961760 w 2971357"/>
              <a:gd name="connsiteY2447" fmla="*/ 298411 h 3024785"/>
              <a:gd name="connsiteX2448" fmla="*/ 628195 w 2971357"/>
              <a:gd name="connsiteY2448" fmla="*/ 298126 h 3024785"/>
              <a:gd name="connsiteX2449" fmla="*/ 606287 w 2971357"/>
              <a:gd name="connsiteY2449" fmla="*/ 313937 h 3024785"/>
              <a:gd name="connsiteX2450" fmla="*/ 606382 w 2971357"/>
              <a:gd name="connsiteY2450" fmla="*/ 313937 h 3024785"/>
              <a:gd name="connsiteX2451" fmla="*/ 628195 w 2971357"/>
              <a:gd name="connsiteY2451" fmla="*/ 298126 h 3024785"/>
              <a:gd name="connsiteX2452" fmla="*/ 1500590 w 2971357"/>
              <a:gd name="connsiteY2452" fmla="*/ 294887 h 3024785"/>
              <a:gd name="connsiteX2453" fmla="*/ 1464871 w 2971357"/>
              <a:gd name="connsiteY2453" fmla="*/ 295458 h 3024785"/>
              <a:gd name="connsiteX2454" fmla="*/ 1393338 w 2971357"/>
              <a:gd name="connsiteY2454" fmla="*/ 299268 h 3024785"/>
              <a:gd name="connsiteX2455" fmla="*/ 1428485 w 2971357"/>
              <a:gd name="connsiteY2455" fmla="*/ 298697 h 3024785"/>
              <a:gd name="connsiteX2456" fmla="*/ 1470586 w 2971357"/>
              <a:gd name="connsiteY2456" fmla="*/ 298125 h 3024785"/>
              <a:gd name="connsiteX2457" fmla="*/ 1508019 w 2971357"/>
              <a:gd name="connsiteY2457" fmla="*/ 301364 h 3024785"/>
              <a:gd name="connsiteX2458" fmla="*/ 1447917 w 2971357"/>
              <a:gd name="connsiteY2458" fmla="*/ 304793 h 3024785"/>
              <a:gd name="connsiteX2459" fmla="*/ 1412198 w 2971357"/>
              <a:gd name="connsiteY2459" fmla="*/ 308412 h 3024785"/>
              <a:gd name="connsiteX2460" fmla="*/ 1376574 w 2971357"/>
              <a:gd name="connsiteY2460" fmla="*/ 312508 h 3024785"/>
              <a:gd name="connsiteX2461" fmla="*/ 1376574 w 2971357"/>
              <a:gd name="connsiteY2461" fmla="*/ 314985 h 3024785"/>
              <a:gd name="connsiteX2462" fmla="*/ 1389243 w 2971357"/>
              <a:gd name="connsiteY2462" fmla="*/ 316985 h 3024785"/>
              <a:gd name="connsiteX2463" fmla="*/ 1421627 w 2971357"/>
              <a:gd name="connsiteY2463" fmla="*/ 317842 h 3024785"/>
              <a:gd name="connsiteX2464" fmla="*/ 1446297 w 2971357"/>
              <a:gd name="connsiteY2464" fmla="*/ 317842 h 3024785"/>
              <a:gd name="connsiteX2465" fmla="*/ 1473253 w 2971357"/>
              <a:gd name="connsiteY2465" fmla="*/ 318604 h 3024785"/>
              <a:gd name="connsiteX2466" fmla="*/ 1502685 w 2971357"/>
              <a:gd name="connsiteY2466" fmla="*/ 318604 h 3024785"/>
              <a:gd name="connsiteX2467" fmla="*/ 1535166 w 2971357"/>
              <a:gd name="connsiteY2467" fmla="*/ 320128 h 3024785"/>
              <a:gd name="connsiteX2468" fmla="*/ 1565550 w 2971357"/>
              <a:gd name="connsiteY2468" fmla="*/ 327557 h 3024785"/>
              <a:gd name="connsiteX2469" fmla="*/ 1561550 w 2971357"/>
              <a:gd name="connsiteY2469" fmla="*/ 332892 h 3024785"/>
              <a:gd name="connsiteX2470" fmla="*/ 1565169 w 2971357"/>
              <a:gd name="connsiteY2470" fmla="*/ 332892 h 3024785"/>
              <a:gd name="connsiteX2471" fmla="*/ 1565271 w 2971357"/>
              <a:gd name="connsiteY2471" fmla="*/ 333017 h 3024785"/>
              <a:gd name="connsiteX2472" fmla="*/ 1567253 w 2971357"/>
              <a:gd name="connsiteY2472" fmla="*/ 335463 h 3024785"/>
              <a:gd name="connsiteX2473" fmla="*/ 1562407 w 2971357"/>
              <a:gd name="connsiteY2473" fmla="*/ 338035 h 3024785"/>
              <a:gd name="connsiteX2474" fmla="*/ 1590982 w 2971357"/>
              <a:gd name="connsiteY2474" fmla="*/ 344798 h 3024785"/>
              <a:gd name="connsiteX2475" fmla="*/ 1621367 w 2971357"/>
              <a:gd name="connsiteY2475" fmla="*/ 341750 h 3024785"/>
              <a:gd name="connsiteX2476" fmla="*/ 1646227 w 2971357"/>
              <a:gd name="connsiteY2476" fmla="*/ 344417 h 3024785"/>
              <a:gd name="connsiteX2477" fmla="*/ 1660610 w 2971357"/>
              <a:gd name="connsiteY2477" fmla="*/ 346417 h 3024785"/>
              <a:gd name="connsiteX2478" fmla="*/ 1688232 w 2971357"/>
              <a:gd name="connsiteY2478" fmla="*/ 349846 h 3024785"/>
              <a:gd name="connsiteX2479" fmla="*/ 1702615 w 2971357"/>
              <a:gd name="connsiteY2479" fmla="*/ 353561 h 3024785"/>
              <a:gd name="connsiteX2480" fmla="*/ 1703282 w 2971357"/>
              <a:gd name="connsiteY2480" fmla="*/ 354513 h 3024785"/>
              <a:gd name="connsiteX2481" fmla="*/ 1714902 w 2971357"/>
              <a:gd name="connsiteY2481" fmla="*/ 360133 h 3024785"/>
              <a:gd name="connsiteX2482" fmla="*/ 1712616 w 2971357"/>
              <a:gd name="connsiteY2482" fmla="*/ 362990 h 3024785"/>
              <a:gd name="connsiteX2483" fmla="*/ 1712616 w 2971357"/>
              <a:gd name="connsiteY2483" fmla="*/ 366324 h 3024785"/>
              <a:gd name="connsiteX2484" fmla="*/ 1720141 w 2971357"/>
              <a:gd name="connsiteY2484" fmla="*/ 368896 h 3024785"/>
              <a:gd name="connsiteX2485" fmla="*/ 1732524 w 2971357"/>
              <a:gd name="connsiteY2485" fmla="*/ 371182 h 3024785"/>
              <a:gd name="connsiteX2486" fmla="*/ 1742049 w 2971357"/>
              <a:gd name="connsiteY2486" fmla="*/ 372611 h 3024785"/>
              <a:gd name="connsiteX2487" fmla="*/ 1753288 w 2971357"/>
              <a:gd name="connsiteY2487" fmla="*/ 374992 h 3024785"/>
              <a:gd name="connsiteX2488" fmla="*/ 1789483 w 2971357"/>
              <a:gd name="connsiteY2488" fmla="*/ 380136 h 3024785"/>
              <a:gd name="connsiteX2489" fmla="*/ 1811581 w 2971357"/>
              <a:gd name="connsiteY2489" fmla="*/ 384707 h 3024785"/>
              <a:gd name="connsiteX2490" fmla="*/ 1834632 w 2971357"/>
              <a:gd name="connsiteY2490" fmla="*/ 390423 h 3024785"/>
              <a:gd name="connsiteX2491" fmla="*/ 1783482 w 2971357"/>
              <a:gd name="connsiteY2491" fmla="*/ 365753 h 3024785"/>
              <a:gd name="connsiteX2492" fmla="*/ 1737381 w 2971357"/>
              <a:gd name="connsiteY2492" fmla="*/ 356228 h 3024785"/>
              <a:gd name="connsiteX2493" fmla="*/ 1703758 w 2971357"/>
              <a:gd name="connsiteY2493" fmla="*/ 347655 h 3024785"/>
              <a:gd name="connsiteX2494" fmla="*/ 1737381 w 2971357"/>
              <a:gd name="connsiteY2494" fmla="*/ 350608 h 3024785"/>
              <a:gd name="connsiteX2495" fmla="*/ 1785959 w 2971357"/>
              <a:gd name="connsiteY2495" fmla="*/ 355466 h 3024785"/>
              <a:gd name="connsiteX2496" fmla="*/ 1772910 w 2971357"/>
              <a:gd name="connsiteY2496" fmla="*/ 348036 h 3024785"/>
              <a:gd name="connsiteX2497" fmla="*/ 1720998 w 2971357"/>
              <a:gd name="connsiteY2497" fmla="*/ 325367 h 3024785"/>
              <a:gd name="connsiteX2498" fmla="*/ 1767480 w 2971357"/>
              <a:gd name="connsiteY2498" fmla="*/ 325367 h 3024785"/>
              <a:gd name="connsiteX2499" fmla="*/ 1704329 w 2971357"/>
              <a:gd name="connsiteY2499" fmla="*/ 309841 h 3024785"/>
              <a:gd name="connsiteX2500" fmla="*/ 1666229 w 2971357"/>
              <a:gd name="connsiteY2500" fmla="*/ 303840 h 3024785"/>
              <a:gd name="connsiteX2501" fmla="*/ 1626605 w 2971357"/>
              <a:gd name="connsiteY2501" fmla="*/ 298697 h 3024785"/>
              <a:gd name="connsiteX2502" fmla="*/ 1536785 w 2971357"/>
              <a:gd name="connsiteY2502" fmla="*/ 295363 h 3024785"/>
              <a:gd name="connsiteX2503" fmla="*/ 1500590 w 2971357"/>
              <a:gd name="connsiteY2503" fmla="*/ 294887 h 3024785"/>
              <a:gd name="connsiteX2504" fmla="*/ 1924833 w 2971357"/>
              <a:gd name="connsiteY2504" fmla="*/ 292601 h 3024785"/>
              <a:gd name="connsiteX2505" fmla="*/ 1925434 w 2971357"/>
              <a:gd name="connsiteY2505" fmla="*/ 292982 h 3024785"/>
              <a:gd name="connsiteX2506" fmla="*/ 1932393 w 2971357"/>
              <a:gd name="connsiteY2506" fmla="*/ 297399 h 3024785"/>
              <a:gd name="connsiteX2507" fmla="*/ 1940454 w 2971357"/>
              <a:gd name="connsiteY2507" fmla="*/ 302126 h 3024785"/>
              <a:gd name="connsiteX2508" fmla="*/ 1932251 w 2971357"/>
              <a:gd name="connsiteY2508" fmla="*/ 297399 h 3024785"/>
              <a:gd name="connsiteX2509" fmla="*/ 1925422 w 2971357"/>
              <a:gd name="connsiteY2509" fmla="*/ 292982 h 3024785"/>
              <a:gd name="connsiteX2510" fmla="*/ 754496 w 2971357"/>
              <a:gd name="connsiteY2510" fmla="*/ 289172 h 3024785"/>
              <a:gd name="connsiteX2511" fmla="*/ 599429 w 2971357"/>
              <a:gd name="connsiteY2511" fmla="*/ 394519 h 3024785"/>
              <a:gd name="connsiteX2512" fmla="*/ 599715 w 2971357"/>
              <a:gd name="connsiteY2512" fmla="*/ 394519 h 3024785"/>
              <a:gd name="connsiteX2513" fmla="*/ 754496 w 2971357"/>
              <a:gd name="connsiteY2513" fmla="*/ 289172 h 3024785"/>
              <a:gd name="connsiteX2514" fmla="*/ 2192771 w 2971357"/>
              <a:gd name="connsiteY2514" fmla="*/ 281552 h 3024785"/>
              <a:gd name="connsiteX2515" fmla="*/ 2208117 w 2971357"/>
              <a:gd name="connsiteY2515" fmla="*/ 286913 h 3024785"/>
              <a:gd name="connsiteX2516" fmla="*/ 2208583 w 2971357"/>
              <a:gd name="connsiteY2516" fmla="*/ 287172 h 3024785"/>
              <a:gd name="connsiteX2517" fmla="*/ 2192771 w 2971357"/>
              <a:gd name="connsiteY2517" fmla="*/ 281552 h 3024785"/>
              <a:gd name="connsiteX2518" fmla="*/ 1133496 w 2971357"/>
              <a:gd name="connsiteY2518" fmla="*/ 272027 h 3024785"/>
              <a:gd name="connsiteX2519" fmla="*/ 1139306 w 2971357"/>
              <a:gd name="connsiteY2519" fmla="*/ 274409 h 3024785"/>
              <a:gd name="connsiteX2520" fmla="*/ 1133496 w 2971357"/>
              <a:gd name="connsiteY2520" fmla="*/ 272027 h 3024785"/>
              <a:gd name="connsiteX2521" fmla="*/ 1762336 w 2971357"/>
              <a:gd name="connsiteY2521" fmla="*/ 265170 h 3024785"/>
              <a:gd name="connsiteX2522" fmla="*/ 1772432 w 2971357"/>
              <a:gd name="connsiteY2522" fmla="*/ 272028 h 3024785"/>
              <a:gd name="connsiteX2523" fmla="*/ 1762336 w 2971357"/>
              <a:gd name="connsiteY2523" fmla="*/ 265170 h 3024785"/>
              <a:gd name="connsiteX2524" fmla="*/ 906909 w 2971357"/>
              <a:gd name="connsiteY2524" fmla="*/ 265072 h 3024785"/>
              <a:gd name="connsiteX2525" fmla="*/ 906943 w 2971357"/>
              <a:gd name="connsiteY2525" fmla="*/ 265110 h 3024785"/>
              <a:gd name="connsiteX2526" fmla="*/ 894418 w 2971357"/>
              <a:gd name="connsiteY2526" fmla="*/ 274123 h 3024785"/>
              <a:gd name="connsiteX2527" fmla="*/ 903851 w 2971357"/>
              <a:gd name="connsiteY2527" fmla="*/ 268040 h 3024785"/>
              <a:gd name="connsiteX2528" fmla="*/ 1706265 w 2971357"/>
              <a:gd name="connsiteY2528" fmla="*/ 264824 h 3024785"/>
              <a:gd name="connsiteX2529" fmla="*/ 1756240 w 2971357"/>
              <a:gd name="connsiteY2529" fmla="*/ 273076 h 3024785"/>
              <a:gd name="connsiteX2530" fmla="*/ 1801675 w 2971357"/>
              <a:gd name="connsiteY2530" fmla="*/ 284410 h 3024785"/>
              <a:gd name="connsiteX2531" fmla="*/ 1774052 w 2971357"/>
              <a:gd name="connsiteY2531" fmla="*/ 282029 h 3024785"/>
              <a:gd name="connsiteX2532" fmla="*/ 1734047 w 2971357"/>
              <a:gd name="connsiteY2532" fmla="*/ 273647 h 3024785"/>
              <a:gd name="connsiteX2533" fmla="*/ 1708139 w 2971357"/>
              <a:gd name="connsiteY2533" fmla="*/ 266979 h 3024785"/>
              <a:gd name="connsiteX2534" fmla="*/ 1706265 w 2971357"/>
              <a:gd name="connsiteY2534" fmla="*/ 264824 h 3024785"/>
              <a:gd name="connsiteX2535" fmla="*/ 904895 w 2971357"/>
              <a:gd name="connsiteY2535" fmla="*/ 262883 h 3024785"/>
              <a:gd name="connsiteX2536" fmla="*/ 906943 w 2971357"/>
              <a:gd name="connsiteY2536" fmla="*/ 265038 h 3024785"/>
              <a:gd name="connsiteX2537" fmla="*/ 906909 w 2971357"/>
              <a:gd name="connsiteY2537" fmla="*/ 265072 h 3024785"/>
              <a:gd name="connsiteX2538" fmla="*/ 1904831 w 2971357"/>
              <a:gd name="connsiteY2538" fmla="*/ 262312 h 3024785"/>
              <a:gd name="connsiteX2539" fmla="*/ 1936073 w 2971357"/>
              <a:gd name="connsiteY2539" fmla="*/ 266884 h 3024785"/>
              <a:gd name="connsiteX2540" fmla="*/ 1904831 w 2971357"/>
              <a:gd name="connsiteY2540" fmla="*/ 262312 h 3024785"/>
              <a:gd name="connsiteX2541" fmla="*/ 1522331 w 2971357"/>
              <a:gd name="connsiteY2541" fmla="*/ 261668 h 3024785"/>
              <a:gd name="connsiteX2542" fmla="*/ 1443726 w 2971357"/>
              <a:gd name="connsiteY2542" fmla="*/ 264026 h 3024785"/>
              <a:gd name="connsiteX2543" fmla="*/ 1506400 w 2971357"/>
              <a:gd name="connsiteY2543" fmla="*/ 265550 h 3024785"/>
              <a:gd name="connsiteX2544" fmla="*/ 1543738 w 2971357"/>
              <a:gd name="connsiteY2544" fmla="*/ 266597 h 3024785"/>
              <a:gd name="connsiteX2545" fmla="*/ 1581838 w 2971357"/>
              <a:gd name="connsiteY2545" fmla="*/ 268122 h 3024785"/>
              <a:gd name="connsiteX2546" fmla="*/ 1626129 w 2971357"/>
              <a:gd name="connsiteY2546" fmla="*/ 269360 h 3024785"/>
              <a:gd name="connsiteX2547" fmla="*/ 1598602 w 2971357"/>
              <a:gd name="connsiteY2547" fmla="*/ 266979 h 3024785"/>
              <a:gd name="connsiteX2548" fmla="*/ 1598221 w 2971357"/>
              <a:gd name="connsiteY2548" fmla="*/ 266597 h 3024785"/>
              <a:gd name="connsiteX2549" fmla="*/ 1522331 w 2971357"/>
              <a:gd name="connsiteY2549" fmla="*/ 261668 h 3024785"/>
              <a:gd name="connsiteX2550" fmla="*/ 806598 w 2971357"/>
              <a:gd name="connsiteY2550" fmla="*/ 258216 h 3024785"/>
              <a:gd name="connsiteX2551" fmla="*/ 788897 w 2971357"/>
              <a:gd name="connsiteY2551" fmla="*/ 265630 h 3024785"/>
              <a:gd name="connsiteX2552" fmla="*/ 788405 w 2971357"/>
              <a:gd name="connsiteY2552" fmla="*/ 265836 h 3024785"/>
              <a:gd name="connsiteX2553" fmla="*/ 788691 w 2971357"/>
              <a:gd name="connsiteY2553" fmla="*/ 265836 h 3024785"/>
              <a:gd name="connsiteX2554" fmla="*/ 806598 w 2971357"/>
              <a:gd name="connsiteY2554" fmla="*/ 258216 h 3024785"/>
              <a:gd name="connsiteX2555" fmla="*/ 889180 w 2971357"/>
              <a:gd name="connsiteY2555" fmla="*/ 255645 h 3024785"/>
              <a:gd name="connsiteX2556" fmla="*/ 870130 w 2971357"/>
              <a:gd name="connsiteY2556" fmla="*/ 270885 h 3024785"/>
              <a:gd name="connsiteX2557" fmla="*/ 889180 w 2971357"/>
              <a:gd name="connsiteY2557" fmla="*/ 255645 h 3024785"/>
              <a:gd name="connsiteX2558" fmla="*/ 2150480 w 2971357"/>
              <a:gd name="connsiteY2558" fmla="*/ 254691 h 3024785"/>
              <a:gd name="connsiteX2559" fmla="*/ 2208583 w 2971357"/>
              <a:gd name="connsiteY2559" fmla="*/ 287076 h 3024785"/>
              <a:gd name="connsiteX2560" fmla="*/ 2208117 w 2971357"/>
              <a:gd name="connsiteY2560" fmla="*/ 286913 h 3024785"/>
              <a:gd name="connsiteX2561" fmla="*/ 2170280 w 2971357"/>
              <a:gd name="connsiteY2561" fmla="*/ 265895 h 3024785"/>
              <a:gd name="connsiteX2562" fmla="*/ 2150480 w 2971357"/>
              <a:gd name="connsiteY2562" fmla="*/ 254691 h 3024785"/>
              <a:gd name="connsiteX2563" fmla="*/ 1005765 w 2971357"/>
              <a:gd name="connsiteY2563" fmla="*/ 252311 h 3024785"/>
              <a:gd name="connsiteX2564" fmla="*/ 999765 w 2971357"/>
              <a:gd name="connsiteY2564" fmla="*/ 258502 h 3024785"/>
              <a:gd name="connsiteX2565" fmla="*/ 983096 w 2971357"/>
              <a:gd name="connsiteY2565" fmla="*/ 266313 h 3024785"/>
              <a:gd name="connsiteX2566" fmla="*/ 964046 w 2971357"/>
              <a:gd name="connsiteY2566" fmla="*/ 275838 h 3024785"/>
              <a:gd name="connsiteX2567" fmla="*/ 921660 w 2971357"/>
              <a:gd name="connsiteY2567" fmla="*/ 296031 h 3024785"/>
              <a:gd name="connsiteX2568" fmla="*/ 880893 w 2971357"/>
              <a:gd name="connsiteY2568" fmla="*/ 318033 h 3024785"/>
              <a:gd name="connsiteX2569" fmla="*/ 860700 w 2971357"/>
              <a:gd name="connsiteY2569" fmla="*/ 329178 h 3024785"/>
              <a:gd name="connsiteX2570" fmla="*/ 841078 w 2971357"/>
              <a:gd name="connsiteY2570" fmla="*/ 341084 h 3024785"/>
              <a:gd name="connsiteX2571" fmla="*/ 802026 w 2971357"/>
              <a:gd name="connsiteY2571" fmla="*/ 365278 h 3024785"/>
              <a:gd name="connsiteX2572" fmla="*/ 651150 w 2971357"/>
              <a:gd name="connsiteY2572" fmla="*/ 477577 h 3024785"/>
              <a:gd name="connsiteX2573" fmla="*/ 733636 w 2971357"/>
              <a:gd name="connsiteY2573" fmla="*/ 416427 h 3024785"/>
              <a:gd name="connsiteX2574" fmla="*/ 745352 w 2971357"/>
              <a:gd name="connsiteY2574" fmla="*/ 408426 h 3024785"/>
              <a:gd name="connsiteX2575" fmla="*/ 748781 w 2971357"/>
              <a:gd name="connsiteY2575" fmla="*/ 409664 h 3024785"/>
              <a:gd name="connsiteX2576" fmla="*/ 687440 w 2971357"/>
              <a:gd name="connsiteY2576" fmla="*/ 456337 h 3024785"/>
              <a:gd name="connsiteX2577" fmla="*/ 611240 w 2971357"/>
              <a:gd name="connsiteY2577" fmla="*/ 523583 h 3024785"/>
              <a:gd name="connsiteX2578" fmla="*/ 604668 w 2971357"/>
              <a:gd name="connsiteY2578" fmla="*/ 536918 h 3024785"/>
              <a:gd name="connsiteX2579" fmla="*/ 571140 w 2971357"/>
              <a:gd name="connsiteY2579" fmla="*/ 573589 h 3024785"/>
              <a:gd name="connsiteX2580" fmla="*/ 558757 w 2971357"/>
              <a:gd name="connsiteY2580" fmla="*/ 591782 h 3024785"/>
              <a:gd name="connsiteX2581" fmla="*/ 548565 w 2971357"/>
              <a:gd name="connsiteY2581" fmla="*/ 610832 h 3024785"/>
              <a:gd name="connsiteX2582" fmla="*/ 526563 w 2971357"/>
              <a:gd name="connsiteY2582" fmla="*/ 636740 h 3024785"/>
              <a:gd name="connsiteX2583" fmla="*/ 498655 w 2971357"/>
              <a:gd name="connsiteY2583" fmla="*/ 670268 h 3024785"/>
              <a:gd name="connsiteX2584" fmla="*/ 477795 w 2971357"/>
              <a:gd name="connsiteY2584" fmla="*/ 696747 h 3024785"/>
              <a:gd name="connsiteX2585" fmla="*/ 456840 w 2971357"/>
              <a:gd name="connsiteY2585" fmla="*/ 723703 h 3024785"/>
              <a:gd name="connsiteX2586" fmla="*/ 417311 w 2971357"/>
              <a:gd name="connsiteY2586" fmla="*/ 779615 h 3024785"/>
              <a:gd name="connsiteX2587" fmla="*/ 397594 w 2971357"/>
              <a:gd name="connsiteY2587" fmla="*/ 806856 h 3024785"/>
              <a:gd name="connsiteX2588" fmla="*/ 371115 w 2971357"/>
              <a:gd name="connsiteY2588" fmla="*/ 848386 h 3024785"/>
              <a:gd name="connsiteX2589" fmla="*/ 359304 w 2971357"/>
              <a:gd name="connsiteY2589" fmla="*/ 861911 h 3024785"/>
              <a:gd name="connsiteX2590" fmla="*/ 345207 w 2971357"/>
              <a:gd name="connsiteY2590" fmla="*/ 885819 h 3024785"/>
              <a:gd name="connsiteX2591" fmla="*/ 318156 w 2971357"/>
              <a:gd name="connsiteY2591" fmla="*/ 942207 h 3024785"/>
              <a:gd name="connsiteX2592" fmla="*/ 292248 w 2971357"/>
              <a:gd name="connsiteY2592" fmla="*/ 1000214 h 3024785"/>
              <a:gd name="connsiteX2593" fmla="*/ 272531 w 2971357"/>
              <a:gd name="connsiteY2593" fmla="*/ 1050411 h 3024785"/>
              <a:gd name="connsiteX2594" fmla="*/ 258434 w 2971357"/>
              <a:gd name="connsiteY2594" fmla="*/ 1086225 h 3024785"/>
              <a:gd name="connsiteX2595" fmla="*/ 246147 w 2971357"/>
              <a:gd name="connsiteY2595" fmla="*/ 1121563 h 3024785"/>
              <a:gd name="connsiteX2596" fmla="*/ 236622 w 2971357"/>
              <a:gd name="connsiteY2596" fmla="*/ 1157377 h 3024785"/>
              <a:gd name="connsiteX2597" fmla="*/ 227097 w 2971357"/>
              <a:gd name="connsiteY2597" fmla="*/ 1194048 h 3024785"/>
              <a:gd name="connsiteX2598" fmla="*/ 225001 w 2971357"/>
              <a:gd name="connsiteY2598" fmla="*/ 1201287 h 3024785"/>
              <a:gd name="connsiteX2599" fmla="*/ 222906 w 2971357"/>
              <a:gd name="connsiteY2599" fmla="*/ 1204049 h 3024785"/>
              <a:gd name="connsiteX2600" fmla="*/ 224334 w 2971357"/>
              <a:gd name="connsiteY2600" fmla="*/ 1188142 h 3024785"/>
              <a:gd name="connsiteX2601" fmla="*/ 231764 w 2971357"/>
              <a:gd name="connsiteY2601" fmla="*/ 1157567 h 3024785"/>
              <a:gd name="connsiteX2602" fmla="*/ 251385 w 2971357"/>
              <a:gd name="connsiteY2602" fmla="*/ 1077176 h 3024785"/>
              <a:gd name="connsiteX2603" fmla="*/ 269864 w 2971357"/>
              <a:gd name="connsiteY2603" fmla="*/ 1023455 h 3024785"/>
              <a:gd name="connsiteX2604" fmla="*/ 276341 w 2971357"/>
              <a:gd name="connsiteY2604" fmla="*/ 991165 h 3024785"/>
              <a:gd name="connsiteX2605" fmla="*/ 317203 w 2971357"/>
              <a:gd name="connsiteY2605" fmla="*/ 907536 h 3024785"/>
              <a:gd name="connsiteX2606" fmla="*/ 330729 w 2971357"/>
              <a:gd name="connsiteY2606" fmla="*/ 888486 h 3024785"/>
              <a:gd name="connsiteX2607" fmla="*/ 341873 w 2971357"/>
              <a:gd name="connsiteY2607" fmla="*/ 868007 h 3024785"/>
              <a:gd name="connsiteX2608" fmla="*/ 351398 w 2971357"/>
              <a:gd name="connsiteY2608" fmla="*/ 854196 h 3024785"/>
              <a:gd name="connsiteX2609" fmla="*/ 366067 w 2971357"/>
              <a:gd name="connsiteY2609" fmla="*/ 825621 h 3024785"/>
              <a:gd name="connsiteX2610" fmla="*/ 383116 w 2971357"/>
              <a:gd name="connsiteY2610" fmla="*/ 797046 h 3024785"/>
              <a:gd name="connsiteX2611" fmla="*/ 402166 w 2971357"/>
              <a:gd name="connsiteY2611" fmla="*/ 767042 h 3024785"/>
              <a:gd name="connsiteX2612" fmla="*/ 424377 w 2971357"/>
              <a:gd name="connsiteY2612" fmla="*/ 736677 h 3024785"/>
              <a:gd name="connsiteX2613" fmla="*/ 419632 w 2971357"/>
              <a:gd name="connsiteY2613" fmla="*/ 737240 h 3024785"/>
              <a:gd name="connsiteX2614" fmla="*/ 402071 w 2971357"/>
              <a:gd name="connsiteY2614" fmla="*/ 757898 h 3024785"/>
              <a:gd name="connsiteX2615" fmla="*/ 419596 w 2971357"/>
              <a:gd name="connsiteY2615" fmla="*/ 737205 h 3024785"/>
              <a:gd name="connsiteX2616" fmla="*/ 424378 w 2971357"/>
              <a:gd name="connsiteY2616" fmla="*/ 736676 h 3024785"/>
              <a:gd name="connsiteX2617" fmla="*/ 424740 w 2971357"/>
              <a:gd name="connsiteY2617" fmla="*/ 736181 h 3024785"/>
              <a:gd name="connsiteX2618" fmla="*/ 443790 w 2971357"/>
              <a:gd name="connsiteY2618" fmla="*/ 710845 h 3024785"/>
              <a:gd name="connsiteX2619" fmla="*/ 461507 w 2971357"/>
              <a:gd name="connsiteY2619" fmla="*/ 685698 h 3024785"/>
              <a:gd name="connsiteX2620" fmla="*/ 484843 w 2971357"/>
              <a:gd name="connsiteY2620" fmla="*/ 656076 h 3024785"/>
              <a:gd name="connsiteX2621" fmla="*/ 485510 w 2971357"/>
              <a:gd name="connsiteY2621" fmla="*/ 651789 h 3024785"/>
              <a:gd name="connsiteX2622" fmla="*/ 466460 w 2971357"/>
              <a:gd name="connsiteY2622" fmla="*/ 664934 h 3024785"/>
              <a:gd name="connsiteX2623" fmla="*/ 447886 w 2971357"/>
              <a:gd name="connsiteY2623" fmla="*/ 688175 h 3024785"/>
              <a:gd name="connsiteX2624" fmla="*/ 444552 w 2971357"/>
              <a:gd name="connsiteY2624" fmla="*/ 690842 h 3024785"/>
              <a:gd name="connsiteX2625" fmla="*/ 445029 w 2971357"/>
              <a:gd name="connsiteY2625" fmla="*/ 683413 h 3024785"/>
              <a:gd name="connsiteX2626" fmla="*/ 462745 w 2971357"/>
              <a:gd name="connsiteY2626" fmla="*/ 659219 h 3024785"/>
              <a:gd name="connsiteX2627" fmla="*/ 458078 w 2971357"/>
              <a:gd name="connsiteY2627" fmla="*/ 663220 h 3024785"/>
              <a:gd name="connsiteX2628" fmla="*/ 471794 w 2971357"/>
              <a:gd name="connsiteY2628" fmla="*/ 641598 h 3024785"/>
              <a:gd name="connsiteX2629" fmla="*/ 479605 w 2971357"/>
              <a:gd name="connsiteY2629" fmla="*/ 631501 h 3024785"/>
              <a:gd name="connsiteX2630" fmla="*/ 509418 w 2971357"/>
              <a:gd name="connsiteY2630" fmla="*/ 595687 h 3024785"/>
              <a:gd name="connsiteX2631" fmla="*/ 547994 w 2971357"/>
              <a:gd name="connsiteY2631" fmla="*/ 554539 h 3024785"/>
              <a:gd name="connsiteX2632" fmla="*/ 588475 w 2971357"/>
              <a:gd name="connsiteY2632" fmla="*/ 515201 h 3024785"/>
              <a:gd name="connsiteX2633" fmla="*/ 624623 w 2971357"/>
              <a:gd name="connsiteY2633" fmla="*/ 483101 h 3024785"/>
              <a:gd name="connsiteX2634" fmla="*/ 625051 w 2971357"/>
              <a:gd name="connsiteY2634" fmla="*/ 482721 h 3024785"/>
              <a:gd name="connsiteX2635" fmla="*/ 674486 w 2971357"/>
              <a:gd name="connsiteY2635" fmla="*/ 443668 h 3024785"/>
              <a:gd name="connsiteX2636" fmla="*/ 740018 w 2971357"/>
              <a:gd name="connsiteY2636" fmla="*/ 399568 h 3024785"/>
              <a:gd name="connsiteX2637" fmla="*/ 773355 w 2971357"/>
              <a:gd name="connsiteY2637" fmla="*/ 377565 h 3024785"/>
              <a:gd name="connsiteX2638" fmla="*/ 806312 w 2971357"/>
              <a:gd name="connsiteY2638" fmla="*/ 352990 h 3024785"/>
              <a:gd name="connsiteX2639" fmla="*/ 806979 w 2971357"/>
              <a:gd name="connsiteY2639" fmla="*/ 350323 h 3024785"/>
              <a:gd name="connsiteX2640" fmla="*/ 833077 w 2971357"/>
              <a:gd name="connsiteY2640" fmla="*/ 333083 h 3024785"/>
              <a:gd name="connsiteX2641" fmla="*/ 832220 w 2971357"/>
              <a:gd name="connsiteY2641" fmla="*/ 333083 h 3024785"/>
              <a:gd name="connsiteX2642" fmla="*/ 860128 w 2971357"/>
              <a:gd name="connsiteY2642" fmla="*/ 317081 h 3024785"/>
              <a:gd name="connsiteX2643" fmla="*/ 888703 w 2971357"/>
              <a:gd name="connsiteY2643" fmla="*/ 302794 h 3024785"/>
              <a:gd name="connsiteX2644" fmla="*/ 917278 w 2971357"/>
              <a:gd name="connsiteY2644" fmla="*/ 288696 h 3024785"/>
              <a:gd name="connsiteX2645" fmla="*/ 945853 w 2971357"/>
              <a:gd name="connsiteY2645" fmla="*/ 276219 h 3024785"/>
              <a:gd name="connsiteX2646" fmla="*/ 946327 w 2971357"/>
              <a:gd name="connsiteY2646" fmla="*/ 276016 h 3024785"/>
              <a:gd name="connsiteX2647" fmla="*/ 949435 w 2971357"/>
              <a:gd name="connsiteY2647" fmla="*/ 271612 h 3024785"/>
              <a:gd name="connsiteX2648" fmla="*/ 949530 w 2971357"/>
              <a:gd name="connsiteY2648" fmla="*/ 271517 h 3024785"/>
              <a:gd name="connsiteX2649" fmla="*/ 946330 w 2971357"/>
              <a:gd name="connsiteY2649" fmla="*/ 276015 h 3024785"/>
              <a:gd name="connsiteX2650" fmla="*/ 975190 w 2971357"/>
              <a:gd name="connsiteY2650" fmla="*/ 263646 h 3024785"/>
              <a:gd name="connsiteX2651" fmla="*/ 1005765 w 2971357"/>
              <a:gd name="connsiteY2651" fmla="*/ 252311 h 3024785"/>
              <a:gd name="connsiteX2652" fmla="*/ 882226 w 2971357"/>
              <a:gd name="connsiteY2652" fmla="*/ 252024 h 3024785"/>
              <a:gd name="connsiteX2653" fmla="*/ 830696 w 2971357"/>
              <a:gd name="connsiteY2653" fmla="*/ 277837 h 3024785"/>
              <a:gd name="connsiteX2654" fmla="*/ 797454 w 2971357"/>
              <a:gd name="connsiteY2654" fmla="*/ 295839 h 3024785"/>
              <a:gd name="connsiteX2655" fmla="*/ 830315 w 2971357"/>
              <a:gd name="connsiteY2655" fmla="*/ 277837 h 3024785"/>
              <a:gd name="connsiteX2656" fmla="*/ 1771957 w 2971357"/>
              <a:gd name="connsiteY2656" fmla="*/ 251358 h 3024785"/>
              <a:gd name="connsiteX2657" fmla="*/ 1794912 w 2971357"/>
              <a:gd name="connsiteY2657" fmla="*/ 258978 h 3024785"/>
              <a:gd name="connsiteX2658" fmla="*/ 1798532 w 2971357"/>
              <a:gd name="connsiteY2658" fmla="*/ 259836 h 3024785"/>
              <a:gd name="connsiteX2659" fmla="*/ 1794817 w 2971357"/>
              <a:gd name="connsiteY2659" fmla="*/ 258978 h 3024785"/>
              <a:gd name="connsiteX2660" fmla="*/ 1771957 w 2971357"/>
              <a:gd name="connsiteY2660" fmla="*/ 251358 h 3024785"/>
              <a:gd name="connsiteX2661" fmla="*/ 976334 w 2971357"/>
              <a:gd name="connsiteY2661" fmla="*/ 244881 h 3024785"/>
              <a:gd name="connsiteX2662" fmla="*/ 927566 w 2971357"/>
              <a:gd name="connsiteY2662" fmla="*/ 272789 h 3024785"/>
              <a:gd name="connsiteX2663" fmla="*/ 976334 w 2971357"/>
              <a:gd name="connsiteY2663" fmla="*/ 244881 h 3024785"/>
              <a:gd name="connsiteX2664" fmla="*/ 1009195 w 2971357"/>
              <a:gd name="connsiteY2664" fmla="*/ 244500 h 3024785"/>
              <a:gd name="connsiteX2665" fmla="*/ 949854 w 2971357"/>
              <a:gd name="connsiteY2665" fmla="*/ 271266 h 3024785"/>
              <a:gd name="connsiteX2666" fmla="*/ 1009195 w 2971357"/>
              <a:gd name="connsiteY2666" fmla="*/ 244500 h 3024785"/>
              <a:gd name="connsiteX2667" fmla="*/ 2093521 w 2971357"/>
              <a:gd name="connsiteY2667" fmla="*/ 230403 h 3024785"/>
              <a:gd name="connsiteX2668" fmla="*/ 2091711 w 2971357"/>
              <a:gd name="connsiteY2668" fmla="*/ 232022 h 3024785"/>
              <a:gd name="connsiteX2669" fmla="*/ 2118857 w 2971357"/>
              <a:gd name="connsiteY2669" fmla="*/ 246882 h 3024785"/>
              <a:gd name="connsiteX2670" fmla="*/ 2091616 w 2971357"/>
              <a:gd name="connsiteY2670" fmla="*/ 232022 h 3024785"/>
              <a:gd name="connsiteX2671" fmla="*/ 2093996 w 2971357"/>
              <a:gd name="connsiteY2671" fmla="*/ 222402 h 3024785"/>
              <a:gd name="connsiteX2672" fmla="*/ 2123714 w 2971357"/>
              <a:gd name="connsiteY2672" fmla="*/ 236023 h 3024785"/>
              <a:gd name="connsiteX2673" fmla="*/ 2152766 w 2971357"/>
              <a:gd name="connsiteY2673" fmla="*/ 250882 h 3024785"/>
              <a:gd name="connsiteX2674" fmla="*/ 2123619 w 2971357"/>
              <a:gd name="connsiteY2674" fmla="*/ 236023 h 3024785"/>
              <a:gd name="connsiteX2675" fmla="*/ 2093996 w 2971357"/>
              <a:gd name="connsiteY2675" fmla="*/ 222402 h 3024785"/>
              <a:gd name="connsiteX2676" fmla="*/ 1113398 w 2971357"/>
              <a:gd name="connsiteY2676" fmla="*/ 219830 h 3024785"/>
              <a:gd name="connsiteX2677" fmla="*/ 1119208 w 2971357"/>
              <a:gd name="connsiteY2677" fmla="*/ 222974 h 3024785"/>
              <a:gd name="connsiteX2678" fmla="*/ 1113398 w 2971357"/>
              <a:gd name="connsiteY2678" fmla="*/ 219830 h 3024785"/>
              <a:gd name="connsiteX2679" fmla="*/ 1568979 w 2971357"/>
              <a:gd name="connsiteY2679" fmla="*/ 218307 h 3024785"/>
              <a:gd name="connsiteX2680" fmla="*/ 1599554 w 2971357"/>
              <a:gd name="connsiteY2680" fmla="*/ 221545 h 3024785"/>
              <a:gd name="connsiteX2681" fmla="*/ 1568979 w 2971357"/>
              <a:gd name="connsiteY2681" fmla="*/ 218307 h 3024785"/>
              <a:gd name="connsiteX2682" fmla="*/ 1270084 w 2971357"/>
              <a:gd name="connsiteY2682" fmla="*/ 211924 h 3024785"/>
              <a:gd name="connsiteX2683" fmla="*/ 1231508 w 2971357"/>
              <a:gd name="connsiteY2683" fmla="*/ 218306 h 3024785"/>
              <a:gd name="connsiteX2684" fmla="*/ 1231413 w 2971357"/>
              <a:gd name="connsiteY2684" fmla="*/ 218306 h 3024785"/>
              <a:gd name="connsiteX2685" fmla="*/ 1270084 w 2971357"/>
              <a:gd name="connsiteY2685" fmla="*/ 211924 h 3024785"/>
              <a:gd name="connsiteX2686" fmla="*/ 2076852 w 2971357"/>
              <a:gd name="connsiteY2686" fmla="*/ 202780 h 3024785"/>
              <a:gd name="connsiteX2687" fmla="*/ 2119809 w 2971357"/>
              <a:gd name="connsiteY2687" fmla="*/ 213544 h 3024785"/>
              <a:gd name="connsiteX2688" fmla="*/ 2148384 w 2971357"/>
              <a:gd name="connsiteY2688" fmla="*/ 225450 h 3024785"/>
              <a:gd name="connsiteX2689" fmla="*/ 2169911 w 2971357"/>
              <a:gd name="connsiteY2689" fmla="*/ 233832 h 3024785"/>
              <a:gd name="connsiteX2690" fmla="*/ 2194295 w 2971357"/>
              <a:gd name="connsiteY2690" fmla="*/ 243928 h 3024785"/>
              <a:gd name="connsiteX2691" fmla="*/ 2230395 w 2971357"/>
              <a:gd name="connsiteY2691" fmla="*/ 262978 h 3024785"/>
              <a:gd name="connsiteX2692" fmla="*/ 2255541 w 2971357"/>
              <a:gd name="connsiteY2692" fmla="*/ 276789 h 3024785"/>
              <a:gd name="connsiteX2693" fmla="*/ 2278020 w 2971357"/>
              <a:gd name="connsiteY2693" fmla="*/ 290696 h 3024785"/>
              <a:gd name="connsiteX2694" fmla="*/ 2314215 w 2971357"/>
              <a:gd name="connsiteY2694" fmla="*/ 316318 h 3024785"/>
              <a:gd name="connsiteX2695" fmla="*/ 2348219 w 2971357"/>
              <a:gd name="connsiteY2695" fmla="*/ 342036 h 3024785"/>
              <a:gd name="connsiteX2696" fmla="*/ 2367269 w 2971357"/>
              <a:gd name="connsiteY2696" fmla="*/ 355561 h 3024785"/>
              <a:gd name="connsiteX2697" fmla="*/ 2381747 w 2971357"/>
              <a:gd name="connsiteY2697" fmla="*/ 366991 h 3024785"/>
              <a:gd name="connsiteX2698" fmla="*/ 2400035 w 2971357"/>
              <a:gd name="connsiteY2698" fmla="*/ 382707 h 3024785"/>
              <a:gd name="connsiteX2699" fmla="*/ 2410036 w 2971357"/>
              <a:gd name="connsiteY2699" fmla="*/ 395947 h 3024785"/>
              <a:gd name="connsiteX2700" fmla="*/ 2419561 w 2971357"/>
              <a:gd name="connsiteY2700" fmla="*/ 407377 h 3024785"/>
              <a:gd name="connsiteX2701" fmla="*/ 2219536 w 2971357"/>
              <a:gd name="connsiteY2701" fmla="*/ 272980 h 3024785"/>
              <a:gd name="connsiteX2702" fmla="*/ 2219727 w 2971357"/>
              <a:gd name="connsiteY2702" fmla="*/ 272980 h 3024785"/>
              <a:gd name="connsiteX2703" fmla="*/ 2076852 w 2971357"/>
              <a:gd name="connsiteY2703" fmla="*/ 202780 h 3024785"/>
              <a:gd name="connsiteX2704" fmla="*/ 1632130 w 2971357"/>
              <a:gd name="connsiteY2704" fmla="*/ 194970 h 3024785"/>
              <a:gd name="connsiteX2705" fmla="*/ 1661943 w 2971357"/>
              <a:gd name="connsiteY2705" fmla="*/ 197447 h 3024785"/>
              <a:gd name="connsiteX2706" fmla="*/ 1688994 w 2971357"/>
              <a:gd name="connsiteY2706" fmla="*/ 199637 h 3024785"/>
              <a:gd name="connsiteX2707" fmla="*/ 1741477 w 2971357"/>
              <a:gd name="connsiteY2707" fmla="*/ 205448 h 3024785"/>
              <a:gd name="connsiteX2708" fmla="*/ 1775672 w 2971357"/>
              <a:gd name="connsiteY2708" fmla="*/ 212592 h 3024785"/>
              <a:gd name="connsiteX2709" fmla="*/ 1800532 w 2971357"/>
              <a:gd name="connsiteY2709" fmla="*/ 219735 h 3024785"/>
              <a:gd name="connsiteX2710" fmla="*/ 1837584 w 2971357"/>
              <a:gd name="connsiteY2710" fmla="*/ 232118 h 3024785"/>
              <a:gd name="connsiteX2711" fmla="*/ 1850157 w 2971357"/>
              <a:gd name="connsiteY2711" fmla="*/ 236213 h 3024785"/>
              <a:gd name="connsiteX2712" fmla="*/ 1873398 w 2971357"/>
              <a:gd name="connsiteY2712" fmla="*/ 248120 h 3024785"/>
              <a:gd name="connsiteX2713" fmla="*/ 1851300 w 2971357"/>
              <a:gd name="connsiteY2713" fmla="*/ 245072 h 3024785"/>
              <a:gd name="connsiteX2714" fmla="*/ 1821296 w 2971357"/>
              <a:gd name="connsiteY2714" fmla="*/ 239928 h 3024785"/>
              <a:gd name="connsiteX2715" fmla="*/ 1769290 w 2971357"/>
              <a:gd name="connsiteY2715" fmla="*/ 232499 h 3024785"/>
              <a:gd name="connsiteX2716" fmla="*/ 1753192 w 2971357"/>
              <a:gd name="connsiteY2716" fmla="*/ 235356 h 3024785"/>
              <a:gd name="connsiteX2717" fmla="*/ 1704043 w 2971357"/>
              <a:gd name="connsiteY2717" fmla="*/ 230784 h 3024785"/>
              <a:gd name="connsiteX2718" fmla="*/ 1662991 w 2971357"/>
              <a:gd name="connsiteY2718" fmla="*/ 230308 h 3024785"/>
              <a:gd name="connsiteX2719" fmla="*/ 1654514 w 2971357"/>
              <a:gd name="connsiteY2719" fmla="*/ 231261 h 3024785"/>
              <a:gd name="connsiteX2720" fmla="*/ 1646131 w 2971357"/>
              <a:gd name="connsiteY2720" fmla="*/ 231261 h 3024785"/>
              <a:gd name="connsiteX2721" fmla="*/ 1629844 w 2971357"/>
              <a:gd name="connsiteY2721" fmla="*/ 229927 h 3024785"/>
              <a:gd name="connsiteX2722" fmla="*/ 1601840 w 2971357"/>
              <a:gd name="connsiteY2722" fmla="*/ 228117 h 3024785"/>
              <a:gd name="connsiteX2723" fmla="*/ 1601704 w 2971357"/>
              <a:gd name="connsiteY2723" fmla="*/ 228106 h 3024785"/>
              <a:gd name="connsiteX2724" fmla="*/ 1575635 w 2971357"/>
              <a:gd name="connsiteY2724" fmla="*/ 225938 h 3024785"/>
              <a:gd name="connsiteX2725" fmla="*/ 1568789 w 2971357"/>
              <a:gd name="connsiteY2725" fmla="*/ 226403 h 3024785"/>
              <a:gd name="connsiteX2726" fmla="*/ 1569550 w 2971357"/>
              <a:gd name="connsiteY2726" fmla="*/ 228784 h 3024785"/>
              <a:gd name="connsiteX2727" fmla="*/ 1600602 w 2971357"/>
              <a:gd name="connsiteY2727" fmla="*/ 228784 h 3024785"/>
              <a:gd name="connsiteX2728" fmla="*/ 1569455 w 2971357"/>
              <a:gd name="connsiteY2728" fmla="*/ 230879 h 3024785"/>
              <a:gd name="connsiteX2729" fmla="*/ 1477730 w 2971357"/>
              <a:gd name="connsiteY2729" fmla="*/ 233356 h 3024785"/>
              <a:gd name="connsiteX2730" fmla="*/ 1432962 w 2971357"/>
              <a:gd name="connsiteY2730" fmla="*/ 236023 h 3024785"/>
              <a:gd name="connsiteX2731" fmla="*/ 1341903 w 2971357"/>
              <a:gd name="connsiteY2731" fmla="*/ 242405 h 3024785"/>
              <a:gd name="connsiteX2732" fmla="*/ 1315995 w 2971357"/>
              <a:gd name="connsiteY2732" fmla="*/ 244024 h 3024785"/>
              <a:gd name="connsiteX2733" fmla="*/ 1287420 w 2971357"/>
              <a:gd name="connsiteY2733" fmla="*/ 247644 h 3024785"/>
              <a:gd name="connsiteX2734" fmla="*/ 1221888 w 2971357"/>
              <a:gd name="connsiteY2734" fmla="*/ 259931 h 3024785"/>
              <a:gd name="connsiteX2735" fmla="*/ 1209410 w 2971357"/>
              <a:gd name="connsiteY2735" fmla="*/ 268694 h 3024785"/>
              <a:gd name="connsiteX2736" fmla="*/ 1209982 w 2971357"/>
              <a:gd name="connsiteY2736" fmla="*/ 270694 h 3024785"/>
              <a:gd name="connsiteX2737" fmla="*/ 1209029 w 2971357"/>
              <a:gd name="connsiteY2737" fmla="*/ 274218 h 3024785"/>
              <a:gd name="connsiteX2738" fmla="*/ 1190646 w 2971357"/>
              <a:gd name="connsiteY2738" fmla="*/ 278790 h 3024785"/>
              <a:gd name="connsiteX2739" fmla="*/ 1172548 w 2971357"/>
              <a:gd name="connsiteY2739" fmla="*/ 284124 h 3024785"/>
              <a:gd name="connsiteX2740" fmla="*/ 1136353 w 2971357"/>
              <a:gd name="connsiteY2740" fmla="*/ 294983 h 3024785"/>
              <a:gd name="connsiteX2741" fmla="*/ 1104921 w 2971357"/>
              <a:gd name="connsiteY2741" fmla="*/ 300603 h 3024785"/>
              <a:gd name="connsiteX2742" fmla="*/ 1104254 w 2971357"/>
              <a:gd name="connsiteY2742" fmla="*/ 297174 h 3024785"/>
              <a:gd name="connsiteX2743" fmla="*/ 1152641 w 2971357"/>
              <a:gd name="connsiteY2743" fmla="*/ 275647 h 3024785"/>
              <a:gd name="connsiteX2744" fmla="*/ 1179311 w 2971357"/>
              <a:gd name="connsiteY2744" fmla="*/ 268027 h 3024785"/>
              <a:gd name="connsiteX2745" fmla="*/ 1206362 w 2971357"/>
              <a:gd name="connsiteY2745" fmla="*/ 261550 h 3024785"/>
              <a:gd name="connsiteX2746" fmla="*/ 1217697 w 2971357"/>
              <a:gd name="connsiteY2746" fmla="*/ 254883 h 3024785"/>
              <a:gd name="connsiteX2747" fmla="*/ 1263989 w 2971357"/>
              <a:gd name="connsiteY2747" fmla="*/ 242881 h 3024785"/>
              <a:gd name="connsiteX2748" fmla="*/ 1304565 w 2971357"/>
              <a:gd name="connsiteY2748" fmla="*/ 233928 h 3024785"/>
              <a:gd name="connsiteX2749" fmla="*/ 1325520 w 2971357"/>
              <a:gd name="connsiteY2749" fmla="*/ 228117 h 3024785"/>
              <a:gd name="connsiteX2750" fmla="*/ 1302946 w 2971357"/>
              <a:gd name="connsiteY2750" fmla="*/ 231356 h 3024785"/>
              <a:gd name="connsiteX2751" fmla="*/ 1256083 w 2971357"/>
              <a:gd name="connsiteY2751" fmla="*/ 240881 h 3024785"/>
              <a:gd name="connsiteX2752" fmla="*/ 1235032 w 2971357"/>
              <a:gd name="connsiteY2752" fmla="*/ 245072 h 3024785"/>
              <a:gd name="connsiteX2753" fmla="*/ 1220173 w 2971357"/>
              <a:gd name="connsiteY2753" fmla="*/ 246024 h 3024785"/>
              <a:gd name="connsiteX2754" fmla="*/ 1228841 w 2971357"/>
              <a:gd name="connsiteY2754" fmla="*/ 239071 h 3024785"/>
              <a:gd name="connsiteX2755" fmla="*/ 1293706 w 2971357"/>
              <a:gd name="connsiteY2755" fmla="*/ 224879 h 3024785"/>
              <a:gd name="connsiteX2756" fmla="*/ 1308851 w 2971357"/>
              <a:gd name="connsiteY2756" fmla="*/ 222212 h 3024785"/>
              <a:gd name="connsiteX2757" fmla="*/ 1323805 w 2971357"/>
              <a:gd name="connsiteY2757" fmla="*/ 221354 h 3024785"/>
              <a:gd name="connsiteX2758" fmla="*/ 1323866 w 2971357"/>
              <a:gd name="connsiteY2758" fmla="*/ 221392 h 3024785"/>
              <a:gd name="connsiteX2759" fmla="*/ 1325615 w 2971357"/>
              <a:gd name="connsiteY2759" fmla="*/ 222497 h 3024785"/>
              <a:gd name="connsiteX2760" fmla="*/ 1326377 w 2971357"/>
              <a:gd name="connsiteY2760" fmla="*/ 224212 h 3024785"/>
              <a:gd name="connsiteX2761" fmla="*/ 1337998 w 2971357"/>
              <a:gd name="connsiteY2761" fmla="*/ 226212 h 3024785"/>
              <a:gd name="connsiteX2762" fmla="*/ 1354381 w 2971357"/>
              <a:gd name="connsiteY2762" fmla="*/ 224021 h 3024785"/>
              <a:gd name="connsiteX2763" fmla="*/ 1355047 w 2971357"/>
              <a:gd name="connsiteY2763" fmla="*/ 220783 h 3024785"/>
              <a:gd name="connsiteX2764" fmla="*/ 1414674 w 2971357"/>
              <a:gd name="connsiteY2764" fmla="*/ 215068 h 3024785"/>
              <a:gd name="connsiteX2765" fmla="*/ 1400767 w 2971357"/>
              <a:gd name="connsiteY2765" fmla="*/ 219545 h 3024785"/>
              <a:gd name="connsiteX2766" fmla="*/ 1437820 w 2971357"/>
              <a:gd name="connsiteY2766" fmla="*/ 217735 h 3024785"/>
              <a:gd name="connsiteX2767" fmla="*/ 1477253 w 2971357"/>
              <a:gd name="connsiteY2767" fmla="*/ 216878 h 3024785"/>
              <a:gd name="connsiteX2768" fmla="*/ 1554596 w 2971357"/>
              <a:gd name="connsiteY2768" fmla="*/ 218211 h 3024785"/>
              <a:gd name="connsiteX2769" fmla="*/ 1538404 w 2971357"/>
              <a:gd name="connsiteY2769" fmla="*/ 213639 h 3024785"/>
              <a:gd name="connsiteX2770" fmla="*/ 1555263 w 2971357"/>
              <a:gd name="connsiteY2770" fmla="*/ 211734 h 3024785"/>
              <a:gd name="connsiteX2771" fmla="*/ 1538975 w 2971357"/>
              <a:gd name="connsiteY2771" fmla="*/ 204971 h 3024785"/>
              <a:gd name="connsiteX2772" fmla="*/ 1573456 w 2971357"/>
              <a:gd name="connsiteY2772" fmla="*/ 205543 h 3024785"/>
              <a:gd name="connsiteX2773" fmla="*/ 1592506 w 2971357"/>
              <a:gd name="connsiteY2773" fmla="*/ 205543 h 3024785"/>
              <a:gd name="connsiteX2774" fmla="*/ 1601173 w 2971357"/>
              <a:gd name="connsiteY2774" fmla="*/ 202209 h 3024785"/>
              <a:gd name="connsiteX2775" fmla="*/ 1633939 w 2971357"/>
              <a:gd name="connsiteY2775" fmla="*/ 203447 h 3024785"/>
              <a:gd name="connsiteX2776" fmla="*/ 1676992 w 2971357"/>
              <a:gd name="connsiteY2776" fmla="*/ 207638 h 3024785"/>
              <a:gd name="connsiteX2777" fmla="*/ 1709758 w 2971357"/>
              <a:gd name="connsiteY2777" fmla="*/ 209734 h 3024785"/>
              <a:gd name="connsiteX2778" fmla="*/ 1650703 w 2971357"/>
              <a:gd name="connsiteY2778" fmla="*/ 199066 h 3024785"/>
              <a:gd name="connsiteX2779" fmla="*/ 1632130 w 2971357"/>
              <a:gd name="connsiteY2779" fmla="*/ 194970 h 3024785"/>
              <a:gd name="connsiteX2780" fmla="*/ 1555834 w 2971357"/>
              <a:gd name="connsiteY2780" fmla="*/ 191256 h 3024785"/>
              <a:gd name="connsiteX2781" fmla="*/ 1555929 w 2971357"/>
              <a:gd name="connsiteY2781" fmla="*/ 191256 h 3024785"/>
              <a:gd name="connsiteX2782" fmla="*/ 1528212 w 2971357"/>
              <a:gd name="connsiteY2782" fmla="*/ 193637 h 3024785"/>
              <a:gd name="connsiteX2783" fmla="*/ 1555834 w 2971357"/>
              <a:gd name="connsiteY2783" fmla="*/ 191256 h 3024785"/>
              <a:gd name="connsiteX2784" fmla="*/ 751067 w 2971357"/>
              <a:gd name="connsiteY2784" fmla="*/ 188398 h 3024785"/>
              <a:gd name="connsiteX2785" fmla="*/ 728778 w 2971357"/>
              <a:gd name="connsiteY2785" fmla="*/ 204399 h 3024785"/>
              <a:gd name="connsiteX2786" fmla="*/ 700203 w 2971357"/>
              <a:gd name="connsiteY2786" fmla="*/ 222878 h 3024785"/>
              <a:gd name="connsiteX2787" fmla="*/ 673629 w 2971357"/>
              <a:gd name="connsiteY2787" fmla="*/ 240785 h 3024785"/>
              <a:gd name="connsiteX2788" fmla="*/ 654579 w 2971357"/>
              <a:gd name="connsiteY2788" fmla="*/ 253739 h 3024785"/>
              <a:gd name="connsiteX2789" fmla="*/ 636767 w 2971357"/>
              <a:gd name="connsiteY2789" fmla="*/ 267455 h 3024785"/>
              <a:gd name="connsiteX2790" fmla="*/ 629052 w 2971357"/>
              <a:gd name="connsiteY2790" fmla="*/ 268026 h 3024785"/>
              <a:gd name="connsiteX2791" fmla="*/ 643244 w 2971357"/>
              <a:gd name="connsiteY2791" fmla="*/ 254882 h 3024785"/>
              <a:gd name="connsiteX2792" fmla="*/ 673629 w 2971357"/>
              <a:gd name="connsiteY2792" fmla="*/ 234213 h 3024785"/>
              <a:gd name="connsiteX2793" fmla="*/ 705823 w 2971357"/>
              <a:gd name="connsiteY2793" fmla="*/ 213448 h 3024785"/>
              <a:gd name="connsiteX2794" fmla="*/ 751067 w 2971357"/>
              <a:gd name="connsiteY2794" fmla="*/ 188398 h 3024785"/>
              <a:gd name="connsiteX2795" fmla="*/ 1696995 w 2971357"/>
              <a:gd name="connsiteY2795" fmla="*/ 187255 h 3024785"/>
              <a:gd name="connsiteX2796" fmla="*/ 1721229 w 2971357"/>
              <a:gd name="connsiteY2796" fmla="*/ 190195 h 3024785"/>
              <a:gd name="connsiteX2797" fmla="*/ 1721200 w 2971357"/>
              <a:gd name="connsiteY2797" fmla="*/ 190196 h 3024785"/>
              <a:gd name="connsiteX2798" fmla="*/ 1696995 w 2971357"/>
              <a:gd name="connsiteY2798" fmla="*/ 187255 h 3024785"/>
              <a:gd name="connsiteX2799" fmla="*/ 2000366 w 2971357"/>
              <a:gd name="connsiteY2799" fmla="*/ 184492 h 3024785"/>
              <a:gd name="connsiteX2800" fmla="*/ 2005795 w 2971357"/>
              <a:gd name="connsiteY2800" fmla="*/ 186588 h 3024785"/>
              <a:gd name="connsiteX2801" fmla="*/ 2030179 w 2971357"/>
              <a:gd name="connsiteY2801" fmla="*/ 196113 h 3024785"/>
              <a:gd name="connsiteX2802" fmla="*/ 2005700 w 2971357"/>
              <a:gd name="connsiteY2802" fmla="*/ 186588 h 3024785"/>
              <a:gd name="connsiteX2803" fmla="*/ 1578504 w 2971357"/>
              <a:gd name="connsiteY2803" fmla="*/ 183635 h 3024785"/>
              <a:gd name="connsiteX2804" fmla="*/ 1616604 w 2971357"/>
              <a:gd name="connsiteY2804" fmla="*/ 191351 h 3024785"/>
              <a:gd name="connsiteX2805" fmla="*/ 1578504 w 2971357"/>
              <a:gd name="connsiteY2805" fmla="*/ 183635 h 3024785"/>
              <a:gd name="connsiteX2806" fmla="*/ 1255701 w 2971357"/>
              <a:gd name="connsiteY2806" fmla="*/ 181825 h 3024785"/>
              <a:gd name="connsiteX2807" fmla="*/ 1005099 w 2971357"/>
              <a:gd name="connsiteY2807" fmla="*/ 252310 h 3024785"/>
              <a:gd name="connsiteX2808" fmla="*/ 1255701 w 2971357"/>
              <a:gd name="connsiteY2808" fmla="*/ 181825 h 3024785"/>
              <a:gd name="connsiteX2809" fmla="*/ 1586791 w 2971357"/>
              <a:gd name="connsiteY2809" fmla="*/ 178491 h 3024785"/>
              <a:gd name="connsiteX2810" fmla="*/ 1585934 w 2971357"/>
              <a:gd name="connsiteY2810" fmla="*/ 179349 h 3024785"/>
              <a:gd name="connsiteX2811" fmla="*/ 1570313 w 2971357"/>
              <a:gd name="connsiteY2811" fmla="*/ 182778 h 3024785"/>
              <a:gd name="connsiteX2812" fmla="*/ 1585838 w 2971357"/>
              <a:gd name="connsiteY2812" fmla="*/ 179349 h 3024785"/>
              <a:gd name="connsiteX2813" fmla="*/ 1980078 w 2971357"/>
              <a:gd name="connsiteY2813" fmla="*/ 177445 h 3024785"/>
              <a:gd name="connsiteX2814" fmla="*/ 1980430 w 2971357"/>
              <a:gd name="connsiteY2814" fmla="*/ 177542 h 3024785"/>
              <a:gd name="connsiteX2815" fmla="*/ 1983698 w 2971357"/>
              <a:gd name="connsiteY2815" fmla="*/ 178778 h 3024785"/>
              <a:gd name="connsiteX2816" fmla="*/ 1088157 w 2971357"/>
              <a:gd name="connsiteY2816" fmla="*/ 174110 h 3024785"/>
              <a:gd name="connsiteX2817" fmla="*/ 1073584 w 2971357"/>
              <a:gd name="connsiteY2817" fmla="*/ 180968 h 3024785"/>
              <a:gd name="connsiteX2818" fmla="*/ 1041580 w 2971357"/>
              <a:gd name="connsiteY2818" fmla="*/ 193827 h 3024785"/>
              <a:gd name="connsiteX2819" fmla="*/ 1073584 w 2971357"/>
              <a:gd name="connsiteY2819" fmla="*/ 180873 h 3024785"/>
              <a:gd name="connsiteX2820" fmla="*/ 1088157 w 2971357"/>
              <a:gd name="connsiteY2820" fmla="*/ 174110 h 3024785"/>
              <a:gd name="connsiteX2821" fmla="*/ 1930358 w 2971357"/>
              <a:gd name="connsiteY2821" fmla="*/ 163538 h 3024785"/>
              <a:gd name="connsiteX2822" fmla="*/ 1937120 w 2971357"/>
              <a:gd name="connsiteY2822" fmla="*/ 163538 h 3024785"/>
              <a:gd name="connsiteX2823" fmla="*/ 1930358 w 2971357"/>
              <a:gd name="connsiteY2823" fmla="*/ 163538 h 3024785"/>
              <a:gd name="connsiteX2824" fmla="*/ 866224 w 2971357"/>
              <a:gd name="connsiteY2824" fmla="*/ 159156 h 3024785"/>
              <a:gd name="connsiteX2825" fmla="*/ 795358 w 2971357"/>
              <a:gd name="connsiteY2825" fmla="*/ 195256 h 3024785"/>
              <a:gd name="connsiteX2826" fmla="*/ 791810 w 2971357"/>
              <a:gd name="connsiteY2826" fmla="*/ 195041 h 3024785"/>
              <a:gd name="connsiteX2827" fmla="*/ 791789 w 2971357"/>
              <a:gd name="connsiteY2827" fmla="*/ 195050 h 3024785"/>
              <a:gd name="connsiteX2828" fmla="*/ 791632 w 2971357"/>
              <a:gd name="connsiteY2828" fmla="*/ 195041 h 3024785"/>
              <a:gd name="connsiteX2829" fmla="*/ 778690 w 2971357"/>
              <a:gd name="connsiteY2829" fmla="*/ 200685 h 3024785"/>
              <a:gd name="connsiteX2830" fmla="*/ 791789 w 2971357"/>
              <a:gd name="connsiteY2830" fmla="*/ 195050 h 3024785"/>
              <a:gd name="connsiteX2831" fmla="*/ 795358 w 2971357"/>
              <a:gd name="connsiteY2831" fmla="*/ 195256 h 3024785"/>
              <a:gd name="connsiteX2832" fmla="*/ 795454 w 2971357"/>
              <a:gd name="connsiteY2832" fmla="*/ 195256 h 3024785"/>
              <a:gd name="connsiteX2833" fmla="*/ 866224 w 2971357"/>
              <a:gd name="connsiteY2833" fmla="*/ 159156 h 3024785"/>
              <a:gd name="connsiteX2834" fmla="*/ 1872254 w 2971357"/>
              <a:gd name="connsiteY2834" fmla="*/ 150869 h 3024785"/>
              <a:gd name="connsiteX2835" fmla="*/ 1870254 w 2971357"/>
              <a:gd name="connsiteY2835" fmla="*/ 154489 h 3024785"/>
              <a:gd name="connsiteX2836" fmla="*/ 1873683 w 2971357"/>
              <a:gd name="connsiteY2836" fmla="*/ 157632 h 3024785"/>
              <a:gd name="connsiteX2837" fmla="*/ 1870159 w 2971357"/>
              <a:gd name="connsiteY2837" fmla="*/ 154489 h 3024785"/>
              <a:gd name="connsiteX2838" fmla="*/ 1872254 w 2971357"/>
              <a:gd name="connsiteY2838" fmla="*/ 150869 h 3024785"/>
              <a:gd name="connsiteX2839" fmla="*/ 1693185 w 2971357"/>
              <a:gd name="connsiteY2839" fmla="*/ 140677 h 3024785"/>
              <a:gd name="connsiteX2840" fmla="*/ 1750335 w 2971357"/>
              <a:gd name="connsiteY2840" fmla="*/ 151250 h 3024785"/>
              <a:gd name="connsiteX2841" fmla="*/ 1693185 w 2971357"/>
              <a:gd name="connsiteY2841" fmla="*/ 140677 h 3024785"/>
              <a:gd name="connsiteX2842" fmla="*/ 1750488 w 2971357"/>
              <a:gd name="connsiteY2842" fmla="*/ 123880 h 3024785"/>
              <a:gd name="connsiteX2843" fmla="*/ 1757060 w 2971357"/>
              <a:gd name="connsiteY2843" fmla="*/ 125309 h 3024785"/>
              <a:gd name="connsiteX2844" fmla="*/ 1756774 w 2971357"/>
              <a:gd name="connsiteY2844" fmla="*/ 125309 h 3024785"/>
              <a:gd name="connsiteX2845" fmla="*/ 1570599 w 2971357"/>
              <a:gd name="connsiteY2845" fmla="*/ 122865 h 3024785"/>
              <a:gd name="connsiteX2846" fmla="*/ 1573551 w 2971357"/>
              <a:gd name="connsiteY2846" fmla="*/ 130676 h 3024785"/>
              <a:gd name="connsiteX2847" fmla="*/ 1523259 w 2971357"/>
              <a:gd name="connsiteY2847" fmla="*/ 132581 h 3024785"/>
              <a:gd name="connsiteX2848" fmla="*/ 1402863 w 2971357"/>
              <a:gd name="connsiteY2848" fmla="*/ 154203 h 3024785"/>
              <a:gd name="connsiteX2849" fmla="*/ 1438296 w 2971357"/>
              <a:gd name="connsiteY2849" fmla="*/ 154203 h 3024785"/>
              <a:gd name="connsiteX2850" fmla="*/ 1507829 w 2971357"/>
              <a:gd name="connsiteY2850" fmla="*/ 151821 h 3024785"/>
              <a:gd name="connsiteX2851" fmla="*/ 1555454 w 2971357"/>
              <a:gd name="connsiteY2851" fmla="*/ 154107 h 3024785"/>
              <a:gd name="connsiteX2852" fmla="*/ 1639274 w 2971357"/>
              <a:gd name="connsiteY2852" fmla="*/ 156298 h 3024785"/>
              <a:gd name="connsiteX2853" fmla="*/ 1605269 w 2971357"/>
              <a:gd name="connsiteY2853" fmla="*/ 151250 h 3024785"/>
              <a:gd name="connsiteX2854" fmla="*/ 1580790 w 2971357"/>
              <a:gd name="connsiteY2854" fmla="*/ 148964 h 3024785"/>
              <a:gd name="connsiteX2855" fmla="*/ 1557073 w 2971357"/>
              <a:gd name="connsiteY2855" fmla="*/ 147630 h 3024785"/>
              <a:gd name="connsiteX2856" fmla="*/ 1563169 w 2971357"/>
              <a:gd name="connsiteY2856" fmla="*/ 141344 h 3024785"/>
              <a:gd name="connsiteX2857" fmla="*/ 1578504 w 2971357"/>
              <a:gd name="connsiteY2857" fmla="*/ 141344 h 3024785"/>
              <a:gd name="connsiteX2858" fmla="*/ 1592125 w 2971357"/>
              <a:gd name="connsiteY2858" fmla="*/ 141344 h 3024785"/>
              <a:gd name="connsiteX2859" fmla="*/ 1606794 w 2971357"/>
              <a:gd name="connsiteY2859" fmla="*/ 140010 h 3024785"/>
              <a:gd name="connsiteX2860" fmla="*/ 1655466 w 2971357"/>
              <a:gd name="connsiteY2860" fmla="*/ 144201 h 3024785"/>
              <a:gd name="connsiteX2861" fmla="*/ 1686518 w 2971357"/>
              <a:gd name="connsiteY2861" fmla="*/ 148011 h 3024785"/>
              <a:gd name="connsiteX2862" fmla="*/ 1718522 w 2971357"/>
              <a:gd name="connsiteY2862" fmla="*/ 149916 h 3024785"/>
              <a:gd name="connsiteX2863" fmla="*/ 1750335 w 2971357"/>
              <a:gd name="connsiteY2863" fmla="*/ 153250 h 3024785"/>
              <a:gd name="connsiteX2864" fmla="*/ 1750335 w 2971357"/>
              <a:gd name="connsiteY2864" fmla="*/ 151250 h 3024785"/>
              <a:gd name="connsiteX2865" fmla="*/ 1848443 w 2971357"/>
              <a:gd name="connsiteY2865" fmla="*/ 172110 h 3024785"/>
              <a:gd name="connsiteX2866" fmla="*/ 1848538 w 2971357"/>
              <a:gd name="connsiteY2866" fmla="*/ 169633 h 3024785"/>
              <a:gd name="connsiteX2867" fmla="*/ 1832536 w 2971357"/>
              <a:gd name="connsiteY2867" fmla="*/ 163632 h 3024785"/>
              <a:gd name="connsiteX2868" fmla="*/ 1762432 w 2971357"/>
              <a:gd name="connsiteY2868" fmla="*/ 149345 h 3024785"/>
              <a:gd name="connsiteX2869" fmla="*/ 1691185 w 2971357"/>
              <a:gd name="connsiteY2869" fmla="*/ 138201 h 3024785"/>
              <a:gd name="connsiteX2870" fmla="*/ 1688613 w 2971357"/>
              <a:gd name="connsiteY2870" fmla="*/ 134772 h 3024785"/>
              <a:gd name="connsiteX2871" fmla="*/ 1657562 w 2971357"/>
              <a:gd name="connsiteY2871" fmla="*/ 128866 h 3024785"/>
              <a:gd name="connsiteX2872" fmla="*/ 1654895 w 2971357"/>
              <a:gd name="connsiteY2872" fmla="*/ 129342 h 3024785"/>
              <a:gd name="connsiteX2873" fmla="*/ 1612889 w 2971357"/>
              <a:gd name="connsiteY2873" fmla="*/ 125342 h 3024785"/>
              <a:gd name="connsiteX2874" fmla="*/ 1570599 w 2971357"/>
              <a:gd name="connsiteY2874" fmla="*/ 122865 h 3024785"/>
              <a:gd name="connsiteX2875" fmla="*/ 1274846 w 2971357"/>
              <a:gd name="connsiteY2875" fmla="*/ 113912 h 3024785"/>
              <a:gd name="connsiteX2876" fmla="*/ 1250177 w 2971357"/>
              <a:gd name="connsiteY2876" fmla="*/ 117722 h 3024785"/>
              <a:gd name="connsiteX2877" fmla="*/ 1274846 w 2971357"/>
              <a:gd name="connsiteY2877" fmla="*/ 113912 h 3024785"/>
              <a:gd name="connsiteX2878" fmla="*/ 1386153 w 2971357"/>
              <a:gd name="connsiteY2878" fmla="*/ 109652 h 3024785"/>
              <a:gd name="connsiteX2879" fmla="*/ 1386515 w 2971357"/>
              <a:gd name="connsiteY2879" fmla="*/ 109697 h 3024785"/>
              <a:gd name="connsiteX2880" fmla="*/ 1379431 w 2971357"/>
              <a:gd name="connsiteY2880" fmla="*/ 112388 h 3024785"/>
              <a:gd name="connsiteX2881" fmla="*/ 1379335 w 2971357"/>
              <a:gd name="connsiteY2881" fmla="*/ 112388 h 3024785"/>
              <a:gd name="connsiteX2882" fmla="*/ 1361714 w 2971357"/>
              <a:gd name="connsiteY2882" fmla="*/ 108673 h 3024785"/>
              <a:gd name="connsiteX2883" fmla="*/ 1334164 w 2971357"/>
              <a:gd name="connsiteY2883" fmla="*/ 109673 h 3024785"/>
              <a:gd name="connsiteX2884" fmla="*/ 1333969 w 2971357"/>
              <a:gd name="connsiteY2884" fmla="*/ 109673 h 3024785"/>
              <a:gd name="connsiteX2885" fmla="*/ 1321328 w 2971357"/>
              <a:gd name="connsiteY2885" fmla="*/ 108673 h 3024785"/>
              <a:gd name="connsiteX2886" fmla="*/ 1324585 w 2971357"/>
              <a:gd name="connsiteY2886" fmla="*/ 109638 h 3024785"/>
              <a:gd name="connsiteX2887" fmla="*/ 1333969 w 2971357"/>
              <a:gd name="connsiteY2887" fmla="*/ 109673 h 3024785"/>
              <a:gd name="connsiteX2888" fmla="*/ 1333949 w 2971357"/>
              <a:gd name="connsiteY2888" fmla="*/ 109673 h 3024785"/>
              <a:gd name="connsiteX2889" fmla="*/ 1321328 w 2971357"/>
              <a:gd name="connsiteY2889" fmla="*/ 108673 h 3024785"/>
              <a:gd name="connsiteX2890" fmla="*/ 1377526 w 2971357"/>
              <a:gd name="connsiteY2890" fmla="*/ 108578 h 3024785"/>
              <a:gd name="connsiteX2891" fmla="*/ 1386396 w 2971357"/>
              <a:gd name="connsiteY2891" fmla="*/ 109555 h 3024785"/>
              <a:gd name="connsiteX2892" fmla="*/ 1386153 w 2971357"/>
              <a:gd name="connsiteY2892" fmla="*/ 109652 h 3024785"/>
              <a:gd name="connsiteX2893" fmla="*/ 1489731 w 2971357"/>
              <a:gd name="connsiteY2893" fmla="*/ 108006 h 3024785"/>
              <a:gd name="connsiteX2894" fmla="*/ 1579743 w 2971357"/>
              <a:gd name="connsiteY2894" fmla="*/ 113912 h 3024785"/>
              <a:gd name="connsiteX2895" fmla="*/ 1646418 w 2971357"/>
              <a:gd name="connsiteY2895" fmla="*/ 118389 h 3024785"/>
              <a:gd name="connsiteX2896" fmla="*/ 1688899 w 2971357"/>
              <a:gd name="connsiteY2896" fmla="*/ 120008 h 3024785"/>
              <a:gd name="connsiteX2897" fmla="*/ 1771767 w 2971357"/>
              <a:gd name="connsiteY2897" fmla="*/ 131247 h 3024785"/>
              <a:gd name="connsiteX2898" fmla="*/ 1787959 w 2971357"/>
              <a:gd name="connsiteY2898" fmla="*/ 134010 h 3024785"/>
              <a:gd name="connsiteX2899" fmla="*/ 1837584 w 2971357"/>
              <a:gd name="connsiteY2899" fmla="*/ 146487 h 3024785"/>
              <a:gd name="connsiteX2900" fmla="*/ 1861206 w 2971357"/>
              <a:gd name="connsiteY2900" fmla="*/ 152107 h 3024785"/>
              <a:gd name="connsiteX2901" fmla="*/ 1837489 w 2971357"/>
              <a:gd name="connsiteY2901" fmla="*/ 146487 h 3024785"/>
              <a:gd name="connsiteX2902" fmla="*/ 1811010 w 2971357"/>
              <a:gd name="connsiteY2902" fmla="*/ 143915 h 3024785"/>
              <a:gd name="connsiteX2903" fmla="*/ 1788721 w 2971357"/>
              <a:gd name="connsiteY2903" fmla="*/ 141725 h 3024785"/>
              <a:gd name="connsiteX2904" fmla="*/ 1754717 w 2971357"/>
              <a:gd name="connsiteY2904" fmla="*/ 138010 h 3024785"/>
              <a:gd name="connsiteX2905" fmla="*/ 1753478 w 2971357"/>
              <a:gd name="connsiteY2905" fmla="*/ 141153 h 3024785"/>
              <a:gd name="connsiteX2906" fmla="*/ 1786054 w 2971357"/>
              <a:gd name="connsiteY2906" fmla="*/ 145821 h 3024785"/>
              <a:gd name="connsiteX2907" fmla="*/ 1818249 w 2971357"/>
              <a:gd name="connsiteY2907" fmla="*/ 152012 h 3024785"/>
              <a:gd name="connsiteX2908" fmla="*/ 1873684 w 2971357"/>
              <a:gd name="connsiteY2908" fmla="*/ 166395 h 3024785"/>
              <a:gd name="connsiteX2909" fmla="*/ 1929024 w 2971357"/>
              <a:gd name="connsiteY2909" fmla="*/ 182111 h 3024785"/>
              <a:gd name="connsiteX2910" fmla="*/ 1990651 w 2971357"/>
              <a:gd name="connsiteY2910" fmla="*/ 201732 h 3024785"/>
              <a:gd name="connsiteX2911" fmla="*/ 2028751 w 2971357"/>
              <a:gd name="connsiteY2911" fmla="*/ 212591 h 3024785"/>
              <a:gd name="connsiteX2912" fmla="*/ 2079424 w 2971357"/>
              <a:gd name="connsiteY2912" fmla="*/ 232212 h 3024785"/>
              <a:gd name="connsiteX2913" fmla="*/ 2118095 w 2971357"/>
              <a:gd name="connsiteY2913" fmla="*/ 246786 h 3024785"/>
              <a:gd name="connsiteX2914" fmla="*/ 2161053 w 2971357"/>
              <a:gd name="connsiteY2914" fmla="*/ 271360 h 3024785"/>
              <a:gd name="connsiteX2915" fmla="*/ 2175341 w 2971357"/>
              <a:gd name="connsiteY2915" fmla="*/ 280885 h 3024785"/>
              <a:gd name="connsiteX2916" fmla="*/ 2189914 w 2971357"/>
              <a:gd name="connsiteY2916" fmla="*/ 289457 h 3024785"/>
              <a:gd name="connsiteX2917" fmla="*/ 2219918 w 2971357"/>
              <a:gd name="connsiteY2917" fmla="*/ 304317 h 3024785"/>
              <a:gd name="connsiteX2918" fmla="*/ 2233158 w 2971357"/>
              <a:gd name="connsiteY2918" fmla="*/ 311746 h 3024785"/>
              <a:gd name="connsiteX2919" fmla="*/ 2243635 w 2971357"/>
              <a:gd name="connsiteY2919" fmla="*/ 318318 h 3024785"/>
              <a:gd name="connsiteX2920" fmla="*/ 2257161 w 2971357"/>
              <a:gd name="connsiteY2920" fmla="*/ 327843 h 3024785"/>
              <a:gd name="connsiteX2921" fmla="*/ 2254303 w 2971357"/>
              <a:gd name="connsiteY2921" fmla="*/ 329367 h 3024785"/>
              <a:gd name="connsiteX2922" fmla="*/ 2231443 w 2971357"/>
              <a:gd name="connsiteY2922" fmla="*/ 319176 h 3024785"/>
              <a:gd name="connsiteX2923" fmla="*/ 2207440 w 2971357"/>
              <a:gd name="connsiteY2923" fmla="*/ 309651 h 3024785"/>
              <a:gd name="connsiteX2924" fmla="*/ 2161402 w 2971357"/>
              <a:gd name="connsiteY2924" fmla="*/ 291525 h 3024785"/>
              <a:gd name="connsiteX2925" fmla="*/ 2159053 w 2971357"/>
              <a:gd name="connsiteY2925" fmla="*/ 290601 h 3024785"/>
              <a:gd name="connsiteX2926" fmla="*/ 2118286 w 2971357"/>
              <a:gd name="connsiteY2926" fmla="*/ 275837 h 3024785"/>
              <a:gd name="connsiteX2927" fmla="*/ 2102855 w 2971357"/>
              <a:gd name="connsiteY2927" fmla="*/ 268407 h 3024785"/>
              <a:gd name="connsiteX2928" fmla="*/ 2091902 w 2971357"/>
              <a:gd name="connsiteY2928" fmla="*/ 264407 h 3024785"/>
              <a:gd name="connsiteX2929" fmla="*/ 2047420 w 2971357"/>
              <a:gd name="connsiteY2929" fmla="*/ 245357 h 3024785"/>
              <a:gd name="connsiteX2930" fmla="*/ 1988936 w 2971357"/>
              <a:gd name="connsiteY2930" fmla="*/ 222782 h 3024785"/>
              <a:gd name="connsiteX2931" fmla="*/ 1964171 w 2971357"/>
              <a:gd name="connsiteY2931" fmla="*/ 215163 h 3024785"/>
              <a:gd name="connsiteX2932" fmla="*/ 1939978 w 2971357"/>
              <a:gd name="connsiteY2932" fmla="*/ 208305 h 3024785"/>
              <a:gd name="connsiteX2933" fmla="*/ 1911403 w 2971357"/>
              <a:gd name="connsiteY2933" fmla="*/ 195827 h 3024785"/>
              <a:gd name="connsiteX2934" fmla="*/ 1878446 w 2971357"/>
              <a:gd name="connsiteY2934" fmla="*/ 183730 h 3024785"/>
              <a:gd name="connsiteX2935" fmla="*/ 1876160 w 2971357"/>
              <a:gd name="connsiteY2935" fmla="*/ 192112 h 3024785"/>
              <a:gd name="connsiteX2936" fmla="*/ 1875399 w 2971357"/>
              <a:gd name="connsiteY2936" fmla="*/ 195255 h 3024785"/>
              <a:gd name="connsiteX2937" fmla="*/ 1915213 w 2971357"/>
              <a:gd name="connsiteY2937" fmla="*/ 207923 h 3024785"/>
              <a:gd name="connsiteX2938" fmla="*/ 1955409 w 2971357"/>
              <a:gd name="connsiteY2938" fmla="*/ 220211 h 3024785"/>
              <a:gd name="connsiteX2939" fmla="*/ 1955668 w 2971357"/>
              <a:gd name="connsiteY2939" fmla="*/ 220290 h 3024785"/>
              <a:gd name="connsiteX2940" fmla="*/ 2001128 w 2971357"/>
              <a:gd name="connsiteY2940" fmla="*/ 234213 h 3024785"/>
              <a:gd name="connsiteX2941" fmla="*/ 2046086 w 2971357"/>
              <a:gd name="connsiteY2941" fmla="*/ 249262 h 3024785"/>
              <a:gd name="connsiteX2942" fmla="*/ 2046489 w 2971357"/>
              <a:gd name="connsiteY2942" fmla="*/ 249486 h 3024785"/>
              <a:gd name="connsiteX2943" fmla="*/ 2056520 w 2971357"/>
              <a:gd name="connsiteY2943" fmla="*/ 255080 h 3024785"/>
              <a:gd name="connsiteX2944" fmla="*/ 2058850 w 2971357"/>
              <a:gd name="connsiteY2944" fmla="*/ 259835 h 3024785"/>
              <a:gd name="connsiteX2945" fmla="*/ 2026084 w 2971357"/>
              <a:gd name="connsiteY2945" fmla="*/ 251357 h 3024785"/>
              <a:gd name="connsiteX2946" fmla="*/ 2038181 w 2971357"/>
              <a:gd name="connsiteY2946" fmla="*/ 257072 h 3024785"/>
              <a:gd name="connsiteX2947" fmla="*/ 2070280 w 2971357"/>
              <a:gd name="connsiteY2947" fmla="*/ 272122 h 3024785"/>
              <a:gd name="connsiteX2948" fmla="*/ 2117143 w 2971357"/>
              <a:gd name="connsiteY2948" fmla="*/ 287267 h 3024785"/>
              <a:gd name="connsiteX2949" fmla="*/ 2146194 w 2971357"/>
              <a:gd name="connsiteY2949" fmla="*/ 300888 h 3024785"/>
              <a:gd name="connsiteX2950" fmla="*/ 2162101 w 2971357"/>
              <a:gd name="connsiteY2950" fmla="*/ 306698 h 3024785"/>
              <a:gd name="connsiteX2951" fmla="*/ 2177532 w 2971357"/>
              <a:gd name="connsiteY2951" fmla="*/ 313080 h 3024785"/>
              <a:gd name="connsiteX2952" fmla="*/ 2205059 w 2971357"/>
              <a:gd name="connsiteY2952" fmla="*/ 328891 h 3024785"/>
              <a:gd name="connsiteX2953" fmla="*/ 2218489 w 2971357"/>
              <a:gd name="connsiteY2953" fmla="*/ 336606 h 3024785"/>
              <a:gd name="connsiteX2954" fmla="*/ 2232967 w 2971357"/>
              <a:gd name="connsiteY2954" fmla="*/ 346131 h 3024785"/>
              <a:gd name="connsiteX2955" fmla="*/ 2232395 w 2971357"/>
              <a:gd name="connsiteY2955" fmla="*/ 346989 h 3024785"/>
              <a:gd name="connsiteX2956" fmla="*/ 2246969 w 2971357"/>
              <a:gd name="connsiteY2956" fmla="*/ 358704 h 3024785"/>
              <a:gd name="connsiteX2957" fmla="*/ 2257256 w 2971357"/>
              <a:gd name="connsiteY2957" fmla="*/ 365562 h 3024785"/>
              <a:gd name="connsiteX2958" fmla="*/ 2272305 w 2971357"/>
              <a:gd name="connsiteY2958" fmla="*/ 374039 h 3024785"/>
              <a:gd name="connsiteX2959" fmla="*/ 2270781 w 2971357"/>
              <a:gd name="connsiteY2959" fmla="*/ 374039 h 3024785"/>
              <a:gd name="connsiteX2960" fmla="*/ 2273162 w 2971357"/>
              <a:gd name="connsiteY2960" fmla="*/ 382993 h 3024785"/>
              <a:gd name="connsiteX2961" fmla="*/ 2279735 w 2971357"/>
              <a:gd name="connsiteY2961" fmla="*/ 394995 h 3024785"/>
              <a:gd name="connsiteX2962" fmla="*/ 2249541 w 2971357"/>
              <a:gd name="connsiteY2962" fmla="*/ 380136 h 3024785"/>
              <a:gd name="connsiteX2963" fmla="*/ 2232777 w 2971357"/>
              <a:gd name="connsiteY2963" fmla="*/ 372611 h 3024785"/>
              <a:gd name="connsiteX2964" fmla="*/ 2195629 w 2971357"/>
              <a:gd name="connsiteY2964" fmla="*/ 350037 h 3024785"/>
              <a:gd name="connsiteX2965" fmla="*/ 2193629 w 2971357"/>
              <a:gd name="connsiteY2965" fmla="*/ 352322 h 3024785"/>
              <a:gd name="connsiteX2966" fmla="*/ 2217632 w 2971357"/>
              <a:gd name="connsiteY2966" fmla="*/ 369563 h 3024785"/>
              <a:gd name="connsiteX2967" fmla="*/ 2241635 w 2971357"/>
              <a:gd name="connsiteY2967" fmla="*/ 390232 h 3024785"/>
              <a:gd name="connsiteX2968" fmla="*/ 2293355 w 2971357"/>
              <a:gd name="connsiteY2968" fmla="*/ 428332 h 3024785"/>
              <a:gd name="connsiteX2969" fmla="*/ 2307357 w 2971357"/>
              <a:gd name="connsiteY2969" fmla="*/ 439476 h 3024785"/>
              <a:gd name="connsiteX2970" fmla="*/ 2323454 w 2971357"/>
              <a:gd name="connsiteY2970" fmla="*/ 451478 h 3024785"/>
              <a:gd name="connsiteX2971" fmla="*/ 2317644 w 2971357"/>
              <a:gd name="connsiteY2971" fmla="*/ 444906 h 3024785"/>
              <a:gd name="connsiteX2972" fmla="*/ 2320121 w 2971357"/>
              <a:gd name="connsiteY2972" fmla="*/ 444144 h 3024785"/>
              <a:gd name="connsiteX2973" fmla="*/ 2334599 w 2971357"/>
              <a:gd name="connsiteY2973" fmla="*/ 452811 h 3024785"/>
              <a:gd name="connsiteX2974" fmla="*/ 2359650 w 2971357"/>
              <a:gd name="connsiteY2974" fmla="*/ 472433 h 3024785"/>
              <a:gd name="connsiteX2975" fmla="*/ 2380795 w 2971357"/>
              <a:gd name="connsiteY2975" fmla="*/ 492150 h 3024785"/>
              <a:gd name="connsiteX2976" fmla="*/ 2381938 w 2971357"/>
              <a:gd name="connsiteY2976" fmla="*/ 494436 h 3024785"/>
              <a:gd name="connsiteX2977" fmla="*/ 2412132 w 2971357"/>
              <a:gd name="connsiteY2977" fmla="*/ 529106 h 3024785"/>
              <a:gd name="connsiteX2978" fmla="*/ 2545482 w 2971357"/>
              <a:gd name="connsiteY2978" fmla="*/ 667981 h 3024785"/>
              <a:gd name="connsiteX2979" fmla="*/ 2573295 w 2971357"/>
              <a:gd name="connsiteY2979" fmla="*/ 704271 h 3024785"/>
              <a:gd name="connsiteX2980" fmla="*/ 2585392 w 2971357"/>
              <a:gd name="connsiteY2980" fmla="*/ 721607 h 3024785"/>
              <a:gd name="connsiteX2981" fmla="*/ 2597012 w 2971357"/>
              <a:gd name="connsiteY2981" fmla="*/ 739228 h 3024785"/>
              <a:gd name="connsiteX2982" fmla="*/ 2643304 w 2971357"/>
              <a:gd name="connsiteY2982" fmla="*/ 813904 h 3024785"/>
              <a:gd name="connsiteX2983" fmla="*/ 2663973 w 2971357"/>
              <a:gd name="connsiteY2983" fmla="*/ 852004 h 3024785"/>
              <a:gd name="connsiteX2984" fmla="*/ 2684071 w 2971357"/>
              <a:gd name="connsiteY2984" fmla="*/ 891152 h 3024785"/>
              <a:gd name="connsiteX2985" fmla="*/ 2703121 w 2971357"/>
              <a:gd name="connsiteY2985" fmla="*/ 931728 h 3024785"/>
              <a:gd name="connsiteX2986" fmla="*/ 2721504 w 2971357"/>
              <a:gd name="connsiteY2986" fmla="*/ 974210 h 3024785"/>
              <a:gd name="connsiteX2987" fmla="*/ 2732077 w 2971357"/>
              <a:gd name="connsiteY2987" fmla="*/ 996308 h 3024785"/>
              <a:gd name="connsiteX2988" fmla="*/ 2740745 w 2971357"/>
              <a:gd name="connsiteY2988" fmla="*/ 1019073 h 3024785"/>
              <a:gd name="connsiteX2989" fmla="*/ 2749794 w 2971357"/>
              <a:gd name="connsiteY2989" fmla="*/ 1042409 h 3024785"/>
              <a:gd name="connsiteX2990" fmla="*/ 2758747 w 2971357"/>
              <a:gd name="connsiteY2990" fmla="*/ 1066412 h 3024785"/>
              <a:gd name="connsiteX2991" fmla="*/ 2758271 w 2971357"/>
              <a:gd name="connsiteY2991" fmla="*/ 1068317 h 3024785"/>
              <a:gd name="connsiteX2992" fmla="*/ 2765129 w 2971357"/>
              <a:gd name="connsiteY2992" fmla="*/ 1095368 h 3024785"/>
              <a:gd name="connsiteX2993" fmla="*/ 2777797 w 2971357"/>
              <a:gd name="connsiteY2993" fmla="*/ 1130420 h 3024785"/>
              <a:gd name="connsiteX2994" fmla="*/ 2786084 w 2971357"/>
              <a:gd name="connsiteY2994" fmla="*/ 1158995 h 3024785"/>
              <a:gd name="connsiteX2995" fmla="*/ 2794370 w 2971357"/>
              <a:gd name="connsiteY2995" fmla="*/ 1190332 h 3024785"/>
              <a:gd name="connsiteX2996" fmla="*/ 2801324 w 2971357"/>
              <a:gd name="connsiteY2996" fmla="*/ 1229575 h 3024785"/>
              <a:gd name="connsiteX2997" fmla="*/ 2805134 w 2971357"/>
              <a:gd name="connsiteY2997" fmla="*/ 1250721 h 3024785"/>
              <a:gd name="connsiteX2998" fmla="*/ 2808277 w 2971357"/>
              <a:gd name="connsiteY2998" fmla="*/ 1272533 h 3024785"/>
              <a:gd name="connsiteX2999" fmla="*/ 2814563 w 2971357"/>
              <a:gd name="connsiteY2999" fmla="*/ 1317110 h 3024785"/>
              <a:gd name="connsiteX3000" fmla="*/ 2818659 w 2971357"/>
              <a:gd name="connsiteY3000" fmla="*/ 1361020 h 3024785"/>
              <a:gd name="connsiteX3001" fmla="*/ 2822660 w 2971357"/>
              <a:gd name="connsiteY3001" fmla="*/ 1377594 h 3024785"/>
              <a:gd name="connsiteX3002" fmla="*/ 2824946 w 2971357"/>
              <a:gd name="connsiteY3002" fmla="*/ 1401501 h 3024785"/>
              <a:gd name="connsiteX3003" fmla="*/ 2828375 w 2971357"/>
              <a:gd name="connsiteY3003" fmla="*/ 1453698 h 3024785"/>
              <a:gd name="connsiteX3004" fmla="*/ 2840567 w 2971357"/>
              <a:gd name="connsiteY3004" fmla="*/ 1469986 h 3024785"/>
              <a:gd name="connsiteX3005" fmla="*/ 2839710 w 2971357"/>
              <a:gd name="connsiteY3005" fmla="*/ 1445697 h 3024785"/>
              <a:gd name="connsiteX3006" fmla="*/ 2837519 w 2971357"/>
              <a:gd name="connsiteY3006" fmla="*/ 1425504 h 3024785"/>
              <a:gd name="connsiteX3007" fmla="*/ 2832756 w 2971357"/>
              <a:gd name="connsiteY3007" fmla="*/ 1391500 h 3024785"/>
              <a:gd name="connsiteX3008" fmla="*/ 2837614 w 2971357"/>
              <a:gd name="connsiteY3008" fmla="*/ 1370259 h 3024785"/>
              <a:gd name="connsiteX3009" fmla="*/ 2837614 w 2971357"/>
              <a:gd name="connsiteY3009" fmla="*/ 1325397 h 3024785"/>
              <a:gd name="connsiteX3010" fmla="*/ 2847139 w 2971357"/>
              <a:gd name="connsiteY3010" fmla="*/ 1375307 h 3024785"/>
              <a:gd name="connsiteX3011" fmla="*/ 2804086 w 2971357"/>
              <a:gd name="connsiteY3011" fmla="*/ 1125562 h 3024785"/>
              <a:gd name="connsiteX3012" fmla="*/ 2802086 w 2971357"/>
              <a:gd name="connsiteY3012" fmla="*/ 1111370 h 3024785"/>
              <a:gd name="connsiteX3013" fmla="*/ 2817040 w 2971357"/>
              <a:gd name="connsiteY3013" fmla="*/ 1112798 h 3024785"/>
              <a:gd name="connsiteX3014" fmla="*/ 2822850 w 2971357"/>
              <a:gd name="connsiteY3014" fmla="*/ 1121562 h 3024785"/>
              <a:gd name="connsiteX3015" fmla="*/ 2843615 w 2971357"/>
              <a:gd name="connsiteY3015" fmla="*/ 1176045 h 3024785"/>
              <a:gd name="connsiteX3016" fmla="*/ 2850473 w 2971357"/>
              <a:gd name="connsiteY3016" fmla="*/ 1191666 h 3024785"/>
              <a:gd name="connsiteX3017" fmla="*/ 2852115 w 2971357"/>
              <a:gd name="connsiteY3017" fmla="*/ 1195195 h 3024785"/>
              <a:gd name="connsiteX3018" fmla="*/ 2852378 w 2971357"/>
              <a:gd name="connsiteY3018" fmla="*/ 1195761 h 3024785"/>
              <a:gd name="connsiteX3019" fmla="*/ 2864855 w 2971357"/>
              <a:gd name="connsiteY3019" fmla="*/ 1241481 h 3024785"/>
              <a:gd name="connsiteX3020" fmla="*/ 2873809 w 2971357"/>
              <a:gd name="connsiteY3020" fmla="*/ 1273486 h 3024785"/>
              <a:gd name="connsiteX3021" fmla="*/ 2873809 w 2971357"/>
              <a:gd name="connsiteY3021" fmla="*/ 1274343 h 3024785"/>
              <a:gd name="connsiteX3022" fmla="*/ 2879714 w 2971357"/>
              <a:gd name="connsiteY3022" fmla="*/ 1257007 h 3024785"/>
              <a:gd name="connsiteX3023" fmla="*/ 2877810 w 2971357"/>
              <a:gd name="connsiteY3023" fmla="*/ 1239767 h 3024785"/>
              <a:gd name="connsiteX3024" fmla="*/ 2873904 w 2971357"/>
              <a:gd name="connsiteY3024" fmla="*/ 1221860 h 3024785"/>
              <a:gd name="connsiteX3025" fmla="*/ 2872190 w 2971357"/>
              <a:gd name="connsiteY3025" fmla="*/ 1208144 h 3024785"/>
              <a:gd name="connsiteX3026" fmla="*/ 2864760 w 2971357"/>
              <a:gd name="connsiteY3026" fmla="*/ 1175854 h 3024785"/>
              <a:gd name="connsiteX3027" fmla="*/ 2845044 w 2971357"/>
              <a:gd name="connsiteY3027" fmla="*/ 1103750 h 3024785"/>
              <a:gd name="connsiteX3028" fmla="*/ 2828851 w 2971357"/>
              <a:gd name="connsiteY3028" fmla="*/ 1046123 h 3024785"/>
              <a:gd name="connsiteX3029" fmla="*/ 2835804 w 2971357"/>
              <a:gd name="connsiteY3029" fmla="*/ 1046123 h 3024785"/>
              <a:gd name="connsiteX3030" fmla="*/ 2824660 w 2971357"/>
              <a:gd name="connsiteY3030" fmla="*/ 1000118 h 3024785"/>
              <a:gd name="connsiteX3031" fmla="*/ 2810754 w 2971357"/>
              <a:gd name="connsiteY3031" fmla="*/ 966209 h 3024785"/>
              <a:gd name="connsiteX3032" fmla="*/ 2782179 w 2971357"/>
              <a:gd name="connsiteY3032" fmla="*/ 909059 h 3024785"/>
              <a:gd name="connsiteX3033" fmla="*/ 2764271 w 2971357"/>
              <a:gd name="connsiteY3033" fmla="*/ 874959 h 3024785"/>
              <a:gd name="connsiteX3034" fmla="*/ 2755509 w 2971357"/>
              <a:gd name="connsiteY3034" fmla="*/ 860481 h 3024785"/>
              <a:gd name="connsiteX3035" fmla="*/ 2741126 w 2971357"/>
              <a:gd name="connsiteY3035" fmla="*/ 834478 h 3024785"/>
              <a:gd name="connsiteX3036" fmla="*/ 2714170 w 2971357"/>
              <a:gd name="connsiteY3036" fmla="*/ 792854 h 3024785"/>
              <a:gd name="connsiteX3037" fmla="*/ 2685595 w 2971357"/>
              <a:gd name="connsiteY3037" fmla="*/ 752277 h 3024785"/>
              <a:gd name="connsiteX3038" fmla="*/ 2669021 w 2971357"/>
              <a:gd name="connsiteY3038" fmla="*/ 730560 h 3024785"/>
              <a:gd name="connsiteX3039" fmla="*/ 2651114 w 2971357"/>
              <a:gd name="connsiteY3039" fmla="*/ 708843 h 3024785"/>
              <a:gd name="connsiteX3040" fmla="*/ 2653782 w 2971357"/>
              <a:gd name="connsiteY3040" fmla="*/ 729513 h 3024785"/>
              <a:gd name="connsiteX3041" fmla="*/ 2650829 w 2971357"/>
              <a:gd name="connsiteY3041" fmla="*/ 728846 h 3024785"/>
              <a:gd name="connsiteX3042" fmla="*/ 2643187 w 2971357"/>
              <a:gd name="connsiteY3042" fmla="*/ 718448 h 3024785"/>
              <a:gd name="connsiteX3043" fmla="*/ 2622825 w 2971357"/>
              <a:gd name="connsiteY3043" fmla="*/ 690746 h 3024785"/>
              <a:gd name="connsiteX3044" fmla="*/ 2592536 w 2971357"/>
              <a:gd name="connsiteY3044" fmla="*/ 651789 h 3024785"/>
              <a:gd name="connsiteX3045" fmla="*/ 2601013 w 2971357"/>
              <a:gd name="connsiteY3045" fmla="*/ 647217 h 3024785"/>
              <a:gd name="connsiteX3046" fmla="*/ 2580153 w 2971357"/>
              <a:gd name="connsiteY3046" fmla="*/ 621309 h 3024785"/>
              <a:gd name="connsiteX3047" fmla="*/ 2558341 w 2971357"/>
              <a:gd name="connsiteY3047" fmla="*/ 596067 h 3024785"/>
              <a:gd name="connsiteX3048" fmla="*/ 2542244 w 2971357"/>
              <a:gd name="connsiteY3048" fmla="*/ 574827 h 3024785"/>
              <a:gd name="connsiteX3049" fmla="*/ 2520146 w 2971357"/>
              <a:gd name="connsiteY3049" fmla="*/ 551014 h 3024785"/>
              <a:gd name="connsiteX3050" fmla="*/ 2496143 w 2971357"/>
              <a:gd name="connsiteY3050" fmla="*/ 525963 h 3024785"/>
              <a:gd name="connsiteX3051" fmla="*/ 2472045 w 2971357"/>
              <a:gd name="connsiteY3051" fmla="*/ 502722 h 3024785"/>
              <a:gd name="connsiteX3052" fmla="*/ 2480331 w 2971357"/>
              <a:gd name="connsiteY3052" fmla="*/ 483672 h 3024785"/>
              <a:gd name="connsiteX3053" fmla="*/ 2482427 w 2971357"/>
              <a:gd name="connsiteY3053" fmla="*/ 482625 h 3024785"/>
              <a:gd name="connsiteX3054" fmla="*/ 2486904 w 2971357"/>
              <a:gd name="connsiteY3054" fmla="*/ 479957 h 3024785"/>
              <a:gd name="connsiteX3055" fmla="*/ 2478141 w 2971357"/>
              <a:gd name="connsiteY3055" fmla="*/ 468623 h 3024785"/>
              <a:gd name="connsiteX3056" fmla="*/ 2468044 w 2971357"/>
              <a:gd name="connsiteY3056" fmla="*/ 457764 h 3024785"/>
              <a:gd name="connsiteX3057" fmla="*/ 2452328 w 2971357"/>
              <a:gd name="connsiteY3057" fmla="*/ 443096 h 3024785"/>
              <a:gd name="connsiteX3058" fmla="*/ 2420133 w 2971357"/>
              <a:gd name="connsiteY3058" fmla="*/ 409282 h 3024785"/>
              <a:gd name="connsiteX3059" fmla="*/ 2686833 w 2971357"/>
              <a:gd name="connsiteY3059" fmla="*/ 686840 h 3024785"/>
              <a:gd name="connsiteX3060" fmla="*/ 2686262 w 2971357"/>
              <a:gd name="connsiteY3060" fmla="*/ 686840 h 3024785"/>
              <a:gd name="connsiteX3061" fmla="*/ 2705312 w 2971357"/>
              <a:gd name="connsiteY3061" fmla="*/ 713701 h 3024785"/>
              <a:gd name="connsiteX3062" fmla="*/ 2710025 w 2971357"/>
              <a:gd name="connsiteY3062" fmla="*/ 718835 h 3024785"/>
              <a:gd name="connsiteX3063" fmla="*/ 2686547 w 2971357"/>
              <a:gd name="connsiteY3063" fmla="*/ 685984 h 3024785"/>
              <a:gd name="connsiteX3064" fmla="*/ 2694452 w 2971357"/>
              <a:gd name="connsiteY3064" fmla="*/ 681412 h 3024785"/>
              <a:gd name="connsiteX3065" fmla="*/ 2693310 w 2971357"/>
              <a:gd name="connsiteY3065" fmla="*/ 669982 h 3024785"/>
              <a:gd name="connsiteX3066" fmla="*/ 2682927 w 2971357"/>
              <a:gd name="connsiteY3066" fmla="*/ 650932 h 3024785"/>
              <a:gd name="connsiteX3067" fmla="*/ 2676927 w 2971357"/>
              <a:gd name="connsiteY3067" fmla="*/ 640359 h 3024785"/>
              <a:gd name="connsiteX3068" fmla="*/ 2670640 w 2971357"/>
              <a:gd name="connsiteY3068" fmla="*/ 630358 h 3024785"/>
              <a:gd name="connsiteX3069" fmla="*/ 2636921 w 2971357"/>
              <a:gd name="connsiteY3069" fmla="*/ 582733 h 3024785"/>
              <a:gd name="connsiteX3070" fmla="*/ 2587201 w 2971357"/>
              <a:gd name="connsiteY3070" fmla="*/ 528536 h 3024785"/>
              <a:gd name="connsiteX3071" fmla="*/ 2549101 w 2971357"/>
              <a:gd name="connsiteY3071" fmla="*/ 489483 h 3024785"/>
              <a:gd name="connsiteX3072" fmla="*/ 2526051 w 2971357"/>
              <a:gd name="connsiteY3072" fmla="*/ 465957 h 3024785"/>
              <a:gd name="connsiteX3073" fmla="*/ 2502619 w 2971357"/>
              <a:gd name="connsiteY3073" fmla="*/ 442144 h 3024785"/>
              <a:gd name="connsiteX3074" fmla="*/ 2491475 w 2971357"/>
              <a:gd name="connsiteY3074" fmla="*/ 430524 h 3024785"/>
              <a:gd name="connsiteX3075" fmla="*/ 2480616 w 2971357"/>
              <a:gd name="connsiteY3075" fmla="*/ 420046 h 3024785"/>
              <a:gd name="connsiteX3076" fmla="*/ 2461566 w 2971357"/>
              <a:gd name="connsiteY3076" fmla="*/ 400996 h 3024785"/>
              <a:gd name="connsiteX3077" fmla="*/ 2442516 w 2971357"/>
              <a:gd name="connsiteY3077" fmla="*/ 378993 h 3024785"/>
              <a:gd name="connsiteX3078" fmla="*/ 2493285 w 2971357"/>
              <a:gd name="connsiteY3078" fmla="*/ 393376 h 3024785"/>
              <a:gd name="connsiteX3079" fmla="*/ 2510715 w 2971357"/>
              <a:gd name="connsiteY3079" fmla="*/ 426523 h 3024785"/>
              <a:gd name="connsiteX3080" fmla="*/ 2534528 w 2971357"/>
              <a:gd name="connsiteY3080" fmla="*/ 454622 h 3024785"/>
              <a:gd name="connsiteX3081" fmla="*/ 2557388 w 2971357"/>
              <a:gd name="connsiteY3081" fmla="*/ 475672 h 3024785"/>
              <a:gd name="connsiteX3082" fmla="*/ 2572437 w 2971357"/>
              <a:gd name="connsiteY3082" fmla="*/ 488626 h 3024785"/>
              <a:gd name="connsiteX3083" fmla="*/ 2580819 w 2971357"/>
              <a:gd name="connsiteY3083" fmla="*/ 480244 h 3024785"/>
              <a:gd name="connsiteX3084" fmla="*/ 2573485 w 2971357"/>
              <a:gd name="connsiteY3084" fmla="*/ 464718 h 3024785"/>
              <a:gd name="connsiteX3085" fmla="*/ 2595878 w 2971357"/>
              <a:gd name="connsiteY3085" fmla="*/ 488914 h 3024785"/>
              <a:gd name="connsiteX3086" fmla="*/ 2601521 w 2971357"/>
              <a:gd name="connsiteY3086" fmla="*/ 495342 h 3024785"/>
              <a:gd name="connsiteX3087" fmla="*/ 2606513 w 2971357"/>
              <a:gd name="connsiteY3087" fmla="*/ 501056 h 3024785"/>
              <a:gd name="connsiteX3088" fmla="*/ 2608057 w 2971357"/>
              <a:gd name="connsiteY3088" fmla="*/ 503860 h 3024785"/>
              <a:gd name="connsiteX3089" fmla="*/ 2603298 w 2971357"/>
              <a:gd name="connsiteY3089" fmla="*/ 500246 h 3024785"/>
              <a:gd name="connsiteX3090" fmla="*/ 2608085 w 2971357"/>
              <a:gd name="connsiteY3090" fmla="*/ 503910 h 3024785"/>
              <a:gd name="connsiteX3091" fmla="*/ 2608057 w 2971357"/>
              <a:gd name="connsiteY3091" fmla="*/ 503860 h 3024785"/>
              <a:gd name="connsiteX3092" fmla="*/ 2608123 w 2971357"/>
              <a:gd name="connsiteY3092" fmla="*/ 503910 h 3024785"/>
              <a:gd name="connsiteX3093" fmla="*/ 2606537 w 2971357"/>
              <a:gd name="connsiteY3093" fmla="*/ 501056 h 3024785"/>
              <a:gd name="connsiteX3094" fmla="*/ 2601521 w 2971357"/>
              <a:gd name="connsiteY3094" fmla="*/ 495342 h 3024785"/>
              <a:gd name="connsiteX3095" fmla="*/ 2595905 w 2971357"/>
              <a:gd name="connsiteY3095" fmla="*/ 488914 h 3024785"/>
              <a:gd name="connsiteX3096" fmla="*/ 2573580 w 2971357"/>
              <a:gd name="connsiteY3096" fmla="*/ 464718 h 3024785"/>
              <a:gd name="connsiteX3097" fmla="*/ 2574914 w 2971357"/>
              <a:gd name="connsiteY3097" fmla="*/ 461575 h 3024785"/>
              <a:gd name="connsiteX3098" fmla="*/ 2550053 w 2971357"/>
              <a:gd name="connsiteY3098" fmla="*/ 437001 h 3024785"/>
              <a:gd name="connsiteX3099" fmla="*/ 2524907 w 2971357"/>
              <a:gd name="connsiteY3099" fmla="*/ 413569 h 3024785"/>
              <a:gd name="connsiteX3100" fmla="*/ 2547958 w 2971357"/>
              <a:gd name="connsiteY3100" fmla="*/ 432619 h 3024785"/>
              <a:gd name="connsiteX3101" fmla="*/ 2577581 w 2971357"/>
              <a:gd name="connsiteY3101" fmla="*/ 460146 h 3024785"/>
              <a:gd name="connsiteX3102" fmla="*/ 2623491 w 2971357"/>
              <a:gd name="connsiteY3102" fmla="*/ 504342 h 3024785"/>
              <a:gd name="connsiteX3103" fmla="*/ 2659496 w 2971357"/>
              <a:gd name="connsiteY3103" fmla="*/ 547586 h 3024785"/>
              <a:gd name="connsiteX3104" fmla="*/ 2665592 w 2971357"/>
              <a:gd name="connsiteY3104" fmla="*/ 561016 h 3024785"/>
              <a:gd name="connsiteX3105" fmla="*/ 2686832 w 2971357"/>
              <a:gd name="connsiteY3105" fmla="*/ 589591 h 3024785"/>
              <a:gd name="connsiteX3106" fmla="*/ 2716074 w 2971357"/>
              <a:gd name="connsiteY3106" fmla="*/ 627691 h 3024785"/>
              <a:gd name="connsiteX3107" fmla="*/ 2745221 w 2971357"/>
              <a:gd name="connsiteY3107" fmla="*/ 667886 h 3024785"/>
              <a:gd name="connsiteX3108" fmla="*/ 2764271 w 2971357"/>
              <a:gd name="connsiteY3108" fmla="*/ 696461 h 3024785"/>
              <a:gd name="connsiteX3109" fmla="*/ 2801037 w 2971357"/>
              <a:gd name="connsiteY3109" fmla="*/ 750563 h 3024785"/>
              <a:gd name="connsiteX3110" fmla="*/ 2821135 w 2971357"/>
              <a:gd name="connsiteY3110" fmla="*/ 782186 h 3024785"/>
              <a:gd name="connsiteX3111" fmla="*/ 2829612 w 2971357"/>
              <a:gd name="connsiteY3111" fmla="*/ 796760 h 3024785"/>
              <a:gd name="connsiteX3112" fmla="*/ 2836565 w 2971357"/>
              <a:gd name="connsiteY3112" fmla="*/ 810952 h 3024785"/>
              <a:gd name="connsiteX3113" fmla="*/ 2859426 w 2971357"/>
              <a:gd name="connsiteY3113" fmla="*/ 861244 h 3024785"/>
              <a:gd name="connsiteX3114" fmla="*/ 2851425 w 2971357"/>
              <a:gd name="connsiteY3114" fmla="*/ 860006 h 3024785"/>
              <a:gd name="connsiteX3115" fmla="*/ 2829612 w 2971357"/>
              <a:gd name="connsiteY3115" fmla="*/ 823335 h 3024785"/>
              <a:gd name="connsiteX3116" fmla="*/ 2817706 w 2971357"/>
              <a:gd name="connsiteY3116" fmla="*/ 802761 h 3024785"/>
              <a:gd name="connsiteX3117" fmla="*/ 2803609 w 2971357"/>
              <a:gd name="connsiteY3117" fmla="*/ 777710 h 3024785"/>
              <a:gd name="connsiteX3118" fmla="*/ 2794084 w 2971357"/>
              <a:gd name="connsiteY3118" fmla="*/ 761708 h 3024785"/>
              <a:gd name="connsiteX3119" fmla="*/ 2793608 w 2971357"/>
              <a:gd name="connsiteY3119" fmla="*/ 760946 h 3024785"/>
              <a:gd name="connsiteX3120" fmla="*/ 2793608 w 2971357"/>
              <a:gd name="connsiteY3120" fmla="*/ 761612 h 3024785"/>
              <a:gd name="connsiteX3121" fmla="*/ 2782273 w 2971357"/>
              <a:gd name="connsiteY3121" fmla="*/ 749992 h 3024785"/>
              <a:gd name="connsiteX3122" fmla="*/ 2801323 w 2971357"/>
              <a:gd name="connsiteY3122" fmla="*/ 787139 h 3024785"/>
              <a:gd name="connsiteX3123" fmla="*/ 2810848 w 2971357"/>
              <a:gd name="connsiteY3123" fmla="*/ 806189 h 3024785"/>
              <a:gd name="connsiteX3124" fmla="*/ 2819325 w 2971357"/>
              <a:gd name="connsiteY3124" fmla="*/ 825239 h 3024785"/>
              <a:gd name="connsiteX3125" fmla="*/ 2855425 w 2971357"/>
              <a:gd name="connsiteY3125" fmla="*/ 915822 h 3024785"/>
              <a:gd name="connsiteX3126" fmla="*/ 2835708 w 2971357"/>
              <a:gd name="connsiteY3126" fmla="*/ 876294 h 3024785"/>
              <a:gd name="connsiteX3127" fmla="*/ 2811896 w 2971357"/>
              <a:gd name="connsiteY3127" fmla="*/ 830097 h 3024785"/>
              <a:gd name="connsiteX3128" fmla="*/ 2810372 w 2971357"/>
              <a:gd name="connsiteY3128" fmla="*/ 832955 h 3024785"/>
              <a:gd name="connsiteX3129" fmla="*/ 2831994 w 2971357"/>
              <a:gd name="connsiteY3129" fmla="*/ 876960 h 3024785"/>
              <a:gd name="connsiteX3130" fmla="*/ 2871236 w 2971357"/>
              <a:gd name="connsiteY3130" fmla="*/ 969353 h 3024785"/>
              <a:gd name="connsiteX3131" fmla="*/ 2884190 w 2971357"/>
              <a:gd name="connsiteY3131" fmla="*/ 1007453 h 3024785"/>
              <a:gd name="connsiteX3132" fmla="*/ 2894478 w 2971357"/>
              <a:gd name="connsiteY3132" fmla="*/ 1044124 h 3024785"/>
              <a:gd name="connsiteX3133" fmla="*/ 2872856 w 2971357"/>
              <a:gd name="connsiteY3133" fmla="*/ 991260 h 3024785"/>
              <a:gd name="connsiteX3134" fmla="*/ 2861426 w 2971357"/>
              <a:gd name="connsiteY3134" fmla="*/ 960876 h 3024785"/>
              <a:gd name="connsiteX3135" fmla="*/ 2849329 w 2971357"/>
              <a:gd name="connsiteY3135" fmla="*/ 930872 h 3024785"/>
              <a:gd name="connsiteX3136" fmla="*/ 2833898 w 2971357"/>
              <a:gd name="connsiteY3136" fmla="*/ 901630 h 3024785"/>
              <a:gd name="connsiteX3137" fmla="*/ 2820468 w 2971357"/>
              <a:gd name="connsiteY3137" fmla="*/ 876008 h 3024785"/>
              <a:gd name="connsiteX3138" fmla="*/ 2810943 w 2971357"/>
              <a:gd name="connsiteY3138" fmla="*/ 849719 h 3024785"/>
              <a:gd name="connsiteX3139" fmla="*/ 2803514 w 2971357"/>
              <a:gd name="connsiteY3139" fmla="*/ 834574 h 3024785"/>
              <a:gd name="connsiteX3140" fmla="*/ 2793989 w 2971357"/>
              <a:gd name="connsiteY3140" fmla="*/ 817048 h 3024785"/>
              <a:gd name="connsiteX3141" fmla="*/ 2784940 w 2971357"/>
              <a:gd name="connsiteY3141" fmla="*/ 801999 h 3024785"/>
              <a:gd name="connsiteX3142" fmla="*/ 2769510 w 2971357"/>
              <a:gd name="connsiteY3142" fmla="*/ 777424 h 3024785"/>
              <a:gd name="connsiteX3143" fmla="*/ 2747126 w 2971357"/>
              <a:gd name="connsiteY3143" fmla="*/ 746087 h 3024785"/>
              <a:gd name="connsiteX3144" fmla="*/ 2722075 w 2971357"/>
              <a:gd name="connsiteY3144" fmla="*/ 721703 h 3024785"/>
              <a:gd name="connsiteX3145" fmla="*/ 2718087 w 2971357"/>
              <a:gd name="connsiteY3145" fmla="*/ 723334 h 3024785"/>
              <a:gd name="connsiteX3146" fmla="*/ 2710251 w 2971357"/>
              <a:gd name="connsiteY3146" fmla="*/ 719080 h 3024785"/>
              <a:gd name="connsiteX3147" fmla="*/ 2710646 w 2971357"/>
              <a:gd name="connsiteY3147" fmla="*/ 719511 h 3024785"/>
              <a:gd name="connsiteX3148" fmla="*/ 2541863 w 2971357"/>
              <a:gd name="connsiteY3148" fmla="*/ 2589460 h 3024785"/>
              <a:gd name="connsiteX3149" fmla="*/ 2539525 w 2971357"/>
              <a:gd name="connsiteY3149" fmla="*/ 2590332 h 3024785"/>
              <a:gd name="connsiteX3150" fmla="*/ 2538744 w 2971357"/>
              <a:gd name="connsiteY3150" fmla="*/ 2591960 h 3024785"/>
              <a:gd name="connsiteX3151" fmla="*/ 2536910 w 2971357"/>
              <a:gd name="connsiteY3151" fmla="*/ 2595937 h 3024785"/>
              <a:gd name="connsiteX3152" fmla="*/ 2546435 w 2971357"/>
              <a:gd name="connsiteY3152" fmla="*/ 2589840 h 3024785"/>
              <a:gd name="connsiteX3153" fmla="*/ 2509573 w 2971357"/>
              <a:gd name="connsiteY3153" fmla="*/ 2624797 h 3024785"/>
              <a:gd name="connsiteX3154" fmla="*/ 2499894 w 2971357"/>
              <a:gd name="connsiteY3154" fmla="*/ 2636132 h 3024785"/>
              <a:gd name="connsiteX3155" fmla="*/ 2473964 w 2971357"/>
              <a:gd name="connsiteY3155" fmla="*/ 2659940 h 3024785"/>
              <a:gd name="connsiteX3156" fmla="*/ 2475462 w 2971357"/>
              <a:gd name="connsiteY3156" fmla="*/ 2657265 h 3024785"/>
              <a:gd name="connsiteX3157" fmla="*/ 2476938 w 2971357"/>
              <a:gd name="connsiteY3157" fmla="*/ 2654717 h 3024785"/>
              <a:gd name="connsiteX3158" fmla="*/ 2493952 w 2971357"/>
              <a:gd name="connsiteY3158" fmla="*/ 2638608 h 3024785"/>
              <a:gd name="connsiteX3159" fmla="*/ 2476903 w 2971357"/>
              <a:gd name="connsiteY3159" fmla="*/ 2654694 h 3024785"/>
              <a:gd name="connsiteX3160" fmla="*/ 2475462 w 2971357"/>
              <a:gd name="connsiteY3160" fmla="*/ 2657265 h 3024785"/>
              <a:gd name="connsiteX3161" fmla="*/ 2473854 w 2971357"/>
              <a:gd name="connsiteY3161" fmla="*/ 2660040 h 3024785"/>
              <a:gd name="connsiteX3162" fmla="*/ 2473964 w 2971357"/>
              <a:gd name="connsiteY3162" fmla="*/ 2659940 h 3024785"/>
              <a:gd name="connsiteX3163" fmla="*/ 2473854 w 2971357"/>
              <a:gd name="connsiteY3163" fmla="*/ 2660135 h 3024785"/>
              <a:gd name="connsiteX3164" fmla="*/ 2469473 w 2971357"/>
              <a:gd name="connsiteY3164" fmla="*/ 2665660 h 3024785"/>
              <a:gd name="connsiteX3165" fmla="*/ 2473854 w 2971357"/>
              <a:gd name="connsiteY3165" fmla="*/ 2664517 h 3024785"/>
              <a:gd name="connsiteX3166" fmla="*/ 2509478 w 2971357"/>
              <a:gd name="connsiteY3166" fmla="*/ 2632322 h 3024785"/>
              <a:gd name="connsiteX3167" fmla="*/ 2544339 w 2971357"/>
              <a:gd name="connsiteY3167" fmla="*/ 2599175 h 3024785"/>
              <a:gd name="connsiteX3168" fmla="*/ 2612348 w 2971357"/>
              <a:gd name="connsiteY3168" fmla="*/ 2529928 h 3024785"/>
              <a:gd name="connsiteX3169" fmla="*/ 2622730 w 2971357"/>
              <a:gd name="connsiteY3169" fmla="*/ 2512117 h 3024785"/>
              <a:gd name="connsiteX3170" fmla="*/ 2665593 w 2971357"/>
              <a:gd name="connsiteY3170" fmla="*/ 2462682 h 3024785"/>
              <a:gd name="connsiteX3171" fmla="*/ 2703693 w 2971357"/>
              <a:gd name="connsiteY3171" fmla="*/ 2417628 h 3024785"/>
              <a:gd name="connsiteX3172" fmla="*/ 2709788 w 2971357"/>
              <a:gd name="connsiteY3172" fmla="*/ 2412580 h 3024785"/>
              <a:gd name="connsiteX3173" fmla="*/ 2725314 w 2971357"/>
              <a:gd name="connsiteY3173" fmla="*/ 2390101 h 3024785"/>
              <a:gd name="connsiteX3174" fmla="*/ 2756175 w 2971357"/>
              <a:gd name="connsiteY3174" fmla="*/ 2352001 h 3024785"/>
              <a:gd name="connsiteX3175" fmla="*/ 2787132 w 2971357"/>
              <a:gd name="connsiteY3175" fmla="*/ 2312377 h 3024785"/>
              <a:gd name="connsiteX3176" fmla="*/ 2811896 w 2971357"/>
              <a:gd name="connsiteY3176" fmla="*/ 2276658 h 3024785"/>
              <a:gd name="connsiteX3177" fmla="*/ 2813039 w 2971357"/>
              <a:gd name="connsiteY3177" fmla="*/ 2279135 h 3024785"/>
              <a:gd name="connsiteX3178" fmla="*/ 2803419 w 2971357"/>
              <a:gd name="connsiteY3178" fmla="*/ 2310663 h 3024785"/>
              <a:gd name="connsiteX3179" fmla="*/ 2807610 w 2971357"/>
              <a:gd name="connsiteY3179" fmla="*/ 2320188 h 3024785"/>
              <a:gd name="connsiteX3180" fmla="*/ 2759033 w 2971357"/>
              <a:gd name="connsiteY3180" fmla="*/ 2391911 h 3024785"/>
              <a:gd name="connsiteX3181" fmla="*/ 2745031 w 2971357"/>
              <a:gd name="connsiteY3181" fmla="*/ 2405913 h 3024785"/>
              <a:gd name="connsiteX3182" fmla="*/ 2719313 w 2971357"/>
              <a:gd name="connsiteY3182" fmla="*/ 2440965 h 3024785"/>
              <a:gd name="connsiteX3183" fmla="*/ 2700263 w 2971357"/>
              <a:gd name="connsiteY3183" fmla="*/ 2466778 h 3024785"/>
              <a:gd name="connsiteX3184" fmla="*/ 2704645 w 2971357"/>
              <a:gd name="connsiteY3184" fmla="*/ 2468682 h 3024785"/>
              <a:gd name="connsiteX3185" fmla="*/ 2697311 w 2971357"/>
              <a:gd name="connsiteY3185" fmla="*/ 2485351 h 3024785"/>
              <a:gd name="connsiteX3186" fmla="*/ 2667117 w 2971357"/>
              <a:gd name="connsiteY3186" fmla="*/ 2526023 h 3024785"/>
              <a:gd name="connsiteX3187" fmla="*/ 2645018 w 2971357"/>
              <a:gd name="connsiteY3187" fmla="*/ 2552883 h 3024785"/>
              <a:gd name="connsiteX3188" fmla="*/ 2618253 w 2971357"/>
              <a:gd name="connsiteY3188" fmla="*/ 2581934 h 3024785"/>
              <a:gd name="connsiteX3189" fmla="*/ 2555198 w 2971357"/>
              <a:gd name="connsiteY3189" fmla="*/ 2643752 h 3024785"/>
              <a:gd name="connsiteX3190" fmla="*/ 2519193 w 2971357"/>
              <a:gd name="connsiteY3190" fmla="*/ 2676328 h 3024785"/>
              <a:gd name="connsiteX3191" fmla="*/ 2488046 w 2971357"/>
              <a:gd name="connsiteY3191" fmla="*/ 2701474 h 3024785"/>
              <a:gd name="connsiteX3192" fmla="*/ 2485094 w 2971357"/>
              <a:gd name="connsiteY3192" fmla="*/ 2700521 h 3024785"/>
              <a:gd name="connsiteX3193" fmla="*/ 2507477 w 2971357"/>
              <a:gd name="connsiteY3193" fmla="*/ 2678233 h 3024785"/>
              <a:gd name="connsiteX3194" fmla="*/ 2490428 w 2971357"/>
              <a:gd name="connsiteY3194" fmla="*/ 2686805 h 3024785"/>
              <a:gd name="connsiteX3195" fmla="*/ 2486618 w 2971357"/>
              <a:gd name="connsiteY3195" fmla="*/ 2680233 h 3024785"/>
              <a:gd name="connsiteX3196" fmla="*/ 2452233 w 2971357"/>
              <a:gd name="connsiteY3196" fmla="*/ 2706808 h 3024785"/>
              <a:gd name="connsiteX3197" fmla="*/ 2446136 w 2971357"/>
              <a:gd name="connsiteY3197" fmla="*/ 2708141 h 3024785"/>
              <a:gd name="connsiteX3198" fmla="*/ 2437374 w 2971357"/>
              <a:gd name="connsiteY3198" fmla="*/ 2710046 h 3024785"/>
              <a:gd name="connsiteX3199" fmla="*/ 2440231 w 2971357"/>
              <a:gd name="connsiteY3199" fmla="*/ 2706712 h 3024785"/>
              <a:gd name="connsiteX3200" fmla="*/ 2408608 w 2971357"/>
              <a:gd name="connsiteY3200" fmla="*/ 2727191 h 3024785"/>
              <a:gd name="connsiteX3201" fmla="*/ 2345171 w 2971357"/>
              <a:gd name="connsiteY3201" fmla="*/ 2773673 h 3024785"/>
              <a:gd name="connsiteX3202" fmla="*/ 2312786 w 2971357"/>
              <a:gd name="connsiteY3202" fmla="*/ 2795390 h 3024785"/>
              <a:gd name="connsiteX3203" fmla="*/ 2276877 w 2971357"/>
              <a:gd name="connsiteY3203" fmla="*/ 2817583 h 3024785"/>
              <a:gd name="connsiteX3204" fmla="*/ 2235920 w 2971357"/>
              <a:gd name="connsiteY3204" fmla="*/ 2844063 h 3024785"/>
              <a:gd name="connsiteX3205" fmla="*/ 2183246 w 2971357"/>
              <a:gd name="connsiteY3205" fmla="*/ 2872638 h 3024785"/>
              <a:gd name="connsiteX3206" fmla="*/ 2165911 w 2971357"/>
              <a:gd name="connsiteY3206" fmla="*/ 2882163 h 3024785"/>
              <a:gd name="connsiteX3207" fmla="*/ 2153528 w 2971357"/>
              <a:gd name="connsiteY3207" fmla="*/ 2889021 h 3024785"/>
              <a:gd name="connsiteX3208" fmla="*/ 2120382 w 2971357"/>
              <a:gd name="connsiteY3208" fmla="*/ 2905499 h 3024785"/>
              <a:gd name="connsiteX3209" fmla="*/ 2117905 w 2971357"/>
              <a:gd name="connsiteY3209" fmla="*/ 2904737 h 3024785"/>
              <a:gd name="connsiteX3210" fmla="*/ 2136955 w 2971357"/>
              <a:gd name="connsiteY3210" fmla="*/ 2889878 h 3024785"/>
              <a:gd name="connsiteX3211" fmla="*/ 2117905 w 2971357"/>
              <a:gd name="connsiteY3211" fmla="*/ 2904737 h 3024785"/>
              <a:gd name="connsiteX3212" fmla="*/ 2097998 w 2971357"/>
              <a:gd name="connsiteY3212" fmla="*/ 2913024 h 3024785"/>
              <a:gd name="connsiteX3213" fmla="*/ 2077614 w 2971357"/>
              <a:gd name="connsiteY3213" fmla="*/ 2920453 h 3024785"/>
              <a:gd name="connsiteX3214" fmla="*/ 2037038 w 2971357"/>
              <a:gd name="connsiteY3214" fmla="*/ 2935026 h 3024785"/>
              <a:gd name="connsiteX3215" fmla="*/ 2037514 w 2971357"/>
              <a:gd name="connsiteY3215" fmla="*/ 2935026 h 3024785"/>
              <a:gd name="connsiteX3216" fmla="*/ 2029513 w 2971357"/>
              <a:gd name="connsiteY3216" fmla="*/ 2938170 h 3024785"/>
              <a:gd name="connsiteX3217" fmla="*/ 1808057 w 2971357"/>
              <a:gd name="connsiteY3217" fmla="*/ 2991319 h 3024785"/>
              <a:gd name="connsiteX3218" fmla="*/ 1789483 w 2971357"/>
              <a:gd name="connsiteY3218" fmla="*/ 2994367 h 3024785"/>
              <a:gd name="connsiteX3219" fmla="*/ 1755383 w 2971357"/>
              <a:gd name="connsiteY3219" fmla="*/ 3000558 h 3024785"/>
              <a:gd name="connsiteX3220" fmla="*/ 1721093 w 2971357"/>
              <a:gd name="connsiteY3220" fmla="*/ 3006178 h 3024785"/>
              <a:gd name="connsiteX3221" fmla="*/ 1663467 w 2971357"/>
              <a:gd name="connsiteY3221" fmla="*/ 3014941 h 3024785"/>
              <a:gd name="connsiteX3222" fmla="*/ 1601269 w 2971357"/>
              <a:gd name="connsiteY3222" fmla="*/ 3019323 h 3024785"/>
              <a:gd name="connsiteX3223" fmla="*/ 1582219 w 2971357"/>
              <a:gd name="connsiteY3223" fmla="*/ 3022466 h 3024785"/>
              <a:gd name="connsiteX3224" fmla="*/ 1558787 w 2971357"/>
              <a:gd name="connsiteY3224" fmla="*/ 3024085 h 3024785"/>
              <a:gd name="connsiteX3225" fmla="*/ 1498685 w 2971357"/>
              <a:gd name="connsiteY3225" fmla="*/ 3024085 h 3024785"/>
              <a:gd name="connsiteX3226" fmla="*/ 1434200 w 2971357"/>
              <a:gd name="connsiteY3226" fmla="*/ 3019799 h 3024785"/>
              <a:gd name="connsiteX3227" fmla="*/ 1381622 w 2971357"/>
              <a:gd name="connsiteY3227" fmla="*/ 3012655 h 3024785"/>
              <a:gd name="connsiteX3228" fmla="*/ 1334789 w 2971357"/>
              <a:gd name="connsiteY3228" fmla="*/ 3005937 h 3024785"/>
              <a:gd name="connsiteX3229" fmla="*/ 1335521 w 2971357"/>
              <a:gd name="connsiteY3229" fmla="*/ 3007035 h 3024785"/>
              <a:gd name="connsiteX3230" fmla="*/ 270531 w 2971357"/>
              <a:gd name="connsiteY3230" fmla="*/ 2337047 h 3024785"/>
              <a:gd name="connsiteX3231" fmla="*/ 271674 w 2971357"/>
              <a:gd name="connsiteY3231" fmla="*/ 2338571 h 3024785"/>
              <a:gd name="connsiteX3232" fmla="*/ 292915 w 2971357"/>
              <a:gd name="connsiteY3232" fmla="*/ 2365717 h 3024785"/>
              <a:gd name="connsiteX3233" fmla="*/ 309965 w 2971357"/>
              <a:gd name="connsiteY3233" fmla="*/ 2379624 h 3024785"/>
              <a:gd name="connsiteX3234" fmla="*/ 337587 w 2971357"/>
              <a:gd name="connsiteY3234" fmla="*/ 2407341 h 3024785"/>
              <a:gd name="connsiteX3235" fmla="*/ 358256 w 2971357"/>
              <a:gd name="connsiteY3235" fmla="*/ 2433535 h 3024785"/>
              <a:gd name="connsiteX3236" fmla="*/ 379307 w 2971357"/>
              <a:gd name="connsiteY3236" fmla="*/ 2459443 h 3024785"/>
              <a:gd name="connsiteX3237" fmla="*/ 413216 w 2971357"/>
              <a:gd name="connsiteY3237" fmla="*/ 2497543 h 3024785"/>
              <a:gd name="connsiteX3238" fmla="*/ 437885 w 2971357"/>
              <a:gd name="connsiteY3238" fmla="*/ 2517736 h 3024785"/>
              <a:gd name="connsiteX3239" fmla="*/ 459031 w 2971357"/>
              <a:gd name="connsiteY3239" fmla="*/ 2536119 h 3024785"/>
              <a:gd name="connsiteX3240" fmla="*/ 475509 w 2971357"/>
              <a:gd name="connsiteY3240" fmla="*/ 2552693 h 3024785"/>
              <a:gd name="connsiteX3241" fmla="*/ 496369 w 2971357"/>
              <a:gd name="connsiteY3241" fmla="*/ 2573172 h 3024785"/>
              <a:gd name="connsiteX3242" fmla="*/ 553519 w 2971357"/>
              <a:gd name="connsiteY3242" fmla="*/ 2621463 h 3024785"/>
              <a:gd name="connsiteX3243" fmla="*/ 533897 w 2971357"/>
              <a:gd name="connsiteY3243" fmla="*/ 2602413 h 3024785"/>
              <a:gd name="connsiteX3244" fmla="*/ 528182 w 2971357"/>
              <a:gd name="connsiteY3244" fmla="*/ 2591365 h 3024785"/>
              <a:gd name="connsiteX3245" fmla="*/ 488082 w 2971357"/>
              <a:gd name="connsiteY3245" fmla="*/ 2549074 h 3024785"/>
              <a:gd name="connsiteX3246" fmla="*/ 471794 w 2971357"/>
              <a:gd name="connsiteY3246" fmla="*/ 2530881 h 3024785"/>
              <a:gd name="connsiteX3247" fmla="*/ 456078 w 2971357"/>
              <a:gd name="connsiteY3247" fmla="*/ 2513069 h 3024785"/>
              <a:gd name="connsiteX3248" fmla="*/ 425217 w 2971357"/>
              <a:gd name="connsiteY3248" fmla="*/ 2479255 h 3024785"/>
              <a:gd name="connsiteX3249" fmla="*/ 367305 w 2971357"/>
              <a:gd name="connsiteY3249" fmla="*/ 2415723 h 3024785"/>
              <a:gd name="connsiteX3250" fmla="*/ 296153 w 2971357"/>
              <a:gd name="connsiteY3250" fmla="*/ 2327331 h 3024785"/>
              <a:gd name="connsiteX3251" fmla="*/ 273960 w 2971357"/>
              <a:gd name="connsiteY3251" fmla="*/ 2284088 h 3024785"/>
              <a:gd name="connsiteX3252" fmla="*/ 275960 w 2971357"/>
              <a:gd name="connsiteY3252" fmla="*/ 2279802 h 3024785"/>
              <a:gd name="connsiteX3253" fmla="*/ 260816 w 2971357"/>
              <a:gd name="connsiteY3253" fmla="*/ 2248846 h 3024785"/>
              <a:gd name="connsiteX3254" fmla="*/ 231288 w 2971357"/>
              <a:gd name="connsiteY3254" fmla="*/ 2197125 h 3024785"/>
              <a:gd name="connsiteX3255" fmla="*/ 206237 w 2971357"/>
              <a:gd name="connsiteY3255" fmla="*/ 2153786 h 3024785"/>
              <a:gd name="connsiteX3256" fmla="*/ 189950 w 2971357"/>
              <a:gd name="connsiteY3256" fmla="*/ 2122734 h 3024785"/>
              <a:gd name="connsiteX3257" fmla="*/ 174138 w 2971357"/>
              <a:gd name="connsiteY3257" fmla="*/ 2091111 h 3024785"/>
              <a:gd name="connsiteX3258" fmla="*/ 170519 w 2971357"/>
              <a:gd name="connsiteY3258" fmla="*/ 2083491 h 3024785"/>
              <a:gd name="connsiteX3259" fmla="*/ 162994 w 2971357"/>
              <a:gd name="connsiteY3259" fmla="*/ 2065680 h 3024785"/>
              <a:gd name="connsiteX3260" fmla="*/ 150326 w 2971357"/>
              <a:gd name="connsiteY3260" fmla="*/ 2034057 h 3024785"/>
              <a:gd name="connsiteX3261" fmla="*/ 142896 w 2971357"/>
              <a:gd name="connsiteY3261" fmla="*/ 2018245 h 3024785"/>
              <a:gd name="connsiteX3262" fmla="*/ 116512 w 2971357"/>
              <a:gd name="connsiteY3262" fmla="*/ 1942045 h 3024785"/>
              <a:gd name="connsiteX3263" fmla="*/ 95271 w 2971357"/>
              <a:gd name="connsiteY3263" fmla="*/ 1873084 h 3024785"/>
              <a:gd name="connsiteX3264" fmla="*/ 78126 w 2971357"/>
              <a:gd name="connsiteY3264" fmla="*/ 1810600 h 3024785"/>
              <a:gd name="connsiteX3265" fmla="*/ 64315 w 2971357"/>
              <a:gd name="connsiteY3265" fmla="*/ 1754022 h 3024785"/>
              <a:gd name="connsiteX3266" fmla="*/ 54790 w 2971357"/>
              <a:gd name="connsiteY3266" fmla="*/ 1694871 h 3024785"/>
              <a:gd name="connsiteX3267" fmla="*/ 50504 w 2971357"/>
              <a:gd name="connsiteY3267" fmla="*/ 1665153 h 3024785"/>
              <a:gd name="connsiteX3268" fmla="*/ 47456 w 2971357"/>
              <a:gd name="connsiteY3268" fmla="*/ 1635245 h 3024785"/>
              <a:gd name="connsiteX3269" fmla="*/ 44884 w 2971357"/>
              <a:gd name="connsiteY3269" fmla="*/ 1626672 h 3024785"/>
              <a:gd name="connsiteX3270" fmla="*/ 43074 w 2971357"/>
              <a:gd name="connsiteY3270" fmla="*/ 1551806 h 3024785"/>
              <a:gd name="connsiteX3271" fmla="*/ 46351 w 2971357"/>
              <a:gd name="connsiteY3271" fmla="*/ 1493113 h 3024785"/>
              <a:gd name="connsiteX3272" fmla="*/ 47075 w 2971357"/>
              <a:gd name="connsiteY3272" fmla="*/ 1514468 h 3024785"/>
              <a:gd name="connsiteX3273" fmla="*/ 54218 w 2971357"/>
              <a:gd name="connsiteY3273" fmla="*/ 1583715 h 3024785"/>
              <a:gd name="connsiteX3274" fmla="*/ 61331 w 2971357"/>
              <a:gd name="connsiteY3274" fmla="*/ 1629477 h 3024785"/>
              <a:gd name="connsiteX3275" fmla="*/ 59896 w 2971357"/>
              <a:gd name="connsiteY3275" fmla="*/ 1599969 h 3024785"/>
              <a:gd name="connsiteX3276" fmla="*/ 59896 w 2971357"/>
              <a:gd name="connsiteY3276" fmla="*/ 1599874 h 3024785"/>
              <a:gd name="connsiteX3277" fmla="*/ 61332 w 2971357"/>
              <a:gd name="connsiteY3277" fmla="*/ 1629484 h 3024785"/>
              <a:gd name="connsiteX3278" fmla="*/ 62124 w 2971357"/>
              <a:gd name="connsiteY3278" fmla="*/ 1634578 h 3024785"/>
              <a:gd name="connsiteX3279" fmla="*/ 64410 w 2971357"/>
              <a:gd name="connsiteY3279" fmla="*/ 1662582 h 3024785"/>
              <a:gd name="connsiteX3280" fmla="*/ 67934 w 2971357"/>
              <a:gd name="connsiteY3280" fmla="*/ 1685537 h 3024785"/>
              <a:gd name="connsiteX3281" fmla="*/ 74411 w 2971357"/>
              <a:gd name="connsiteY3281" fmla="*/ 1714683 h 3024785"/>
              <a:gd name="connsiteX3282" fmla="*/ 95747 w 2971357"/>
              <a:gd name="connsiteY3282" fmla="*/ 1796789 h 3024785"/>
              <a:gd name="connsiteX3283" fmla="*/ 98319 w 2971357"/>
              <a:gd name="connsiteY3283" fmla="*/ 1797837 h 3024785"/>
              <a:gd name="connsiteX3284" fmla="*/ 103367 w 2971357"/>
              <a:gd name="connsiteY3284" fmla="*/ 1812029 h 3024785"/>
              <a:gd name="connsiteX3285" fmla="*/ 105177 w 2971357"/>
              <a:gd name="connsiteY3285" fmla="*/ 1800694 h 3024785"/>
              <a:gd name="connsiteX3286" fmla="*/ 117179 w 2971357"/>
              <a:gd name="connsiteY3286" fmla="*/ 1811076 h 3024785"/>
              <a:gd name="connsiteX3287" fmla="*/ 130037 w 2971357"/>
              <a:gd name="connsiteY3287" fmla="*/ 1860035 h 3024785"/>
              <a:gd name="connsiteX3288" fmla="*/ 141277 w 2971357"/>
              <a:gd name="connsiteY3288" fmla="*/ 1902326 h 3024785"/>
              <a:gd name="connsiteX3289" fmla="*/ 157279 w 2971357"/>
              <a:gd name="connsiteY3289" fmla="*/ 1958904 h 3024785"/>
              <a:gd name="connsiteX3290" fmla="*/ 199570 w 2971357"/>
              <a:gd name="connsiteY3290" fmla="*/ 2064727 h 3024785"/>
              <a:gd name="connsiteX3291" fmla="*/ 177091 w 2971357"/>
              <a:gd name="connsiteY3291" fmla="*/ 2003481 h 3024785"/>
              <a:gd name="connsiteX3292" fmla="*/ 168804 w 2971357"/>
              <a:gd name="connsiteY3292" fmla="*/ 1974906 h 3024785"/>
              <a:gd name="connsiteX3293" fmla="*/ 180329 w 2971357"/>
              <a:gd name="connsiteY3293" fmla="*/ 1989480 h 3024785"/>
              <a:gd name="connsiteX3294" fmla="*/ 197760 w 2971357"/>
              <a:gd name="connsiteY3294" fmla="*/ 2029199 h 3024785"/>
              <a:gd name="connsiteX3295" fmla="*/ 218429 w 2971357"/>
              <a:gd name="connsiteY3295" fmla="*/ 2077491 h 3024785"/>
              <a:gd name="connsiteX3296" fmla="*/ 245385 w 2971357"/>
              <a:gd name="connsiteY3296" fmla="*/ 2131593 h 3024785"/>
              <a:gd name="connsiteX3297" fmla="*/ 255672 w 2971357"/>
              <a:gd name="connsiteY3297" fmla="*/ 2152548 h 3024785"/>
              <a:gd name="connsiteX3298" fmla="*/ 254434 w 2971357"/>
              <a:gd name="connsiteY3298" fmla="*/ 2151024 h 3024785"/>
              <a:gd name="connsiteX3299" fmla="*/ 257387 w 2971357"/>
              <a:gd name="connsiteY3299" fmla="*/ 2164549 h 3024785"/>
              <a:gd name="connsiteX3300" fmla="*/ 267674 w 2971357"/>
              <a:gd name="connsiteY3300" fmla="*/ 2192648 h 3024785"/>
              <a:gd name="connsiteX3301" fmla="*/ 301202 w 2971357"/>
              <a:gd name="connsiteY3301" fmla="*/ 2243512 h 3024785"/>
              <a:gd name="connsiteX3302" fmla="*/ 301262 w 2971357"/>
              <a:gd name="connsiteY3302" fmla="*/ 2243596 h 3024785"/>
              <a:gd name="connsiteX3303" fmla="*/ 358352 w 2971357"/>
              <a:gd name="connsiteY3303" fmla="*/ 2323903 h 3024785"/>
              <a:gd name="connsiteX3304" fmla="*/ 427789 w 2971357"/>
              <a:gd name="connsiteY3304" fmla="*/ 2413247 h 3024785"/>
              <a:gd name="connsiteX3305" fmla="*/ 419978 w 2971357"/>
              <a:gd name="connsiteY3305" fmla="*/ 2410389 h 3024785"/>
              <a:gd name="connsiteX3306" fmla="*/ 394547 w 2971357"/>
              <a:gd name="connsiteY3306" fmla="*/ 2383815 h 3024785"/>
              <a:gd name="connsiteX3307" fmla="*/ 409977 w 2971357"/>
              <a:gd name="connsiteY3307" fmla="*/ 2410104 h 3024785"/>
              <a:gd name="connsiteX3308" fmla="*/ 434456 w 2971357"/>
              <a:gd name="connsiteY3308" fmla="*/ 2445537 h 3024785"/>
              <a:gd name="connsiteX3309" fmla="*/ 447315 w 2971357"/>
              <a:gd name="connsiteY3309" fmla="*/ 2465063 h 3024785"/>
              <a:gd name="connsiteX3310" fmla="*/ 526563 w 2971357"/>
              <a:gd name="connsiteY3310" fmla="*/ 2553646 h 3024785"/>
              <a:gd name="connsiteX3311" fmla="*/ 543327 w 2971357"/>
              <a:gd name="connsiteY3311" fmla="*/ 2570790 h 3024785"/>
              <a:gd name="connsiteX3312" fmla="*/ 560567 w 2971357"/>
              <a:gd name="connsiteY3312" fmla="*/ 2587078 h 3024785"/>
              <a:gd name="connsiteX3313" fmla="*/ 596001 w 2971357"/>
              <a:gd name="connsiteY3313" fmla="*/ 2619940 h 3024785"/>
              <a:gd name="connsiteX3314" fmla="*/ 683916 w 2971357"/>
              <a:gd name="connsiteY3314" fmla="*/ 2686615 h 3024785"/>
              <a:gd name="connsiteX3315" fmla="*/ 709919 w 2971357"/>
              <a:gd name="connsiteY3315" fmla="*/ 2704236 h 3024785"/>
              <a:gd name="connsiteX3316" fmla="*/ 735256 w 2971357"/>
              <a:gd name="connsiteY3316" fmla="*/ 2719762 h 3024785"/>
              <a:gd name="connsiteX3317" fmla="*/ 782881 w 2971357"/>
              <a:gd name="connsiteY3317" fmla="*/ 2746717 h 3024785"/>
              <a:gd name="connsiteX3318" fmla="*/ 830506 w 2971357"/>
              <a:gd name="connsiteY3318" fmla="*/ 2772340 h 3024785"/>
              <a:gd name="connsiteX3319" fmla="*/ 879464 w 2971357"/>
              <a:gd name="connsiteY3319" fmla="*/ 2795771 h 3024785"/>
              <a:gd name="connsiteX3320" fmla="*/ 932614 w 2971357"/>
              <a:gd name="connsiteY3320" fmla="*/ 2820631 h 3024785"/>
              <a:gd name="connsiteX3321" fmla="*/ 955664 w 2971357"/>
              <a:gd name="connsiteY3321" fmla="*/ 2833299 h 3024785"/>
              <a:gd name="connsiteX3322" fmla="*/ 986335 w 2971357"/>
              <a:gd name="connsiteY3322" fmla="*/ 2846349 h 3024785"/>
              <a:gd name="connsiteX3323" fmla="*/ 1021577 w 2971357"/>
              <a:gd name="connsiteY3323" fmla="*/ 2859969 h 3024785"/>
              <a:gd name="connsiteX3324" fmla="*/ 1058725 w 2971357"/>
              <a:gd name="connsiteY3324" fmla="*/ 2872542 h 3024785"/>
              <a:gd name="connsiteX3325" fmla="*/ 1079585 w 2971357"/>
              <a:gd name="connsiteY3325" fmla="*/ 2880353 h 3024785"/>
              <a:gd name="connsiteX3326" fmla="*/ 1102064 w 2971357"/>
              <a:gd name="connsiteY3326" fmla="*/ 2887306 h 3024785"/>
              <a:gd name="connsiteX3327" fmla="*/ 1149689 w 2971357"/>
              <a:gd name="connsiteY3327" fmla="*/ 2901117 h 3024785"/>
              <a:gd name="connsiteX3328" fmla="*/ 1197314 w 2971357"/>
              <a:gd name="connsiteY3328" fmla="*/ 2912643 h 3024785"/>
              <a:gd name="connsiteX3329" fmla="*/ 1220364 w 2971357"/>
              <a:gd name="connsiteY3329" fmla="*/ 2918167 h 3024785"/>
              <a:gd name="connsiteX3330" fmla="*/ 1242367 w 2971357"/>
              <a:gd name="connsiteY3330" fmla="*/ 2922835 h 3024785"/>
              <a:gd name="connsiteX3331" fmla="*/ 1289992 w 2971357"/>
              <a:gd name="connsiteY3331" fmla="*/ 2932360 h 3024785"/>
              <a:gd name="connsiteX3332" fmla="*/ 1339141 w 2971357"/>
              <a:gd name="connsiteY3332" fmla="*/ 2939217 h 3024785"/>
              <a:gd name="connsiteX3333" fmla="*/ 1364096 w 2971357"/>
              <a:gd name="connsiteY3333" fmla="*/ 2942075 h 3024785"/>
              <a:gd name="connsiteX3334" fmla="*/ 1389338 w 2971357"/>
              <a:gd name="connsiteY3334" fmla="*/ 2943884 h 3024785"/>
              <a:gd name="connsiteX3335" fmla="*/ 1440458 w 2971357"/>
              <a:gd name="connsiteY3335" fmla="*/ 2946646 h 3024785"/>
              <a:gd name="connsiteX3336" fmla="*/ 1440487 w 2971357"/>
              <a:gd name="connsiteY3336" fmla="*/ 2946647 h 3024785"/>
              <a:gd name="connsiteX3337" fmla="*/ 1500018 w 2971357"/>
              <a:gd name="connsiteY3337" fmla="*/ 2949504 h 3024785"/>
              <a:gd name="connsiteX3338" fmla="*/ 1514401 w 2971357"/>
              <a:gd name="connsiteY3338" fmla="*/ 2953029 h 3024785"/>
              <a:gd name="connsiteX3339" fmla="*/ 1586505 w 2971357"/>
              <a:gd name="connsiteY3339" fmla="*/ 2951600 h 3024785"/>
              <a:gd name="connsiteX3340" fmla="*/ 1658991 w 2971357"/>
              <a:gd name="connsiteY3340" fmla="*/ 2945313 h 3024785"/>
              <a:gd name="connsiteX3341" fmla="*/ 1676808 w 2971357"/>
              <a:gd name="connsiteY3341" fmla="*/ 2942025 h 3024785"/>
              <a:gd name="connsiteX3342" fmla="*/ 1677564 w 2971357"/>
              <a:gd name="connsiteY3342" fmla="*/ 2941885 h 3024785"/>
              <a:gd name="connsiteX3343" fmla="*/ 1750907 w 2971357"/>
              <a:gd name="connsiteY3343" fmla="*/ 2931597 h 3024785"/>
              <a:gd name="connsiteX3344" fmla="*/ 1815201 w 2971357"/>
              <a:gd name="connsiteY3344" fmla="*/ 2916929 h 3024785"/>
              <a:gd name="connsiteX3345" fmla="*/ 1867874 w 2971357"/>
              <a:gd name="connsiteY3345" fmla="*/ 2901403 h 3024785"/>
              <a:gd name="connsiteX3346" fmla="*/ 1833965 w 2971357"/>
              <a:gd name="connsiteY3346" fmla="*/ 2907118 h 3024785"/>
              <a:gd name="connsiteX3347" fmla="*/ 1807961 w 2971357"/>
              <a:gd name="connsiteY3347" fmla="*/ 2912738 h 3024785"/>
              <a:gd name="connsiteX3348" fmla="*/ 1794436 w 2971357"/>
              <a:gd name="connsiteY3348" fmla="*/ 2915786 h 3024785"/>
              <a:gd name="connsiteX3349" fmla="*/ 1781196 w 2971357"/>
              <a:gd name="connsiteY3349" fmla="*/ 2918072 h 3024785"/>
              <a:gd name="connsiteX3350" fmla="*/ 1771671 w 2971357"/>
              <a:gd name="connsiteY3350" fmla="*/ 2918072 h 3024785"/>
              <a:gd name="connsiteX3351" fmla="*/ 1863492 w 2971357"/>
              <a:gd name="connsiteY3351" fmla="*/ 2894640 h 3024785"/>
              <a:gd name="connsiteX3352" fmla="*/ 1899497 w 2971357"/>
              <a:gd name="connsiteY3352" fmla="*/ 2886068 h 3024785"/>
              <a:gd name="connsiteX3353" fmla="*/ 1936263 w 2971357"/>
              <a:gd name="connsiteY3353" fmla="*/ 2878352 h 3024785"/>
              <a:gd name="connsiteX3354" fmla="*/ 1978840 w 2971357"/>
              <a:gd name="connsiteY3354" fmla="*/ 2868827 h 3024785"/>
              <a:gd name="connsiteX3355" fmla="*/ 2003319 w 2971357"/>
              <a:gd name="connsiteY3355" fmla="*/ 2860160 h 3024785"/>
              <a:gd name="connsiteX3356" fmla="*/ 2028560 w 2971357"/>
              <a:gd name="connsiteY3356" fmla="*/ 2850063 h 3024785"/>
              <a:gd name="connsiteX3357" fmla="*/ 2069232 w 2971357"/>
              <a:gd name="connsiteY3357" fmla="*/ 2831585 h 3024785"/>
              <a:gd name="connsiteX3358" fmla="*/ 2099998 w 2971357"/>
              <a:gd name="connsiteY3358" fmla="*/ 2816821 h 3024785"/>
              <a:gd name="connsiteX3359" fmla="*/ 2159529 w 2971357"/>
              <a:gd name="connsiteY3359" fmla="*/ 2783960 h 3024785"/>
              <a:gd name="connsiteX3360" fmla="*/ 2162863 w 2971357"/>
              <a:gd name="connsiteY3360" fmla="*/ 2784055 h 3024785"/>
              <a:gd name="connsiteX3361" fmla="*/ 2172388 w 2971357"/>
              <a:gd name="connsiteY3361" fmla="*/ 2781769 h 3024785"/>
              <a:gd name="connsiteX3362" fmla="*/ 2175055 w 2971357"/>
              <a:gd name="connsiteY3362" fmla="*/ 2783008 h 3024785"/>
              <a:gd name="connsiteX3363" fmla="*/ 2203630 w 2971357"/>
              <a:gd name="connsiteY3363" fmla="*/ 2768434 h 3024785"/>
              <a:gd name="connsiteX3364" fmla="*/ 2251255 w 2971357"/>
              <a:gd name="connsiteY3364" fmla="*/ 2741574 h 3024785"/>
              <a:gd name="connsiteX3365" fmla="*/ 2295261 w 2971357"/>
              <a:gd name="connsiteY3365" fmla="*/ 2714523 h 3024785"/>
              <a:gd name="connsiteX3366" fmla="*/ 2309358 w 2971357"/>
              <a:gd name="connsiteY3366" fmla="*/ 2705569 h 3024785"/>
              <a:gd name="connsiteX3367" fmla="*/ 2322978 w 2971357"/>
              <a:gd name="connsiteY3367" fmla="*/ 2696044 h 3024785"/>
              <a:gd name="connsiteX3368" fmla="*/ 2365174 w 2971357"/>
              <a:gd name="connsiteY3368" fmla="*/ 2666803 h 3024785"/>
              <a:gd name="connsiteX3369" fmla="*/ 2379271 w 2971357"/>
              <a:gd name="connsiteY3369" fmla="*/ 2655658 h 3024785"/>
              <a:gd name="connsiteX3370" fmla="*/ 2421562 w 2971357"/>
              <a:gd name="connsiteY3370" fmla="*/ 2627083 h 3024785"/>
              <a:gd name="connsiteX3371" fmla="*/ 2473473 w 2971357"/>
              <a:gd name="connsiteY3371" fmla="*/ 2584983 h 3024785"/>
              <a:gd name="connsiteX3372" fmla="*/ 2509763 w 2971357"/>
              <a:gd name="connsiteY3372" fmla="*/ 2552598 h 3024785"/>
              <a:gd name="connsiteX3373" fmla="*/ 2525480 w 2971357"/>
              <a:gd name="connsiteY3373" fmla="*/ 2538787 h 3024785"/>
              <a:gd name="connsiteX3374" fmla="*/ 2573105 w 2971357"/>
              <a:gd name="connsiteY3374" fmla="*/ 2493257 h 3024785"/>
              <a:gd name="connsiteX3375" fmla="*/ 2577010 w 2971357"/>
              <a:gd name="connsiteY3375" fmla="*/ 2492495 h 3024785"/>
              <a:gd name="connsiteX3376" fmla="*/ 2591583 w 2971357"/>
              <a:gd name="connsiteY3376" fmla="*/ 2479065 h 3024785"/>
              <a:gd name="connsiteX3377" fmla="*/ 2625778 w 2971357"/>
              <a:gd name="connsiteY3377" fmla="*/ 2457348 h 3024785"/>
              <a:gd name="connsiteX3378" fmla="*/ 2638351 w 2971357"/>
              <a:gd name="connsiteY3378" fmla="*/ 2443632 h 3024785"/>
              <a:gd name="connsiteX3379" fmla="*/ 2649495 w 2971357"/>
              <a:gd name="connsiteY3379" fmla="*/ 2430678 h 3024785"/>
              <a:gd name="connsiteX3380" fmla="*/ 2674737 w 2971357"/>
              <a:gd name="connsiteY3380" fmla="*/ 2399721 h 3024785"/>
              <a:gd name="connsiteX3381" fmla="*/ 2690738 w 2971357"/>
              <a:gd name="connsiteY3381" fmla="*/ 2380671 h 3024785"/>
              <a:gd name="connsiteX3382" fmla="*/ 2707312 w 2971357"/>
              <a:gd name="connsiteY3382" fmla="*/ 2359526 h 3024785"/>
              <a:gd name="connsiteX3383" fmla="*/ 2724552 w 2971357"/>
              <a:gd name="connsiteY3383" fmla="*/ 2337142 h 3024785"/>
              <a:gd name="connsiteX3384" fmla="*/ 2741221 w 2971357"/>
              <a:gd name="connsiteY3384" fmla="*/ 2313234 h 3024785"/>
              <a:gd name="connsiteX3385" fmla="*/ 2804658 w 2971357"/>
              <a:gd name="connsiteY3385" fmla="*/ 2214460 h 3024785"/>
              <a:gd name="connsiteX3386" fmla="*/ 2838852 w 2971357"/>
              <a:gd name="connsiteY3386" fmla="*/ 2152262 h 3024785"/>
              <a:gd name="connsiteX3387" fmla="*/ 2871428 w 2971357"/>
              <a:gd name="connsiteY3387" fmla="*/ 2079491 h 3024785"/>
              <a:gd name="connsiteX3388" fmla="*/ 2877238 w 2971357"/>
              <a:gd name="connsiteY3388" fmla="*/ 2047582 h 3024785"/>
              <a:gd name="connsiteX3389" fmla="*/ 2867713 w 2971357"/>
              <a:gd name="connsiteY3389" fmla="*/ 2047011 h 3024785"/>
              <a:gd name="connsiteX3390" fmla="*/ 2877238 w 2971357"/>
              <a:gd name="connsiteY3390" fmla="*/ 1997481 h 3024785"/>
              <a:gd name="connsiteX3391" fmla="*/ 2878476 w 2971357"/>
              <a:gd name="connsiteY3391" fmla="*/ 1969953 h 3024785"/>
              <a:gd name="connsiteX3392" fmla="*/ 2841138 w 2971357"/>
              <a:gd name="connsiteY3392" fmla="*/ 2055107 h 3024785"/>
              <a:gd name="connsiteX3393" fmla="*/ 2841138 w 2971357"/>
              <a:gd name="connsiteY3393" fmla="*/ 2055964 h 3024785"/>
              <a:gd name="connsiteX3394" fmla="*/ 2825136 w 2971357"/>
              <a:gd name="connsiteY3394" fmla="*/ 2090159 h 3024785"/>
              <a:gd name="connsiteX3395" fmla="*/ 2807705 w 2971357"/>
              <a:gd name="connsiteY3395" fmla="*/ 2119877 h 3024785"/>
              <a:gd name="connsiteX3396" fmla="*/ 2805134 w 2971357"/>
              <a:gd name="connsiteY3396" fmla="*/ 2117496 h 3024785"/>
              <a:gd name="connsiteX3397" fmla="*/ 2812468 w 2971357"/>
              <a:gd name="connsiteY3397" fmla="*/ 2096541 h 3024785"/>
              <a:gd name="connsiteX3398" fmla="*/ 2821993 w 2971357"/>
              <a:gd name="connsiteY3398" fmla="*/ 2073966 h 3024785"/>
              <a:gd name="connsiteX3399" fmla="*/ 2829994 w 2971357"/>
              <a:gd name="connsiteY3399" fmla="*/ 2051106 h 3024785"/>
              <a:gd name="connsiteX3400" fmla="*/ 2839519 w 2971357"/>
              <a:gd name="connsiteY3400" fmla="*/ 2020150 h 3024785"/>
              <a:gd name="connsiteX3401" fmla="*/ 2849044 w 2971357"/>
              <a:gd name="connsiteY3401" fmla="*/ 1987861 h 3024785"/>
              <a:gd name="connsiteX3402" fmla="*/ 2857617 w 2971357"/>
              <a:gd name="connsiteY3402" fmla="*/ 1955856 h 3024785"/>
              <a:gd name="connsiteX3403" fmla="*/ 2850473 w 2971357"/>
              <a:gd name="connsiteY3403" fmla="*/ 1966048 h 3024785"/>
              <a:gd name="connsiteX3404" fmla="*/ 2842662 w 2971357"/>
              <a:gd name="connsiteY3404" fmla="*/ 1986432 h 3024785"/>
              <a:gd name="connsiteX3405" fmla="*/ 2837804 w 2971357"/>
              <a:gd name="connsiteY3405" fmla="*/ 2000053 h 3024785"/>
              <a:gd name="connsiteX3406" fmla="*/ 2831709 w 2971357"/>
              <a:gd name="connsiteY3406" fmla="*/ 2015578 h 3024785"/>
              <a:gd name="connsiteX3407" fmla="*/ 2826752 w 2971357"/>
              <a:gd name="connsiteY3407" fmla="*/ 2023789 h 3024785"/>
              <a:gd name="connsiteX3408" fmla="*/ 2819231 w 2971357"/>
              <a:gd name="connsiteY3408" fmla="*/ 2036247 h 3024785"/>
              <a:gd name="connsiteX3409" fmla="*/ 2799038 w 2971357"/>
              <a:gd name="connsiteY3409" fmla="*/ 2076729 h 3024785"/>
              <a:gd name="connsiteX3410" fmla="*/ 2777987 w 2971357"/>
              <a:gd name="connsiteY3410" fmla="*/ 2118448 h 3024785"/>
              <a:gd name="connsiteX3411" fmla="*/ 2755032 w 2971357"/>
              <a:gd name="connsiteY3411" fmla="*/ 2160168 h 3024785"/>
              <a:gd name="connsiteX3412" fmla="*/ 2743221 w 2971357"/>
              <a:gd name="connsiteY3412" fmla="*/ 2182170 h 3024785"/>
              <a:gd name="connsiteX3413" fmla="*/ 2730172 w 2971357"/>
              <a:gd name="connsiteY3413" fmla="*/ 2204935 h 3024785"/>
              <a:gd name="connsiteX3414" fmla="*/ 2716742 w 2971357"/>
              <a:gd name="connsiteY3414" fmla="*/ 2229319 h 3024785"/>
              <a:gd name="connsiteX3415" fmla="*/ 2709884 w 2971357"/>
              <a:gd name="connsiteY3415" fmla="*/ 2242178 h 3024785"/>
              <a:gd name="connsiteX3416" fmla="*/ 2702264 w 2971357"/>
              <a:gd name="connsiteY3416" fmla="*/ 2255227 h 3024785"/>
              <a:gd name="connsiteX3417" fmla="*/ 2685214 w 2971357"/>
              <a:gd name="connsiteY3417" fmla="*/ 2282754 h 3024785"/>
              <a:gd name="connsiteX3418" fmla="*/ 2675689 w 2971357"/>
              <a:gd name="connsiteY3418" fmla="*/ 2297137 h 3024785"/>
              <a:gd name="connsiteX3419" fmla="*/ 2667497 w 2971357"/>
              <a:gd name="connsiteY3419" fmla="*/ 2308853 h 3024785"/>
              <a:gd name="connsiteX3420" fmla="*/ 2628254 w 2971357"/>
              <a:gd name="connsiteY3420" fmla="*/ 2363146 h 3024785"/>
              <a:gd name="connsiteX3421" fmla="*/ 2636255 w 2971357"/>
              <a:gd name="connsiteY3421" fmla="*/ 2347715 h 3024785"/>
              <a:gd name="connsiteX3422" fmla="*/ 2663021 w 2971357"/>
              <a:gd name="connsiteY3422" fmla="*/ 2309044 h 3024785"/>
              <a:gd name="connsiteX3423" fmla="*/ 2672546 w 2971357"/>
              <a:gd name="connsiteY3423" fmla="*/ 2291517 h 3024785"/>
              <a:gd name="connsiteX3424" fmla="*/ 2648638 w 2971357"/>
              <a:gd name="connsiteY3424" fmla="*/ 2317711 h 3024785"/>
              <a:gd name="connsiteX3425" fmla="*/ 2650162 w 2971357"/>
              <a:gd name="connsiteY3425" fmla="*/ 2316187 h 3024785"/>
              <a:gd name="connsiteX3426" fmla="*/ 2635303 w 2971357"/>
              <a:gd name="connsiteY3426" fmla="*/ 2337619 h 3024785"/>
              <a:gd name="connsiteX3427" fmla="*/ 2620063 w 2971357"/>
              <a:gd name="connsiteY3427" fmla="*/ 2358669 h 3024785"/>
              <a:gd name="connsiteX3428" fmla="*/ 2601870 w 2971357"/>
              <a:gd name="connsiteY3428" fmla="*/ 2382005 h 3024785"/>
              <a:gd name="connsiteX3429" fmla="*/ 2582154 w 2971357"/>
              <a:gd name="connsiteY3429" fmla="*/ 2406389 h 3024785"/>
              <a:gd name="connsiteX3430" fmla="*/ 2580915 w 2971357"/>
              <a:gd name="connsiteY3430" fmla="*/ 2408865 h 3024785"/>
              <a:gd name="connsiteX3431" fmla="*/ 2542815 w 2971357"/>
              <a:gd name="connsiteY3431" fmla="*/ 2453538 h 3024785"/>
              <a:gd name="connsiteX3432" fmla="*/ 2505287 w 2971357"/>
              <a:gd name="connsiteY3432" fmla="*/ 2490495 h 3024785"/>
              <a:gd name="connsiteX3433" fmla="*/ 2502131 w 2971357"/>
              <a:gd name="connsiteY3433" fmla="*/ 2492625 h 3024785"/>
              <a:gd name="connsiteX3434" fmla="*/ 2486237 w 2971357"/>
              <a:gd name="connsiteY3434" fmla="*/ 2503353 h 3024785"/>
              <a:gd name="connsiteX3435" fmla="*/ 2487761 w 2971357"/>
              <a:gd name="connsiteY3435" fmla="*/ 2500496 h 3024785"/>
              <a:gd name="connsiteX3436" fmla="*/ 2522527 w 2971357"/>
              <a:gd name="connsiteY3436" fmla="*/ 2464777 h 3024785"/>
              <a:gd name="connsiteX3437" fmla="*/ 2539291 w 2971357"/>
              <a:gd name="connsiteY3437" fmla="*/ 2446870 h 3024785"/>
              <a:gd name="connsiteX3438" fmla="*/ 2555103 w 2971357"/>
              <a:gd name="connsiteY3438" fmla="*/ 2427820 h 3024785"/>
              <a:gd name="connsiteX3439" fmla="*/ 2570819 w 2971357"/>
              <a:gd name="connsiteY3439" fmla="*/ 2409246 h 3024785"/>
              <a:gd name="connsiteX3440" fmla="*/ 2586059 w 2971357"/>
              <a:gd name="connsiteY3440" fmla="*/ 2390196 h 3024785"/>
              <a:gd name="connsiteX3441" fmla="*/ 2616062 w 2971357"/>
              <a:gd name="connsiteY3441" fmla="*/ 2351525 h 3024785"/>
              <a:gd name="connsiteX3442" fmla="*/ 2642542 w 2971357"/>
              <a:gd name="connsiteY3442" fmla="*/ 2313425 h 3024785"/>
              <a:gd name="connsiteX3443" fmla="*/ 2668069 w 2971357"/>
              <a:gd name="connsiteY3443" fmla="*/ 2274563 h 3024785"/>
              <a:gd name="connsiteX3444" fmla="*/ 2691501 w 2971357"/>
              <a:gd name="connsiteY3444" fmla="*/ 2238844 h 3024785"/>
              <a:gd name="connsiteX3445" fmla="*/ 2710074 w 2971357"/>
              <a:gd name="connsiteY3445" fmla="*/ 2205697 h 3024785"/>
              <a:gd name="connsiteX3446" fmla="*/ 2726648 w 2971357"/>
              <a:gd name="connsiteY3446" fmla="*/ 2174074 h 3024785"/>
              <a:gd name="connsiteX3447" fmla="*/ 2742078 w 2971357"/>
              <a:gd name="connsiteY3447" fmla="*/ 2141403 h 3024785"/>
              <a:gd name="connsiteX3448" fmla="*/ 2748174 w 2971357"/>
              <a:gd name="connsiteY3448" fmla="*/ 2126925 h 3024785"/>
              <a:gd name="connsiteX3449" fmla="*/ 2721980 w 2971357"/>
              <a:gd name="connsiteY3449" fmla="*/ 2166073 h 3024785"/>
              <a:gd name="connsiteX3450" fmla="*/ 2680261 w 2971357"/>
              <a:gd name="connsiteY3450" fmla="*/ 2229129 h 3024785"/>
              <a:gd name="connsiteX3451" fmla="*/ 2655115 w 2971357"/>
              <a:gd name="connsiteY3451" fmla="*/ 2264752 h 3024785"/>
              <a:gd name="connsiteX3452" fmla="*/ 2641875 w 2971357"/>
              <a:gd name="connsiteY3452" fmla="*/ 2283802 h 3024785"/>
              <a:gd name="connsiteX3453" fmla="*/ 2627588 w 2971357"/>
              <a:gd name="connsiteY3453" fmla="*/ 2302852 h 3024785"/>
              <a:gd name="connsiteX3454" fmla="*/ 2608538 w 2971357"/>
              <a:gd name="connsiteY3454" fmla="*/ 2324855 h 3024785"/>
              <a:gd name="connsiteX3455" fmla="*/ 2582154 w 2971357"/>
              <a:gd name="connsiteY3455" fmla="*/ 2356478 h 3024785"/>
              <a:gd name="connsiteX3456" fmla="*/ 2581201 w 2971357"/>
              <a:gd name="connsiteY3456" fmla="*/ 2354763 h 3024785"/>
              <a:gd name="connsiteX3457" fmla="*/ 2556436 w 2971357"/>
              <a:gd name="connsiteY3457" fmla="*/ 2384196 h 3024785"/>
              <a:gd name="connsiteX3458" fmla="*/ 2538815 w 2971357"/>
              <a:gd name="connsiteY3458" fmla="*/ 2400864 h 3024785"/>
              <a:gd name="connsiteX3459" fmla="*/ 2551769 w 2971357"/>
              <a:gd name="connsiteY3459" fmla="*/ 2379814 h 3024785"/>
              <a:gd name="connsiteX3460" fmla="*/ 2588059 w 2971357"/>
              <a:gd name="connsiteY3460" fmla="*/ 2331427 h 3024785"/>
              <a:gd name="connsiteX3461" fmla="*/ 2727981 w 2971357"/>
              <a:gd name="connsiteY3461" fmla="*/ 2098541 h 3024785"/>
              <a:gd name="connsiteX3462" fmla="*/ 2744745 w 2971357"/>
              <a:gd name="connsiteY3462" fmla="*/ 2059584 h 3024785"/>
              <a:gd name="connsiteX3463" fmla="*/ 2752175 w 2971357"/>
              <a:gd name="connsiteY3463" fmla="*/ 2041581 h 3024785"/>
              <a:gd name="connsiteX3464" fmla="*/ 2757985 w 2971357"/>
              <a:gd name="connsiteY3464" fmla="*/ 2024532 h 3024785"/>
              <a:gd name="connsiteX3465" fmla="*/ 2777035 w 2971357"/>
              <a:gd name="connsiteY3465" fmla="*/ 1974430 h 3024785"/>
              <a:gd name="connsiteX3466" fmla="*/ 2792561 w 2971357"/>
              <a:gd name="connsiteY3466" fmla="*/ 1925091 h 3024785"/>
              <a:gd name="connsiteX3467" fmla="*/ 2797323 w 2971357"/>
              <a:gd name="connsiteY3467" fmla="*/ 1901278 h 3024785"/>
              <a:gd name="connsiteX3468" fmla="*/ 2796847 w 2971357"/>
              <a:gd name="connsiteY3468" fmla="*/ 1897849 h 3024785"/>
              <a:gd name="connsiteX3469" fmla="*/ 2790179 w 2971357"/>
              <a:gd name="connsiteY3469" fmla="*/ 1917852 h 3024785"/>
              <a:gd name="connsiteX3470" fmla="*/ 2774178 w 2971357"/>
              <a:gd name="connsiteY3470" fmla="*/ 1963381 h 3024785"/>
              <a:gd name="connsiteX3471" fmla="*/ 2772558 w 2971357"/>
              <a:gd name="connsiteY3471" fmla="*/ 1968620 h 3024785"/>
              <a:gd name="connsiteX3472" fmla="*/ 2770653 w 2971357"/>
              <a:gd name="connsiteY3472" fmla="*/ 1974144 h 3024785"/>
              <a:gd name="connsiteX3473" fmla="*/ 2753222 w 2971357"/>
              <a:gd name="connsiteY3473" fmla="*/ 2023579 h 3024785"/>
              <a:gd name="connsiteX3474" fmla="*/ 2734649 w 2971357"/>
              <a:gd name="connsiteY3474" fmla="*/ 2067680 h 3024785"/>
              <a:gd name="connsiteX3475" fmla="*/ 2734649 w 2971357"/>
              <a:gd name="connsiteY3475" fmla="*/ 2066537 h 3024785"/>
              <a:gd name="connsiteX3476" fmla="*/ 2717980 w 2971357"/>
              <a:gd name="connsiteY3476" fmla="*/ 2103113 h 3024785"/>
              <a:gd name="connsiteX3477" fmla="*/ 2699883 w 2971357"/>
              <a:gd name="connsiteY3477" fmla="*/ 2138927 h 3024785"/>
              <a:gd name="connsiteX3478" fmla="*/ 2691882 w 2971357"/>
              <a:gd name="connsiteY3478" fmla="*/ 2157977 h 3024785"/>
              <a:gd name="connsiteX3479" fmla="*/ 2681785 w 2971357"/>
              <a:gd name="connsiteY3479" fmla="*/ 2175407 h 3024785"/>
              <a:gd name="connsiteX3480" fmla="*/ 2660449 w 2971357"/>
              <a:gd name="connsiteY3480" fmla="*/ 2208936 h 3024785"/>
              <a:gd name="connsiteX3481" fmla="*/ 2659255 w 2971357"/>
              <a:gd name="connsiteY3481" fmla="*/ 2210097 h 3024785"/>
              <a:gd name="connsiteX3482" fmla="*/ 2652043 w 2971357"/>
              <a:gd name="connsiteY3482" fmla="*/ 2217103 h 3024785"/>
              <a:gd name="connsiteX3483" fmla="*/ 2639780 w 2971357"/>
              <a:gd name="connsiteY3483" fmla="*/ 2231415 h 3024785"/>
              <a:gd name="connsiteX3484" fmla="*/ 2632064 w 2971357"/>
              <a:gd name="connsiteY3484" fmla="*/ 2243226 h 3024785"/>
              <a:gd name="connsiteX3485" fmla="*/ 2617587 w 2971357"/>
              <a:gd name="connsiteY3485" fmla="*/ 2263609 h 3024785"/>
              <a:gd name="connsiteX3486" fmla="*/ 2602251 w 2971357"/>
              <a:gd name="connsiteY3486" fmla="*/ 2283326 h 3024785"/>
              <a:gd name="connsiteX3487" fmla="*/ 2627112 w 2971357"/>
              <a:gd name="connsiteY3487" fmla="*/ 2263323 h 3024785"/>
              <a:gd name="connsiteX3488" fmla="*/ 2628921 w 2971357"/>
              <a:gd name="connsiteY3488" fmla="*/ 2264276 h 3024785"/>
              <a:gd name="connsiteX3489" fmla="*/ 2603870 w 2971357"/>
              <a:gd name="connsiteY3489" fmla="*/ 2300090 h 3024785"/>
              <a:gd name="connsiteX3490" fmla="*/ 2581963 w 2971357"/>
              <a:gd name="connsiteY3490" fmla="*/ 2328665 h 3024785"/>
              <a:gd name="connsiteX3491" fmla="*/ 2546339 w 2971357"/>
              <a:gd name="connsiteY3491" fmla="*/ 2366765 h 3024785"/>
              <a:gd name="connsiteX3492" fmla="*/ 2508239 w 2971357"/>
              <a:gd name="connsiteY3492" fmla="*/ 2404865 h 3024785"/>
              <a:gd name="connsiteX3493" fmla="*/ 2497762 w 2971357"/>
              <a:gd name="connsiteY3493" fmla="*/ 2415533 h 3024785"/>
              <a:gd name="connsiteX3494" fmla="*/ 2488237 w 2971357"/>
              <a:gd name="connsiteY3494" fmla="*/ 2423629 h 3024785"/>
              <a:gd name="connsiteX3495" fmla="*/ 2479379 w 2971357"/>
              <a:gd name="connsiteY3495" fmla="*/ 2428678 h 3024785"/>
              <a:gd name="connsiteX3496" fmla="*/ 2468806 w 2971357"/>
              <a:gd name="connsiteY3496" fmla="*/ 2439631 h 3024785"/>
              <a:gd name="connsiteX3497" fmla="*/ 2456804 w 2971357"/>
              <a:gd name="connsiteY3497" fmla="*/ 2450775 h 3024785"/>
              <a:gd name="connsiteX3498" fmla="*/ 2461186 w 2971357"/>
              <a:gd name="connsiteY3498" fmla="*/ 2431725 h 3024785"/>
              <a:gd name="connsiteX3499" fmla="*/ 2459757 w 2971357"/>
              <a:gd name="connsiteY3499" fmla="*/ 2428868 h 3024785"/>
              <a:gd name="connsiteX3500" fmla="*/ 2485951 w 2971357"/>
              <a:gd name="connsiteY3500" fmla="*/ 2400293 h 3024785"/>
              <a:gd name="connsiteX3501" fmla="*/ 2510811 w 2971357"/>
              <a:gd name="connsiteY3501" fmla="*/ 2370670 h 3024785"/>
              <a:gd name="connsiteX3502" fmla="*/ 2526909 w 2971357"/>
              <a:gd name="connsiteY3502" fmla="*/ 2351620 h 3024785"/>
              <a:gd name="connsiteX3503" fmla="*/ 2541863 w 2971357"/>
              <a:gd name="connsiteY3503" fmla="*/ 2332570 h 3024785"/>
              <a:gd name="connsiteX3504" fmla="*/ 2567961 w 2971357"/>
              <a:gd name="connsiteY3504" fmla="*/ 2296375 h 3024785"/>
              <a:gd name="connsiteX3505" fmla="*/ 2612253 w 2971357"/>
              <a:gd name="connsiteY3505" fmla="*/ 2231510 h 3024785"/>
              <a:gd name="connsiteX3506" fmla="*/ 2632541 w 2971357"/>
              <a:gd name="connsiteY3506" fmla="*/ 2198553 h 3024785"/>
              <a:gd name="connsiteX3507" fmla="*/ 2650353 w 2971357"/>
              <a:gd name="connsiteY3507" fmla="*/ 2165787 h 3024785"/>
              <a:gd name="connsiteX3508" fmla="*/ 2648162 w 2971357"/>
              <a:gd name="connsiteY3508" fmla="*/ 2167216 h 3024785"/>
              <a:gd name="connsiteX3509" fmla="*/ 2657687 w 2971357"/>
              <a:gd name="connsiteY3509" fmla="*/ 2147404 h 3024785"/>
              <a:gd name="connsiteX3510" fmla="*/ 2669307 w 2971357"/>
              <a:gd name="connsiteY3510" fmla="*/ 2122734 h 3024785"/>
              <a:gd name="connsiteX3511" fmla="*/ 2687500 w 2971357"/>
              <a:gd name="connsiteY3511" fmla="*/ 2087492 h 3024785"/>
              <a:gd name="connsiteX3512" fmla="*/ 2703312 w 2971357"/>
              <a:gd name="connsiteY3512" fmla="*/ 2051964 h 3024785"/>
              <a:gd name="connsiteX3513" fmla="*/ 2718456 w 2971357"/>
              <a:gd name="connsiteY3513" fmla="*/ 2016245 h 3024785"/>
              <a:gd name="connsiteX3514" fmla="*/ 2732839 w 2971357"/>
              <a:gd name="connsiteY3514" fmla="*/ 1979574 h 3024785"/>
              <a:gd name="connsiteX3515" fmla="*/ 2747793 w 2971357"/>
              <a:gd name="connsiteY3515" fmla="*/ 1936425 h 3024785"/>
              <a:gd name="connsiteX3516" fmla="*/ 2759604 w 2971357"/>
              <a:gd name="connsiteY3516" fmla="*/ 1900897 h 3024785"/>
              <a:gd name="connsiteX3517" fmla="*/ 2768272 w 2971357"/>
              <a:gd name="connsiteY3517" fmla="*/ 1862797 h 3024785"/>
              <a:gd name="connsiteX3518" fmla="*/ 2773225 w 2971357"/>
              <a:gd name="connsiteY3518" fmla="*/ 1841652 h 3024785"/>
              <a:gd name="connsiteX3519" fmla="*/ 2777607 w 2971357"/>
              <a:gd name="connsiteY3519" fmla="*/ 1819649 h 3024785"/>
              <a:gd name="connsiteX3520" fmla="*/ 2779512 w 2971357"/>
              <a:gd name="connsiteY3520" fmla="*/ 1796884 h 3024785"/>
              <a:gd name="connsiteX3521" fmla="*/ 2778940 w 2971357"/>
              <a:gd name="connsiteY3521" fmla="*/ 1799646 h 3024785"/>
              <a:gd name="connsiteX3522" fmla="*/ 2766558 w 2971357"/>
              <a:gd name="connsiteY3522" fmla="*/ 1841366 h 3024785"/>
              <a:gd name="connsiteX3523" fmla="*/ 2776083 w 2971357"/>
              <a:gd name="connsiteY3523" fmla="*/ 1795932 h 3024785"/>
              <a:gd name="connsiteX3524" fmla="*/ 2786465 w 2971357"/>
              <a:gd name="connsiteY3524" fmla="*/ 1742496 h 3024785"/>
              <a:gd name="connsiteX3525" fmla="*/ 2791799 w 2971357"/>
              <a:gd name="connsiteY3525" fmla="*/ 1703539 h 3024785"/>
              <a:gd name="connsiteX3526" fmla="*/ 2788465 w 2971357"/>
              <a:gd name="connsiteY3526" fmla="*/ 1677155 h 3024785"/>
              <a:gd name="connsiteX3527" fmla="*/ 2788465 w 2971357"/>
              <a:gd name="connsiteY3527" fmla="*/ 1663153 h 3024785"/>
              <a:gd name="connsiteX3528" fmla="*/ 2783321 w 2971357"/>
              <a:gd name="connsiteY3528" fmla="*/ 1678584 h 3024785"/>
              <a:gd name="connsiteX3529" fmla="*/ 2778369 w 2971357"/>
              <a:gd name="connsiteY3529" fmla="*/ 1690585 h 3024785"/>
              <a:gd name="connsiteX3530" fmla="*/ 2781036 w 2971357"/>
              <a:gd name="connsiteY3530" fmla="*/ 1651152 h 3024785"/>
              <a:gd name="connsiteX3531" fmla="*/ 2781988 w 2971357"/>
              <a:gd name="connsiteY3531" fmla="*/ 1611623 h 3024785"/>
              <a:gd name="connsiteX3532" fmla="*/ 2781988 w 2971357"/>
              <a:gd name="connsiteY3532" fmla="*/ 1572761 h 3024785"/>
              <a:gd name="connsiteX3533" fmla="*/ 2780369 w 2971357"/>
              <a:gd name="connsiteY3533" fmla="*/ 1534661 h 3024785"/>
              <a:gd name="connsiteX3534" fmla="*/ 2776178 w 2971357"/>
              <a:gd name="connsiteY3534" fmla="*/ 1525136 h 3024785"/>
              <a:gd name="connsiteX3535" fmla="*/ 2771225 w 2971357"/>
              <a:gd name="connsiteY3535" fmla="*/ 1536947 h 3024785"/>
              <a:gd name="connsiteX3536" fmla="*/ 2767510 w 2971357"/>
              <a:gd name="connsiteY3536" fmla="*/ 1529041 h 3024785"/>
              <a:gd name="connsiteX3537" fmla="*/ 2762652 w 2971357"/>
              <a:gd name="connsiteY3537" fmla="*/ 1570189 h 3024785"/>
              <a:gd name="connsiteX3538" fmla="*/ 2756080 w 2971357"/>
              <a:gd name="connsiteY3538" fmla="*/ 1612956 h 3024785"/>
              <a:gd name="connsiteX3539" fmla="*/ 2757795 w 2971357"/>
              <a:gd name="connsiteY3539" fmla="*/ 1729352 h 3024785"/>
              <a:gd name="connsiteX3540" fmla="*/ 2757826 w 2971357"/>
              <a:gd name="connsiteY3540" fmla="*/ 1729724 h 3024785"/>
              <a:gd name="connsiteX3541" fmla="*/ 2757795 w 2971357"/>
              <a:gd name="connsiteY3541" fmla="*/ 1729447 h 3024785"/>
              <a:gd name="connsiteX3542" fmla="*/ 2754270 w 2971357"/>
              <a:gd name="connsiteY3542" fmla="*/ 1741925 h 3024785"/>
              <a:gd name="connsiteX3543" fmla="*/ 2752461 w 2971357"/>
              <a:gd name="connsiteY3543" fmla="*/ 1741163 h 3024785"/>
              <a:gd name="connsiteX3544" fmla="*/ 2756270 w 2971357"/>
              <a:gd name="connsiteY3544" fmla="*/ 1705635 h 3024785"/>
              <a:gd name="connsiteX3545" fmla="*/ 2757318 w 2971357"/>
              <a:gd name="connsiteY3545" fmla="*/ 1679822 h 3024785"/>
              <a:gd name="connsiteX3546" fmla="*/ 2756556 w 2971357"/>
              <a:gd name="connsiteY3546" fmla="*/ 1657819 h 3024785"/>
              <a:gd name="connsiteX3547" fmla="*/ 2751794 w 2971357"/>
              <a:gd name="connsiteY3547" fmla="*/ 1674774 h 3024785"/>
              <a:gd name="connsiteX3548" fmla="*/ 2747698 w 2971357"/>
              <a:gd name="connsiteY3548" fmla="*/ 1697729 h 3024785"/>
              <a:gd name="connsiteX3549" fmla="*/ 2741126 w 2971357"/>
              <a:gd name="connsiteY3549" fmla="*/ 1729923 h 3024785"/>
              <a:gd name="connsiteX3550" fmla="*/ 2735125 w 2971357"/>
              <a:gd name="connsiteY3550" fmla="*/ 1757641 h 3024785"/>
              <a:gd name="connsiteX3551" fmla="*/ 2728267 w 2971357"/>
              <a:gd name="connsiteY3551" fmla="*/ 1788788 h 3024785"/>
              <a:gd name="connsiteX3552" fmla="*/ 2718742 w 2971357"/>
              <a:gd name="connsiteY3552" fmla="*/ 1828412 h 3024785"/>
              <a:gd name="connsiteX3553" fmla="*/ 2713408 w 2971357"/>
              <a:gd name="connsiteY3553" fmla="*/ 1843652 h 3024785"/>
              <a:gd name="connsiteX3554" fmla="*/ 2711979 w 2971357"/>
              <a:gd name="connsiteY3554" fmla="*/ 1830031 h 3024785"/>
              <a:gd name="connsiteX3555" fmla="*/ 2695215 w 2971357"/>
              <a:gd name="connsiteY3555" fmla="*/ 1876323 h 3024785"/>
              <a:gd name="connsiteX3556" fmla="*/ 2690834 w 2971357"/>
              <a:gd name="connsiteY3556" fmla="*/ 1872417 h 3024785"/>
              <a:gd name="connsiteX3557" fmla="*/ 2665212 w 2971357"/>
              <a:gd name="connsiteY3557" fmla="*/ 1945093 h 3024785"/>
              <a:gd name="connsiteX3558" fmla="*/ 2690834 w 2971357"/>
              <a:gd name="connsiteY3558" fmla="*/ 1872322 h 3024785"/>
              <a:gd name="connsiteX3559" fmla="*/ 2692670 w 2971357"/>
              <a:gd name="connsiteY3559" fmla="*/ 1861835 h 3024785"/>
              <a:gd name="connsiteX3560" fmla="*/ 2694168 w 2971357"/>
              <a:gd name="connsiteY3560" fmla="*/ 1853272 h 3024785"/>
              <a:gd name="connsiteX3561" fmla="*/ 2697596 w 2971357"/>
              <a:gd name="connsiteY3561" fmla="*/ 1836889 h 3024785"/>
              <a:gd name="connsiteX3562" fmla="*/ 2701787 w 2971357"/>
              <a:gd name="connsiteY3562" fmla="*/ 1822316 h 3024785"/>
              <a:gd name="connsiteX3563" fmla="*/ 2705217 w 2971357"/>
              <a:gd name="connsiteY3563" fmla="*/ 1807266 h 3024785"/>
              <a:gd name="connsiteX3564" fmla="*/ 2708169 w 2971357"/>
              <a:gd name="connsiteY3564" fmla="*/ 1788788 h 3024785"/>
              <a:gd name="connsiteX3565" fmla="*/ 2697692 w 2971357"/>
              <a:gd name="connsiteY3565" fmla="*/ 1784882 h 3024785"/>
              <a:gd name="connsiteX3566" fmla="*/ 2692262 w 2971357"/>
              <a:gd name="connsiteY3566" fmla="*/ 1802313 h 3024785"/>
              <a:gd name="connsiteX3567" fmla="*/ 2689214 w 2971357"/>
              <a:gd name="connsiteY3567" fmla="*/ 1815363 h 3024785"/>
              <a:gd name="connsiteX3568" fmla="*/ 2684357 w 2971357"/>
              <a:gd name="connsiteY3568" fmla="*/ 1834413 h 3024785"/>
              <a:gd name="connsiteX3569" fmla="*/ 2672451 w 2971357"/>
              <a:gd name="connsiteY3569" fmla="*/ 1881371 h 3024785"/>
              <a:gd name="connsiteX3570" fmla="*/ 2659878 w 2971357"/>
              <a:gd name="connsiteY3570" fmla="*/ 1925472 h 3024785"/>
              <a:gd name="connsiteX3571" fmla="*/ 2655305 w 2971357"/>
              <a:gd name="connsiteY3571" fmla="*/ 1941093 h 3024785"/>
              <a:gd name="connsiteX3572" fmla="*/ 2652924 w 2971357"/>
              <a:gd name="connsiteY3572" fmla="*/ 1949475 h 3024785"/>
              <a:gd name="connsiteX3573" fmla="*/ 2638256 w 2971357"/>
              <a:gd name="connsiteY3573" fmla="*/ 1988051 h 3024785"/>
              <a:gd name="connsiteX3574" fmla="*/ 2615015 w 2971357"/>
              <a:gd name="connsiteY3574" fmla="*/ 2034723 h 3024785"/>
              <a:gd name="connsiteX3575" fmla="*/ 2603680 w 2971357"/>
              <a:gd name="connsiteY3575" fmla="*/ 2055297 h 3024785"/>
              <a:gd name="connsiteX3576" fmla="*/ 2592821 w 2971357"/>
              <a:gd name="connsiteY3576" fmla="*/ 2073395 h 3024785"/>
              <a:gd name="connsiteX3577" fmla="*/ 2562151 w 2971357"/>
              <a:gd name="connsiteY3577" fmla="*/ 2113781 h 3024785"/>
              <a:gd name="connsiteX3578" fmla="*/ 2549007 w 2971357"/>
              <a:gd name="connsiteY3578" fmla="*/ 2142832 h 3024785"/>
              <a:gd name="connsiteX3579" fmla="*/ 2529957 w 2971357"/>
              <a:gd name="connsiteY3579" fmla="*/ 2175217 h 3024785"/>
              <a:gd name="connsiteX3580" fmla="*/ 2518908 w 2971357"/>
              <a:gd name="connsiteY3580" fmla="*/ 2192743 h 3024785"/>
              <a:gd name="connsiteX3581" fmla="*/ 2506144 w 2971357"/>
              <a:gd name="connsiteY3581" fmla="*/ 2210555 h 3024785"/>
              <a:gd name="connsiteX3582" fmla="*/ 2477569 w 2971357"/>
              <a:gd name="connsiteY3582" fmla="*/ 2247988 h 3024785"/>
              <a:gd name="connsiteX3583" fmla="*/ 2494809 w 2971357"/>
              <a:gd name="connsiteY3583" fmla="*/ 2215317 h 3024785"/>
              <a:gd name="connsiteX3584" fmla="*/ 2483665 w 2971357"/>
              <a:gd name="connsiteY3584" fmla="*/ 2225414 h 3024785"/>
              <a:gd name="connsiteX3585" fmla="*/ 2473283 w 2971357"/>
              <a:gd name="connsiteY3585" fmla="*/ 2236939 h 3024785"/>
              <a:gd name="connsiteX3586" fmla="*/ 2458900 w 2971357"/>
              <a:gd name="connsiteY3586" fmla="*/ 2252274 h 3024785"/>
              <a:gd name="connsiteX3587" fmla="*/ 2456424 w 2971357"/>
              <a:gd name="connsiteY3587" fmla="*/ 2250274 h 3024785"/>
              <a:gd name="connsiteX3588" fmla="*/ 2494524 w 2971357"/>
              <a:gd name="connsiteY3588" fmla="*/ 2189886 h 3024785"/>
              <a:gd name="connsiteX3589" fmla="*/ 2494524 w 2971357"/>
              <a:gd name="connsiteY3589" fmla="*/ 2189409 h 3024785"/>
              <a:gd name="connsiteX3590" fmla="*/ 2484522 w 2971357"/>
              <a:gd name="connsiteY3590" fmla="*/ 2198934 h 3024785"/>
              <a:gd name="connsiteX3591" fmla="*/ 2396416 w 2971357"/>
              <a:gd name="connsiteY3591" fmla="*/ 2297137 h 3024785"/>
              <a:gd name="connsiteX3592" fmla="*/ 2340980 w 2971357"/>
              <a:gd name="connsiteY3592" fmla="*/ 2355430 h 3024785"/>
              <a:gd name="connsiteX3593" fmla="*/ 2320978 w 2971357"/>
              <a:gd name="connsiteY3593" fmla="*/ 2396673 h 3024785"/>
              <a:gd name="connsiteX3594" fmla="*/ 2304309 w 2971357"/>
              <a:gd name="connsiteY3594" fmla="*/ 2412104 h 3024785"/>
              <a:gd name="connsiteX3595" fmla="*/ 2290117 w 2971357"/>
              <a:gd name="connsiteY3595" fmla="*/ 2425629 h 3024785"/>
              <a:gd name="connsiteX3596" fmla="*/ 2270495 w 2971357"/>
              <a:gd name="connsiteY3596" fmla="*/ 2446680 h 3024785"/>
              <a:gd name="connsiteX3597" fmla="*/ 2275258 w 2971357"/>
              <a:gd name="connsiteY3597" fmla="*/ 2449823 h 3024785"/>
              <a:gd name="connsiteX3598" fmla="*/ 2280020 w 2971357"/>
              <a:gd name="connsiteY3598" fmla="*/ 2449823 h 3024785"/>
              <a:gd name="connsiteX3599" fmla="*/ 2237825 w 2971357"/>
              <a:gd name="connsiteY3599" fmla="*/ 2483732 h 3024785"/>
              <a:gd name="connsiteX3600" fmla="*/ 2196391 w 2971357"/>
              <a:gd name="connsiteY3600" fmla="*/ 2511545 h 3024785"/>
              <a:gd name="connsiteX3601" fmla="*/ 2181913 w 2971357"/>
              <a:gd name="connsiteY3601" fmla="*/ 2519451 h 3024785"/>
              <a:gd name="connsiteX3602" fmla="*/ 2167054 w 2971357"/>
              <a:gd name="connsiteY3602" fmla="*/ 2526690 h 3024785"/>
              <a:gd name="connsiteX3603" fmla="*/ 2169816 w 2971357"/>
              <a:gd name="connsiteY3603" fmla="*/ 2520499 h 3024785"/>
              <a:gd name="connsiteX3604" fmla="*/ 2163720 w 2971357"/>
              <a:gd name="connsiteY3604" fmla="*/ 2517260 h 3024785"/>
              <a:gd name="connsiteX3605" fmla="*/ 2142575 w 2971357"/>
              <a:gd name="connsiteY3605" fmla="*/ 2528023 h 3024785"/>
              <a:gd name="connsiteX3606" fmla="*/ 2118000 w 2971357"/>
              <a:gd name="connsiteY3606" fmla="*/ 2540596 h 3024785"/>
              <a:gd name="connsiteX3607" fmla="*/ 2077519 w 2971357"/>
              <a:gd name="connsiteY3607" fmla="*/ 2564790 h 3024785"/>
              <a:gd name="connsiteX3608" fmla="*/ 2038943 w 2971357"/>
              <a:gd name="connsiteY3608" fmla="*/ 2586792 h 3024785"/>
              <a:gd name="connsiteX3609" fmla="*/ 2038085 w 2971357"/>
              <a:gd name="connsiteY3609" fmla="*/ 2582601 h 3024785"/>
              <a:gd name="connsiteX3610" fmla="*/ 2052849 w 2971357"/>
              <a:gd name="connsiteY3610" fmla="*/ 2571267 h 3024785"/>
              <a:gd name="connsiteX3611" fmla="*/ 2010844 w 2971357"/>
              <a:gd name="connsiteY3611" fmla="*/ 2593269 h 3024785"/>
              <a:gd name="connsiteX3612" fmla="*/ 1976268 w 2971357"/>
              <a:gd name="connsiteY3612" fmla="*/ 2611081 h 3024785"/>
              <a:gd name="connsiteX3613" fmla="*/ 1952075 w 2971357"/>
              <a:gd name="connsiteY3613" fmla="*/ 2621368 h 3024785"/>
              <a:gd name="connsiteX3614" fmla="*/ 1919499 w 2971357"/>
              <a:gd name="connsiteY3614" fmla="*/ 2628798 h 3024785"/>
              <a:gd name="connsiteX3615" fmla="*/ 1868731 w 2971357"/>
              <a:gd name="connsiteY3615" fmla="*/ 2643371 h 3024785"/>
              <a:gd name="connsiteX3616" fmla="*/ 1841775 w 2971357"/>
              <a:gd name="connsiteY3616" fmla="*/ 2653467 h 3024785"/>
              <a:gd name="connsiteX3617" fmla="*/ 1846252 w 2971357"/>
              <a:gd name="connsiteY3617" fmla="*/ 2655182 h 3024785"/>
              <a:gd name="connsiteX3618" fmla="*/ 1861016 w 2971357"/>
              <a:gd name="connsiteY3618" fmla="*/ 2653658 h 3024785"/>
              <a:gd name="connsiteX3619" fmla="*/ 1880542 w 2971357"/>
              <a:gd name="connsiteY3619" fmla="*/ 2649086 h 3024785"/>
              <a:gd name="connsiteX3620" fmla="*/ 1916356 w 2971357"/>
              <a:gd name="connsiteY3620" fmla="*/ 2640894 h 3024785"/>
              <a:gd name="connsiteX3621" fmla="*/ 1926929 w 2971357"/>
              <a:gd name="connsiteY3621" fmla="*/ 2641466 h 3024785"/>
              <a:gd name="connsiteX3622" fmla="*/ 1930916 w 2971357"/>
              <a:gd name="connsiteY3622" fmla="*/ 2642178 h 3024785"/>
              <a:gd name="connsiteX3623" fmla="*/ 1933465 w 2971357"/>
              <a:gd name="connsiteY3623" fmla="*/ 2642633 h 3024785"/>
              <a:gd name="connsiteX3624" fmla="*/ 1927500 w 2971357"/>
              <a:gd name="connsiteY3624" fmla="*/ 2648800 h 3024785"/>
              <a:gd name="connsiteX3625" fmla="*/ 1899687 w 2971357"/>
              <a:gd name="connsiteY3625" fmla="*/ 2658325 h 3024785"/>
              <a:gd name="connsiteX3626" fmla="*/ 1871112 w 2971357"/>
              <a:gd name="connsiteY3626" fmla="*/ 2661087 h 3024785"/>
              <a:gd name="connsiteX3627" fmla="*/ 1829774 w 2971357"/>
              <a:gd name="connsiteY3627" fmla="*/ 2666612 h 3024785"/>
              <a:gd name="connsiteX3628" fmla="*/ 1806914 w 2971357"/>
              <a:gd name="connsiteY3628" fmla="*/ 2672041 h 3024785"/>
              <a:gd name="connsiteX3629" fmla="*/ 1782625 w 2971357"/>
              <a:gd name="connsiteY3629" fmla="*/ 2679090 h 3024785"/>
              <a:gd name="connsiteX3630" fmla="*/ 1778148 w 2971357"/>
              <a:gd name="connsiteY3630" fmla="*/ 2688615 h 3024785"/>
              <a:gd name="connsiteX3631" fmla="*/ 1810343 w 2971357"/>
              <a:gd name="connsiteY3631" fmla="*/ 2686519 h 3024785"/>
              <a:gd name="connsiteX3632" fmla="*/ 1819868 w 2971357"/>
              <a:gd name="connsiteY3632" fmla="*/ 2689567 h 3024785"/>
              <a:gd name="connsiteX3633" fmla="*/ 1802913 w 2971357"/>
              <a:gd name="connsiteY3633" fmla="*/ 2694806 h 3024785"/>
              <a:gd name="connsiteX3634" fmla="*/ 1795388 w 2971357"/>
              <a:gd name="connsiteY3634" fmla="*/ 2697377 h 3024785"/>
              <a:gd name="connsiteX3635" fmla="*/ 1798722 w 2971357"/>
              <a:gd name="connsiteY3635" fmla="*/ 2698616 h 3024785"/>
              <a:gd name="connsiteX3636" fmla="*/ 1807485 w 2971357"/>
              <a:gd name="connsiteY3636" fmla="*/ 2700616 h 3024785"/>
              <a:gd name="connsiteX3637" fmla="*/ 1768623 w 2971357"/>
              <a:gd name="connsiteY3637" fmla="*/ 2710141 h 3024785"/>
              <a:gd name="connsiteX3638" fmla="*/ 1751764 w 2971357"/>
              <a:gd name="connsiteY3638" fmla="*/ 2714808 h 3024785"/>
              <a:gd name="connsiteX3639" fmla="*/ 1737095 w 2971357"/>
              <a:gd name="connsiteY3639" fmla="*/ 2718523 h 3024785"/>
              <a:gd name="connsiteX3640" fmla="*/ 1689470 w 2971357"/>
              <a:gd name="connsiteY3640" fmla="*/ 2725762 h 3024785"/>
              <a:gd name="connsiteX3641" fmla="*/ 1649466 w 2971357"/>
              <a:gd name="connsiteY3641" fmla="*/ 2728715 h 3024785"/>
              <a:gd name="connsiteX3642" fmla="*/ 1630416 w 2971357"/>
              <a:gd name="connsiteY3642" fmla="*/ 2730049 h 3024785"/>
              <a:gd name="connsiteX3643" fmla="*/ 1611366 w 2971357"/>
              <a:gd name="connsiteY3643" fmla="*/ 2730049 h 3024785"/>
              <a:gd name="connsiteX3644" fmla="*/ 1568408 w 2971357"/>
              <a:gd name="connsiteY3644" fmla="*/ 2731668 h 3024785"/>
              <a:gd name="connsiteX3645" fmla="*/ 1530308 w 2971357"/>
              <a:gd name="connsiteY3645" fmla="*/ 2729287 h 3024785"/>
              <a:gd name="connsiteX3646" fmla="*/ 1509448 w 2971357"/>
              <a:gd name="connsiteY3646" fmla="*/ 2728334 h 3024785"/>
              <a:gd name="connsiteX3647" fmla="*/ 1477063 w 2971357"/>
              <a:gd name="connsiteY3647" fmla="*/ 2727381 h 3024785"/>
              <a:gd name="connsiteX3648" fmla="*/ 1448488 w 2971357"/>
              <a:gd name="connsiteY3648" fmla="*/ 2726143 h 3024785"/>
              <a:gd name="connsiteX3649" fmla="*/ 1419913 w 2971357"/>
              <a:gd name="connsiteY3649" fmla="*/ 2724048 h 3024785"/>
              <a:gd name="connsiteX3650" fmla="*/ 1362096 w 2971357"/>
              <a:gd name="connsiteY3650" fmla="*/ 2718904 h 3024785"/>
              <a:gd name="connsiteX3651" fmla="*/ 1318186 w 2971357"/>
              <a:gd name="connsiteY3651" fmla="*/ 2711093 h 3024785"/>
              <a:gd name="connsiteX3652" fmla="*/ 1267037 w 2971357"/>
              <a:gd name="connsiteY3652" fmla="*/ 2701568 h 3024785"/>
              <a:gd name="connsiteX3653" fmla="*/ 1277895 w 2971357"/>
              <a:gd name="connsiteY3653" fmla="*/ 2696997 h 3024785"/>
              <a:gd name="connsiteX3654" fmla="*/ 1277895 w 2971357"/>
              <a:gd name="connsiteY3654" fmla="*/ 2692901 h 3024785"/>
              <a:gd name="connsiteX3655" fmla="*/ 1238557 w 2971357"/>
              <a:gd name="connsiteY3655" fmla="*/ 2684138 h 3024785"/>
              <a:gd name="connsiteX3656" fmla="*/ 1211220 w 2971357"/>
              <a:gd name="connsiteY3656" fmla="*/ 2678042 h 3024785"/>
              <a:gd name="connsiteX3657" fmla="*/ 1169786 w 2971357"/>
              <a:gd name="connsiteY3657" fmla="*/ 2666231 h 3024785"/>
              <a:gd name="connsiteX3658" fmla="*/ 1149212 w 2971357"/>
              <a:gd name="connsiteY3658" fmla="*/ 2661278 h 3024785"/>
              <a:gd name="connsiteX3659" fmla="*/ 1128924 w 2971357"/>
              <a:gd name="connsiteY3659" fmla="*/ 2655277 h 3024785"/>
              <a:gd name="connsiteX3660" fmla="*/ 1096444 w 2971357"/>
              <a:gd name="connsiteY3660" fmla="*/ 2651944 h 3024785"/>
              <a:gd name="connsiteX3661" fmla="*/ 1083204 w 2971357"/>
              <a:gd name="connsiteY3661" fmla="*/ 2650896 h 3024785"/>
              <a:gd name="connsiteX3662" fmla="*/ 1071203 w 2971357"/>
              <a:gd name="connsiteY3662" fmla="*/ 2646228 h 3024785"/>
              <a:gd name="connsiteX3663" fmla="*/ 1044914 w 2971357"/>
              <a:gd name="connsiteY3663" fmla="*/ 2638418 h 3024785"/>
              <a:gd name="connsiteX3664" fmla="*/ 1030341 w 2971357"/>
              <a:gd name="connsiteY3664" fmla="*/ 2633751 h 3024785"/>
              <a:gd name="connsiteX3665" fmla="*/ 1016148 w 2971357"/>
              <a:gd name="connsiteY3665" fmla="*/ 2628321 h 3024785"/>
              <a:gd name="connsiteX3666" fmla="*/ 1116827 w 2971357"/>
              <a:gd name="connsiteY3666" fmla="*/ 2675946 h 3024785"/>
              <a:gd name="connsiteX3667" fmla="*/ 1145974 w 2971357"/>
              <a:gd name="connsiteY3667" fmla="*/ 2686709 h 3024785"/>
              <a:gd name="connsiteX3668" fmla="*/ 1129210 w 2971357"/>
              <a:gd name="connsiteY3668" fmla="*/ 2685471 h 3024785"/>
              <a:gd name="connsiteX3669" fmla="*/ 1142640 w 2971357"/>
              <a:gd name="connsiteY3669" fmla="*/ 2691187 h 3024785"/>
              <a:gd name="connsiteX3670" fmla="*/ 1149212 w 2971357"/>
              <a:gd name="connsiteY3670" fmla="*/ 2695092 h 3024785"/>
              <a:gd name="connsiteX3671" fmla="*/ 1103493 w 2971357"/>
              <a:gd name="connsiteY3671" fmla="*/ 2682328 h 3024785"/>
              <a:gd name="connsiteX3672" fmla="*/ 1078156 w 2971357"/>
              <a:gd name="connsiteY3672" fmla="*/ 2675851 h 3024785"/>
              <a:gd name="connsiteX3673" fmla="*/ 1059773 w 2971357"/>
              <a:gd name="connsiteY3673" fmla="*/ 2671279 h 3024785"/>
              <a:gd name="connsiteX3674" fmla="*/ 1076156 w 2971357"/>
              <a:gd name="connsiteY3674" fmla="*/ 2678137 h 3024785"/>
              <a:gd name="connsiteX3675" fmla="*/ 1114922 w 2971357"/>
              <a:gd name="connsiteY3675" fmla="*/ 2690996 h 3024785"/>
              <a:gd name="connsiteX3676" fmla="*/ 1113970 w 2971357"/>
              <a:gd name="connsiteY3676" fmla="*/ 2696330 h 3024785"/>
              <a:gd name="connsiteX3677" fmla="*/ 1118352 w 2971357"/>
              <a:gd name="connsiteY3677" fmla="*/ 2698806 h 3024785"/>
              <a:gd name="connsiteX3678" fmla="*/ 1093110 w 2971357"/>
              <a:gd name="connsiteY3678" fmla="*/ 2693949 h 3024785"/>
              <a:gd name="connsiteX3679" fmla="*/ 1072441 w 2971357"/>
              <a:gd name="connsiteY3679" fmla="*/ 2689091 h 3024785"/>
              <a:gd name="connsiteX3680" fmla="*/ 1060725 w 2971357"/>
              <a:gd name="connsiteY3680" fmla="*/ 2689091 h 3024785"/>
              <a:gd name="connsiteX3681" fmla="*/ 1078156 w 2971357"/>
              <a:gd name="connsiteY3681" fmla="*/ 2697187 h 3024785"/>
              <a:gd name="connsiteX3682" fmla="*/ 1115494 w 2971357"/>
              <a:gd name="connsiteY3682" fmla="*/ 2710427 h 3024785"/>
              <a:gd name="connsiteX3683" fmla="*/ 1139021 w 2971357"/>
              <a:gd name="connsiteY3683" fmla="*/ 2718904 h 3024785"/>
              <a:gd name="connsiteX3684" fmla="*/ 1182931 w 2971357"/>
              <a:gd name="connsiteY3684" fmla="*/ 2733478 h 3024785"/>
              <a:gd name="connsiteX3685" fmla="*/ 1179788 w 2971357"/>
              <a:gd name="connsiteY3685" fmla="*/ 2737097 h 3024785"/>
              <a:gd name="connsiteX3686" fmla="*/ 1207505 w 2971357"/>
              <a:gd name="connsiteY3686" fmla="*/ 2744717 h 3024785"/>
              <a:gd name="connsiteX3687" fmla="*/ 1237604 w 2971357"/>
              <a:gd name="connsiteY3687" fmla="*/ 2751765 h 3024785"/>
              <a:gd name="connsiteX3688" fmla="*/ 1266179 w 2971357"/>
              <a:gd name="connsiteY3688" fmla="*/ 2758147 h 3024785"/>
              <a:gd name="connsiteX3689" fmla="*/ 1294183 w 2971357"/>
              <a:gd name="connsiteY3689" fmla="*/ 2763291 h 3024785"/>
              <a:gd name="connsiteX3690" fmla="*/ 1347142 w 2971357"/>
              <a:gd name="connsiteY3690" fmla="*/ 2769386 h 3024785"/>
              <a:gd name="connsiteX3691" fmla="*/ 1372764 w 2971357"/>
              <a:gd name="connsiteY3691" fmla="*/ 2771482 h 3024785"/>
              <a:gd name="connsiteX3692" fmla="*/ 1398863 w 2971357"/>
              <a:gd name="connsiteY3692" fmla="*/ 2773101 h 3024785"/>
              <a:gd name="connsiteX3693" fmla="*/ 1426485 w 2971357"/>
              <a:gd name="connsiteY3693" fmla="*/ 2775102 h 3024785"/>
              <a:gd name="connsiteX3694" fmla="*/ 1441249 w 2971357"/>
              <a:gd name="connsiteY3694" fmla="*/ 2776340 h 3024785"/>
              <a:gd name="connsiteX3695" fmla="*/ 1456679 w 2971357"/>
              <a:gd name="connsiteY3695" fmla="*/ 2776912 h 3024785"/>
              <a:gd name="connsiteX3696" fmla="*/ 1673850 w 2971357"/>
              <a:gd name="connsiteY3696" fmla="*/ 2768910 h 3024785"/>
              <a:gd name="connsiteX3697" fmla="*/ 1698900 w 2971357"/>
              <a:gd name="connsiteY3697" fmla="*/ 2766053 h 3024785"/>
              <a:gd name="connsiteX3698" fmla="*/ 1723760 w 2971357"/>
              <a:gd name="connsiteY3698" fmla="*/ 2761957 h 3024785"/>
              <a:gd name="connsiteX3699" fmla="*/ 1748621 w 2971357"/>
              <a:gd name="connsiteY3699" fmla="*/ 2757862 h 3024785"/>
              <a:gd name="connsiteX3700" fmla="*/ 1761099 w 2971357"/>
              <a:gd name="connsiteY3700" fmla="*/ 2755861 h 3024785"/>
              <a:gd name="connsiteX3701" fmla="*/ 1773386 w 2971357"/>
              <a:gd name="connsiteY3701" fmla="*/ 2753194 h 3024785"/>
              <a:gd name="connsiteX3702" fmla="*/ 1773386 w 2971357"/>
              <a:gd name="connsiteY3702" fmla="*/ 2755480 h 3024785"/>
              <a:gd name="connsiteX3703" fmla="*/ 1749859 w 2971357"/>
              <a:gd name="connsiteY3703" fmla="*/ 2761290 h 3024785"/>
              <a:gd name="connsiteX3704" fmla="*/ 1727952 w 2971357"/>
              <a:gd name="connsiteY3704" fmla="*/ 2767482 h 3024785"/>
              <a:gd name="connsiteX3705" fmla="*/ 1768052 w 2971357"/>
              <a:gd name="connsiteY3705" fmla="*/ 2765101 h 3024785"/>
              <a:gd name="connsiteX3706" fmla="*/ 1787102 w 2971357"/>
              <a:gd name="connsiteY3706" fmla="*/ 2766244 h 3024785"/>
              <a:gd name="connsiteX3707" fmla="*/ 1830250 w 2971357"/>
              <a:gd name="connsiteY3707" fmla="*/ 2757862 h 3024785"/>
              <a:gd name="connsiteX3708" fmla="*/ 1850729 w 2971357"/>
              <a:gd name="connsiteY3708" fmla="*/ 2755004 h 3024785"/>
              <a:gd name="connsiteX3709" fmla="*/ 1825583 w 2971357"/>
              <a:gd name="connsiteY3709" fmla="*/ 2765577 h 3024785"/>
              <a:gd name="connsiteX3710" fmla="*/ 1876256 w 2971357"/>
              <a:gd name="connsiteY3710" fmla="*/ 2766529 h 3024785"/>
              <a:gd name="connsiteX3711" fmla="*/ 1899497 w 2971357"/>
              <a:gd name="connsiteY3711" fmla="*/ 2761671 h 3024785"/>
              <a:gd name="connsiteX3712" fmla="*/ 1905497 w 2971357"/>
              <a:gd name="connsiteY3712" fmla="*/ 2760433 h 3024785"/>
              <a:gd name="connsiteX3713" fmla="*/ 1912972 w 2971357"/>
              <a:gd name="connsiteY3713" fmla="*/ 2759546 h 3024785"/>
              <a:gd name="connsiteX3714" fmla="*/ 1915522 w 2971357"/>
              <a:gd name="connsiteY3714" fmla="*/ 2759289 h 3024785"/>
              <a:gd name="connsiteX3715" fmla="*/ 1919999 w 2971357"/>
              <a:gd name="connsiteY3715" fmla="*/ 2758838 h 3024785"/>
              <a:gd name="connsiteX3716" fmla="*/ 1890067 w 2971357"/>
              <a:gd name="connsiteY3716" fmla="*/ 2771387 h 3024785"/>
              <a:gd name="connsiteX3717" fmla="*/ 1852919 w 2971357"/>
              <a:gd name="connsiteY3717" fmla="*/ 2780912 h 3024785"/>
              <a:gd name="connsiteX3718" fmla="*/ 1834441 w 2971357"/>
              <a:gd name="connsiteY3718" fmla="*/ 2785484 h 3024785"/>
              <a:gd name="connsiteX3719" fmla="*/ 1815391 w 2971357"/>
              <a:gd name="connsiteY3719" fmla="*/ 2789103 h 3024785"/>
              <a:gd name="connsiteX3720" fmla="*/ 1770528 w 2971357"/>
              <a:gd name="connsiteY3720" fmla="*/ 2797390 h 3024785"/>
              <a:gd name="connsiteX3721" fmla="*/ 1721475 w 2971357"/>
              <a:gd name="connsiteY3721" fmla="*/ 2805010 h 3024785"/>
              <a:gd name="connsiteX3722" fmla="*/ 1669944 w 2971357"/>
              <a:gd name="connsiteY3722" fmla="*/ 2811773 h 3024785"/>
              <a:gd name="connsiteX3723" fmla="*/ 1643751 w 2971357"/>
              <a:gd name="connsiteY3723" fmla="*/ 2815012 h 3024785"/>
              <a:gd name="connsiteX3724" fmla="*/ 1617366 w 2971357"/>
              <a:gd name="connsiteY3724" fmla="*/ 2817011 h 3024785"/>
              <a:gd name="connsiteX3725" fmla="*/ 1616604 w 2971357"/>
              <a:gd name="connsiteY3725" fmla="*/ 2822346 h 3024785"/>
              <a:gd name="connsiteX3726" fmla="*/ 1572122 w 2971357"/>
              <a:gd name="connsiteY3726" fmla="*/ 2828728 h 3024785"/>
              <a:gd name="connsiteX3727" fmla="*/ 1569836 w 2971357"/>
              <a:gd name="connsiteY3727" fmla="*/ 2831204 h 3024785"/>
              <a:gd name="connsiteX3728" fmla="*/ 1572027 w 2971357"/>
              <a:gd name="connsiteY3728" fmla="*/ 2828728 h 3024785"/>
              <a:gd name="connsiteX3729" fmla="*/ 1556025 w 2971357"/>
              <a:gd name="connsiteY3729" fmla="*/ 2827108 h 3024785"/>
              <a:gd name="connsiteX3730" fmla="*/ 1576123 w 2971357"/>
              <a:gd name="connsiteY3730" fmla="*/ 2820536 h 3024785"/>
              <a:gd name="connsiteX3731" fmla="*/ 1576123 w 2971357"/>
              <a:gd name="connsiteY3731" fmla="*/ 2819583 h 3024785"/>
              <a:gd name="connsiteX3732" fmla="*/ 1555168 w 2971357"/>
              <a:gd name="connsiteY3732" fmla="*/ 2819583 h 3024785"/>
              <a:gd name="connsiteX3733" fmla="*/ 1535546 w 2971357"/>
              <a:gd name="connsiteY3733" fmla="*/ 2814726 h 3024785"/>
              <a:gd name="connsiteX3734" fmla="*/ 1579838 w 2971357"/>
              <a:gd name="connsiteY3734" fmla="*/ 2806820 h 3024785"/>
              <a:gd name="connsiteX3735" fmla="*/ 1608413 w 2971357"/>
              <a:gd name="connsiteY3735" fmla="*/ 2802058 h 3024785"/>
              <a:gd name="connsiteX3736" fmla="*/ 1589934 w 2971357"/>
              <a:gd name="connsiteY3736" fmla="*/ 2802058 h 3024785"/>
              <a:gd name="connsiteX3737" fmla="*/ 1560407 w 2971357"/>
              <a:gd name="connsiteY3737" fmla="*/ 2803296 h 3024785"/>
              <a:gd name="connsiteX3738" fmla="*/ 1504019 w 2971357"/>
              <a:gd name="connsiteY3738" fmla="*/ 2804534 h 3024785"/>
              <a:gd name="connsiteX3739" fmla="*/ 1447535 w 2971357"/>
              <a:gd name="connsiteY3739" fmla="*/ 2803105 h 3024785"/>
              <a:gd name="connsiteX3740" fmla="*/ 1431534 w 2971357"/>
              <a:gd name="connsiteY3740" fmla="*/ 2803105 h 3024785"/>
              <a:gd name="connsiteX3741" fmla="*/ 1415341 w 2971357"/>
              <a:gd name="connsiteY3741" fmla="*/ 2800724 h 3024785"/>
              <a:gd name="connsiteX3742" fmla="*/ 1416579 w 2971357"/>
              <a:gd name="connsiteY3742" fmla="*/ 2799676 h 3024785"/>
              <a:gd name="connsiteX3743" fmla="*/ 1386385 w 2971357"/>
              <a:gd name="connsiteY3743" fmla="*/ 2791961 h 3024785"/>
              <a:gd name="connsiteX3744" fmla="*/ 1354952 w 2971357"/>
              <a:gd name="connsiteY3744" fmla="*/ 2788722 h 3024785"/>
              <a:gd name="connsiteX3745" fmla="*/ 1316852 w 2971357"/>
              <a:gd name="connsiteY3745" fmla="*/ 2784627 h 3024785"/>
              <a:gd name="connsiteX3746" fmla="*/ 1278752 w 2971357"/>
              <a:gd name="connsiteY3746" fmla="*/ 2778435 h 3024785"/>
              <a:gd name="connsiteX3747" fmla="*/ 1240652 w 2971357"/>
              <a:gd name="connsiteY3747" fmla="*/ 2771387 h 3024785"/>
              <a:gd name="connsiteX3748" fmla="*/ 1202552 w 2971357"/>
              <a:gd name="connsiteY3748" fmla="*/ 2762815 h 3024785"/>
              <a:gd name="connsiteX3749" fmla="*/ 1154261 w 2971357"/>
              <a:gd name="connsiteY3749" fmla="*/ 2749003 h 3024785"/>
              <a:gd name="connsiteX3750" fmla="*/ 1104921 w 2971357"/>
              <a:gd name="connsiteY3750" fmla="*/ 2733478 h 3024785"/>
              <a:gd name="connsiteX3751" fmla="*/ 1076346 w 2971357"/>
              <a:gd name="connsiteY3751" fmla="*/ 2719476 h 3024785"/>
              <a:gd name="connsiteX3752" fmla="*/ 1048628 w 2971357"/>
              <a:gd name="connsiteY3752" fmla="*/ 2707760 h 3024785"/>
              <a:gd name="connsiteX3753" fmla="*/ 987573 w 2971357"/>
              <a:gd name="connsiteY3753" fmla="*/ 2681280 h 3024785"/>
              <a:gd name="connsiteX3754" fmla="*/ 1013005 w 2971357"/>
              <a:gd name="connsiteY3754" fmla="*/ 2696711 h 3024785"/>
              <a:gd name="connsiteX3755" fmla="*/ 1044437 w 2971357"/>
              <a:gd name="connsiteY3755" fmla="*/ 2716427 h 3024785"/>
              <a:gd name="connsiteX3756" fmla="*/ 1009004 w 2971357"/>
              <a:gd name="connsiteY3756" fmla="*/ 2705474 h 3024785"/>
              <a:gd name="connsiteX3757" fmla="*/ 970905 w 2971357"/>
              <a:gd name="connsiteY3757" fmla="*/ 2690329 h 3024785"/>
              <a:gd name="connsiteX3758" fmla="*/ 928232 w 2971357"/>
              <a:gd name="connsiteY3758" fmla="*/ 2670517 h 3024785"/>
              <a:gd name="connsiteX3759" fmla="*/ 905182 w 2971357"/>
              <a:gd name="connsiteY3759" fmla="*/ 2658325 h 3024785"/>
              <a:gd name="connsiteX3760" fmla="*/ 880893 w 2971357"/>
              <a:gd name="connsiteY3760" fmla="*/ 2644418 h 3024785"/>
              <a:gd name="connsiteX3761" fmla="*/ 838602 w 2971357"/>
              <a:gd name="connsiteY3761" fmla="*/ 2621177 h 3024785"/>
              <a:gd name="connsiteX3762" fmla="*/ 805360 w 2971357"/>
              <a:gd name="connsiteY3762" fmla="*/ 2595746 h 3024785"/>
              <a:gd name="connsiteX3763" fmla="*/ 808408 w 2971357"/>
              <a:gd name="connsiteY3763" fmla="*/ 2592984 h 3024785"/>
              <a:gd name="connsiteX3764" fmla="*/ 785834 w 2971357"/>
              <a:gd name="connsiteY3764" fmla="*/ 2576315 h 3024785"/>
              <a:gd name="connsiteX3765" fmla="*/ 755830 w 2971357"/>
              <a:gd name="connsiteY3765" fmla="*/ 2554312 h 3024785"/>
              <a:gd name="connsiteX3766" fmla="*/ 733541 w 2971357"/>
              <a:gd name="connsiteY3766" fmla="*/ 2535262 h 3024785"/>
              <a:gd name="connsiteX3767" fmla="*/ 725445 w 2971357"/>
              <a:gd name="connsiteY3767" fmla="*/ 2524975 h 3024785"/>
              <a:gd name="connsiteX3768" fmla="*/ 727374 w 2971357"/>
              <a:gd name="connsiteY3768" fmla="*/ 2519013 h 3024785"/>
              <a:gd name="connsiteX3769" fmla="*/ 727541 w 2971357"/>
              <a:gd name="connsiteY3769" fmla="*/ 2518498 h 3024785"/>
              <a:gd name="connsiteX3770" fmla="*/ 752020 w 2971357"/>
              <a:gd name="connsiteY3770" fmla="*/ 2534786 h 3024785"/>
              <a:gd name="connsiteX3771" fmla="*/ 800502 w 2971357"/>
              <a:gd name="connsiteY3771" fmla="*/ 2567266 h 3024785"/>
              <a:gd name="connsiteX3772" fmla="*/ 849556 w 2971357"/>
              <a:gd name="connsiteY3772" fmla="*/ 2596889 h 3024785"/>
              <a:gd name="connsiteX3773" fmla="*/ 902229 w 2971357"/>
              <a:gd name="connsiteY3773" fmla="*/ 2626511 h 3024785"/>
              <a:gd name="connsiteX3774" fmla="*/ 879560 w 2971357"/>
              <a:gd name="connsiteY3774" fmla="*/ 2609367 h 3024785"/>
              <a:gd name="connsiteX3775" fmla="*/ 832887 w 2971357"/>
              <a:gd name="connsiteY3775" fmla="*/ 2580792 h 3024785"/>
              <a:gd name="connsiteX3776" fmla="*/ 799550 w 2971357"/>
              <a:gd name="connsiteY3776" fmla="*/ 2559456 h 3024785"/>
              <a:gd name="connsiteX3777" fmla="*/ 767260 w 2971357"/>
              <a:gd name="connsiteY3777" fmla="*/ 2536501 h 3024785"/>
              <a:gd name="connsiteX3778" fmla="*/ 747353 w 2971357"/>
              <a:gd name="connsiteY3778" fmla="*/ 2522403 h 3024785"/>
              <a:gd name="connsiteX3779" fmla="*/ 718016 w 2971357"/>
              <a:gd name="connsiteY3779" fmla="*/ 2502020 h 3024785"/>
              <a:gd name="connsiteX3780" fmla="*/ 700013 w 2971357"/>
              <a:gd name="connsiteY3780" fmla="*/ 2488399 h 3024785"/>
              <a:gd name="connsiteX3781" fmla="*/ 682773 w 2971357"/>
              <a:gd name="connsiteY3781" fmla="*/ 2473921 h 3024785"/>
              <a:gd name="connsiteX3782" fmla="*/ 682106 w 2971357"/>
              <a:gd name="connsiteY3782" fmla="*/ 2474493 h 3024785"/>
              <a:gd name="connsiteX3783" fmla="*/ 650864 w 2971357"/>
              <a:gd name="connsiteY3783" fmla="*/ 2449156 h 3024785"/>
              <a:gd name="connsiteX3784" fmla="*/ 618670 w 2971357"/>
              <a:gd name="connsiteY3784" fmla="*/ 2418105 h 3024785"/>
              <a:gd name="connsiteX3785" fmla="*/ 608002 w 2971357"/>
              <a:gd name="connsiteY3785" fmla="*/ 2401722 h 3024785"/>
              <a:gd name="connsiteX3786" fmla="*/ 607240 w 2971357"/>
              <a:gd name="connsiteY3786" fmla="*/ 2397531 h 3024785"/>
              <a:gd name="connsiteX3787" fmla="*/ 621337 w 2971357"/>
              <a:gd name="connsiteY3787" fmla="*/ 2410675 h 3024785"/>
              <a:gd name="connsiteX3788" fmla="*/ 628576 w 2971357"/>
              <a:gd name="connsiteY3788" fmla="*/ 2414580 h 3024785"/>
              <a:gd name="connsiteX3789" fmla="*/ 645340 w 2971357"/>
              <a:gd name="connsiteY3789" fmla="*/ 2426963 h 3024785"/>
              <a:gd name="connsiteX3790" fmla="*/ 645479 w 2971357"/>
              <a:gd name="connsiteY3790" fmla="*/ 2427102 h 3024785"/>
              <a:gd name="connsiteX3791" fmla="*/ 654865 w 2971357"/>
              <a:gd name="connsiteY3791" fmla="*/ 2436488 h 3024785"/>
              <a:gd name="connsiteX3792" fmla="*/ 698870 w 2971357"/>
              <a:gd name="connsiteY3792" fmla="*/ 2464491 h 3024785"/>
              <a:gd name="connsiteX3793" fmla="*/ 777642 w 2971357"/>
              <a:gd name="connsiteY3793" fmla="*/ 2514498 h 3024785"/>
              <a:gd name="connsiteX3794" fmla="*/ 818505 w 2971357"/>
              <a:gd name="connsiteY3794" fmla="*/ 2541263 h 3024785"/>
              <a:gd name="connsiteX3795" fmla="*/ 862129 w 2971357"/>
              <a:gd name="connsiteY3795" fmla="*/ 2568504 h 3024785"/>
              <a:gd name="connsiteX3796" fmla="*/ 897086 w 2971357"/>
              <a:gd name="connsiteY3796" fmla="*/ 2585840 h 3024785"/>
              <a:gd name="connsiteX3797" fmla="*/ 913183 w 2971357"/>
              <a:gd name="connsiteY3797" fmla="*/ 2585840 h 3024785"/>
              <a:gd name="connsiteX3798" fmla="*/ 890037 w 2971357"/>
              <a:gd name="connsiteY3798" fmla="*/ 2564980 h 3024785"/>
              <a:gd name="connsiteX3799" fmla="*/ 847080 w 2971357"/>
              <a:gd name="connsiteY3799" fmla="*/ 2536405 h 3024785"/>
              <a:gd name="connsiteX3800" fmla="*/ 823172 w 2971357"/>
              <a:gd name="connsiteY3800" fmla="*/ 2520879 h 3024785"/>
              <a:gd name="connsiteX3801" fmla="*/ 799264 w 2971357"/>
              <a:gd name="connsiteY3801" fmla="*/ 2504401 h 3024785"/>
              <a:gd name="connsiteX3802" fmla="*/ 735447 w 2971357"/>
              <a:gd name="connsiteY3802" fmla="*/ 2457919 h 3024785"/>
              <a:gd name="connsiteX3803" fmla="*/ 723731 w 2971357"/>
              <a:gd name="connsiteY3803" fmla="*/ 2449823 h 3024785"/>
              <a:gd name="connsiteX3804" fmla="*/ 671438 w 2971357"/>
              <a:gd name="connsiteY3804" fmla="*/ 2404960 h 3024785"/>
              <a:gd name="connsiteX3805" fmla="*/ 630386 w 2971357"/>
              <a:gd name="connsiteY3805" fmla="*/ 2362288 h 3024785"/>
              <a:gd name="connsiteX3806" fmla="*/ 588380 w 2971357"/>
              <a:gd name="connsiteY3806" fmla="*/ 2319521 h 3024785"/>
              <a:gd name="connsiteX3807" fmla="*/ 557901 w 2971357"/>
              <a:gd name="connsiteY3807" fmla="*/ 2287993 h 3024785"/>
              <a:gd name="connsiteX3808" fmla="*/ 542089 w 2971357"/>
              <a:gd name="connsiteY3808" fmla="*/ 2269598 h 3024785"/>
              <a:gd name="connsiteX3809" fmla="*/ 523740 w 2971357"/>
              <a:gd name="connsiteY3809" fmla="*/ 2246393 h 3024785"/>
              <a:gd name="connsiteX3810" fmla="*/ 530087 w 2971357"/>
              <a:gd name="connsiteY3810" fmla="*/ 2257799 h 3024785"/>
              <a:gd name="connsiteX3811" fmla="*/ 547613 w 2971357"/>
              <a:gd name="connsiteY3811" fmla="*/ 2281707 h 3024785"/>
              <a:gd name="connsiteX3812" fmla="*/ 530087 w 2971357"/>
              <a:gd name="connsiteY3812" fmla="*/ 2257895 h 3024785"/>
              <a:gd name="connsiteX3813" fmla="*/ 523734 w 2971357"/>
              <a:gd name="connsiteY3813" fmla="*/ 2246386 h 3024785"/>
              <a:gd name="connsiteX3814" fmla="*/ 523420 w 2971357"/>
              <a:gd name="connsiteY3814" fmla="*/ 2245988 h 3024785"/>
              <a:gd name="connsiteX3815" fmla="*/ 468365 w 2971357"/>
              <a:gd name="connsiteY3815" fmla="*/ 2161692 h 3024785"/>
              <a:gd name="connsiteX3816" fmla="*/ 461031 w 2971357"/>
              <a:gd name="connsiteY3816" fmla="*/ 2148452 h 3024785"/>
              <a:gd name="connsiteX3817" fmla="*/ 455983 w 2971357"/>
              <a:gd name="connsiteY3817" fmla="*/ 2137403 h 3024785"/>
              <a:gd name="connsiteX3818" fmla="*/ 450554 w 2971357"/>
              <a:gd name="connsiteY3818" fmla="*/ 2123115 h 3024785"/>
              <a:gd name="connsiteX3819" fmla="*/ 458269 w 2971357"/>
              <a:gd name="connsiteY3819" fmla="*/ 2125687 h 3024785"/>
              <a:gd name="connsiteX3820" fmla="*/ 469127 w 2971357"/>
              <a:gd name="connsiteY3820" fmla="*/ 2141118 h 3024785"/>
              <a:gd name="connsiteX3821" fmla="*/ 483129 w 2971357"/>
              <a:gd name="connsiteY3821" fmla="*/ 2162073 h 3024785"/>
              <a:gd name="connsiteX3822" fmla="*/ 497798 w 2971357"/>
              <a:gd name="connsiteY3822" fmla="*/ 2185885 h 3024785"/>
              <a:gd name="connsiteX3823" fmla="*/ 513705 w 2971357"/>
              <a:gd name="connsiteY3823" fmla="*/ 2209317 h 3024785"/>
              <a:gd name="connsiteX3824" fmla="*/ 538469 w 2971357"/>
              <a:gd name="connsiteY3824" fmla="*/ 2242464 h 3024785"/>
              <a:gd name="connsiteX3825" fmla="*/ 536564 w 2971357"/>
              <a:gd name="connsiteY3825" fmla="*/ 2236844 h 3024785"/>
              <a:gd name="connsiteX3826" fmla="*/ 522182 w 2971357"/>
              <a:gd name="connsiteY3826" fmla="*/ 2215127 h 3024785"/>
              <a:gd name="connsiteX3827" fmla="*/ 502465 w 2971357"/>
              <a:gd name="connsiteY3827" fmla="*/ 2186552 h 3024785"/>
              <a:gd name="connsiteX3828" fmla="*/ 483986 w 2971357"/>
              <a:gd name="connsiteY3828" fmla="*/ 2157501 h 3024785"/>
              <a:gd name="connsiteX3829" fmla="*/ 448839 w 2971357"/>
              <a:gd name="connsiteY3829" fmla="*/ 2102256 h 3024785"/>
              <a:gd name="connsiteX3830" fmla="*/ 428075 w 2971357"/>
              <a:gd name="connsiteY3830" fmla="*/ 2066632 h 3024785"/>
              <a:gd name="connsiteX3831" fmla="*/ 407310 w 2971357"/>
              <a:gd name="connsiteY3831" fmla="*/ 2025294 h 3024785"/>
              <a:gd name="connsiteX3832" fmla="*/ 411406 w 2971357"/>
              <a:gd name="connsiteY3832" fmla="*/ 2023294 h 3024785"/>
              <a:gd name="connsiteX3833" fmla="*/ 419216 w 2971357"/>
              <a:gd name="connsiteY3833" fmla="*/ 2035676 h 3024785"/>
              <a:gd name="connsiteX3834" fmla="*/ 440457 w 2971357"/>
              <a:gd name="connsiteY3834" fmla="*/ 2070919 h 3024785"/>
              <a:gd name="connsiteX3835" fmla="*/ 424836 w 2971357"/>
              <a:gd name="connsiteY3835" fmla="*/ 2032819 h 3024785"/>
              <a:gd name="connsiteX3836" fmla="*/ 420740 w 2971357"/>
              <a:gd name="connsiteY3836" fmla="*/ 2018531 h 3024785"/>
              <a:gd name="connsiteX3837" fmla="*/ 404453 w 2971357"/>
              <a:gd name="connsiteY3837" fmla="*/ 1970334 h 3024785"/>
              <a:gd name="connsiteX3838" fmla="*/ 396642 w 2971357"/>
              <a:gd name="connsiteY3838" fmla="*/ 1944236 h 3024785"/>
              <a:gd name="connsiteX3839" fmla="*/ 392261 w 2971357"/>
              <a:gd name="connsiteY3839" fmla="*/ 1930234 h 3024785"/>
              <a:gd name="connsiteX3840" fmla="*/ 389498 w 2971357"/>
              <a:gd name="connsiteY3840" fmla="*/ 1922233 h 3024785"/>
              <a:gd name="connsiteX3841" fmla="*/ 386831 w 2971357"/>
              <a:gd name="connsiteY3841" fmla="*/ 1912708 h 3024785"/>
              <a:gd name="connsiteX3842" fmla="*/ 371496 w 2971357"/>
              <a:gd name="connsiteY3842" fmla="*/ 1862702 h 3024785"/>
              <a:gd name="connsiteX3843" fmla="*/ 366638 w 2971357"/>
              <a:gd name="connsiteY3843" fmla="*/ 1855653 h 3024785"/>
              <a:gd name="connsiteX3844" fmla="*/ 371496 w 2971357"/>
              <a:gd name="connsiteY3844" fmla="*/ 1862607 h 3024785"/>
              <a:gd name="connsiteX3845" fmla="*/ 374068 w 2971357"/>
              <a:gd name="connsiteY3845" fmla="*/ 1861369 h 3024785"/>
              <a:gd name="connsiteX3846" fmla="*/ 380831 w 2971357"/>
              <a:gd name="connsiteY3846" fmla="*/ 1857368 h 3024785"/>
              <a:gd name="connsiteX3847" fmla="*/ 381974 w 2971357"/>
              <a:gd name="connsiteY3847" fmla="*/ 1853558 h 3024785"/>
              <a:gd name="connsiteX3848" fmla="*/ 380069 w 2971357"/>
              <a:gd name="connsiteY3848" fmla="*/ 1844033 h 3024785"/>
              <a:gd name="connsiteX3849" fmla="*/ 359304 w 2971357"/>
              <a:gd name="connsiteY3849" fmla="*/ 1732590 h 3024785"/>
              <a:gd name="connsiteX3850" fmla="*/ 354065 w 2971357"/>
              <a:gd name="connsiteY3850" fmla="*/ 1750021 h 3024785"/>
              <a:gd name="connsiteX3851" fmla="*/ 352637 w 2971357"/>
              <a:gd name="connsiteY3851" fmla="*/ 1758117 h 3024785"/>
              <a:gd name="connsiteX3852" fmla="*/ 346826 w 2971357"/>
              <a:gd name="connsiteY3852" fmla="*/ 1744116 h 3024785"/>
              <a:gd name="connsiteX3853" fmla="*/ 340730 w 2971357"/>
              <a:gd name="connsiteY3853" fmla="*/ 1713540 h 3024785"/>
              <a:gd name="connsiteX3854" fmla="*/ 336539 w 2971357"/>
              <a:gd name="connsiteY3854" fmla="*/ 1681155 h 3024785"/>
              <a:gd name="connsiteX3855" fmla="*/ 337206 w 2971357"/>
              <a:gd name="connsiteY3855" fmla="*/ 1653723 h 3024785"/>
              <a:gd name="connsiteX3856" fmla="*/ 337206 w 2971357"/>
              <a:gd name="connsiteY3856" fmla="*/ 1636864 h 3024785"/>
              <a:gd name="connsiteX3857" fmla="*/ 337206 w 2971357"/>
              <a:gd name="connsiteY3857" fmla="*/ 1616957 h 3024785"/>
              <a:gd name="connsiteX3858" fmla="*/ 340159 w 2971357"/>
              <a:gd name="connsiteY3858" fmla="*/ 1600860 h 3024785"/>
              <a:gd name="connsiteX3859" fmla="*/ 340159 w 2971357"/>
              <a:gd name="connsiteY3859" fmla="*/ 1572761 h 3024785"/>
              <a:gd name="connsiteX3860" fmla="*/ 342255 w 2971357"/>
              <a:gd name="connsiteY3860" fmla="*/ 1534661 h 3024785"/>
              <a:gd name="connsiteX3861" fmla="*/ 342921 w 2971357"/>
              <a:gd name="connsiteY3861" fmla="*/ 1512849 h 3024785"/>
              <a:gd name="connsiteX3862" fmla="*/ 344540 w 2971357"/>
              <a:gd name="connsiteY3862" fmla="*/ 1488560 h 3024785"/>
              <a:gd name="connsiteX3863" fmla="*/ 347874 w 2971357"/>
              <a:gd name="connsiteY3863" fmla="*/ 1459413 h 3024785"/>
              <a:gd name="connsiteX3864" fmla="*/ 352351 w 2971357"/>
              <a:gd name="connsiteY3864" fmla="*/ 1421313 h 3024785"/>
              <a:gd name="connsiteX3865" fmla="*/ 353684 w 2971357"/>
              <a:gd name="connsiteY3865" fmla="*/ 1418742 h 3024785"/>
              <a:gd name="connsiteX3866" fmla="*/ 355209 w 2971357"/>
              <a:gd name="connsiteY3866" fmla="*/ 1396167 h 3024785"/>
              <a:gd name="connsiteX3867" fmla="*/ 357876 w 2971357"/>
              <a:gd name="connsiteY3867" fmla="*/ 1373688 h 3024785"/>
              <a:gd name="connsiteX3868" fmla="*/ 355304 w 2971357"/>
              <a:gd name="connsiteY3868" fmla="*/ 1377498 h 3024785"/>
              <a:gd name="connsiteX3869" fmla="*/ 352922 w 2971357"/>
              <a:gd name="connsiteY3869" fmla="*/ 1386261 h 3024785"/>
              <a:gd name="connsiteX3870" fmla="*/ 350255 w 2971357"/>
              <a:gd name="connsiteY3870" fmla="*/ 1390548 h 3024785"/>
              <a:gd name="connsiteX3871" fmla="*/ 347874 w 2971357"/>
              <a:gd name="connsiteY3871" fmla="*/ 1405692 h 3024785"/>
              <a:gd name="connsiteX3872" fmla="*/ 345302 w 2971357"/>
              <a:gd name="connsiteY3872" fmla="*/ 1396167 h 3024785"/>
              <a:gd name="connsiteX3873" fmla="*/ 345302 w 2971357"/>
              <a:gd name="connsiteY3873" fmla="*/ 1396072 h 3024785"/>
              <a:gd name="connsiteX3874" fmla="*/ 338254 w 2971357"/>
              <a:gd name="connsiteY3874" fmla="*/ 1453794 h 3024785"/>
              <a:gd name="connsiteX3875" fmla="*/ 332825 w 2971357"/>
              <a:gd name="connsiteY3875" fmla="*/ 1472844 h 3024785"/>
              <a:gd name="connsiteX3876" fmla="*/ 329967 w 2971357"/>
              <a:gd name="connsiteY3876" fmla="*/ 1502181 h 3024785"/>
              <a:gd name="connsiteX3877" fmla="*/ 329967 w 2971357"/>
              <a:gd name="connsiteY3877" fmla="*/ 1528089 h 3024785"/>
              <a:gd name="connsiteX3878" fmla="*/ 328443 w 2971357"/>
              <a:gd name="connsiteY3878" fmla="*/ 1538566 h 3024785"/>
              <a:gd name="connsiteX3879" fmla="*/ 327872 w 2971357"/>
              <a:gd name="connsiteY3879" fmla="*/ 1510944 h 3024785"/>
              <a:gd name="connsiteX3880" fmla="*/ 329015 w 2971357"/>
              <a:gd name="connsiteY3880" fmla="*/ 1448841 h 3024785"/>
              <a:gd name="connsiteX3881" fmla="*/ 324633 w 2971357"/>
              <a:gd name="connsiteY3881" fmla="*/ 1441602 h 3024785"/>
              <a:gd name="connsiteX3882" fmla="*/ 321395 w 2971357"/>
              <a:gd name="connsiteY3882" fmla="*/ 1414932 h 3024785"/>
              <a:gd name="connsiteX3883" fmla="*/ 315965 w 2971357"/>
              <a:gd name="connsiteY3883" fmla="*/ 1414932 h 3024785"/>
              <a:gd name="connsiteX3884" fmla="*/ 314918 w 2971357"/>
              <a:gd name="connsiteY3884" fmla="*/ 1454937 h 3024785"/>
              <a:gd name="connsiteX3885" fmla="*/ 314918 w 2971357"/>
              <a:gd name="connsiteY3885" fmla="*/ 1497704 h 3024785"/>
              <a:gd name="connsiteX3886" fmla="*/ 311965 w 2971357"/>
              <a:gd name="connsiteY3886" fmla="*/ 1510753 h 3024785"/>
              <a:gd name="connsiteX3887" fmla="*/ 314060 w 2971357"/>
              <a:gd name="connsiteY3887" fmla="*/ 1541805 h 3024785"/>
              <a:gd name="connsiteX3888" fmla="*/ 314822 w 2971357"/>
              <a:gd name="connsiteY3888" fmla="*/ 1579905 h 3024785"/>
              <a:gd name="connsiteX3889" fmla="*/ 315489 w 2971357"/>
              <a:gd name="connsiteY3889" fmla="*/ 1611337 h 3024785"/>
              <a:gd name="connsiteX3890" fmla="*/ 313489 w 2971357"/>
              <a:gd name="connsiteY3890" fmla="*/ 1611337 h 3024785"/>
              <a:gd name="connsiteX3891" fmla="*/ 312441 w 2971357"/>
              <a:gd name="connsiteY3891" fmla="*/ 1598478 h 3024785"/>
              <a:gd name="connsiteX3892" fmla="*/ 308536 w 2971357"/>
              <a:gd name="connsiteY3892" fmla="*/ 1540757 h 3024785"/>
              <a:gd name="connsiteX3893" fmla="*/ 303678 w 2971357"/>
              <a:gd name="connsiteY3893" fmla="*/ 1513039 h 3024785"/>
              <a:gd name="connsiteX3894" fmla="*/ 304631 w 2971357"/>
              <a:gd name="connsiteY3894" fmla="*/ 1473034 h 3024785"/>
              <a:gd name="connsiteX3895" fmla="*/ 308917 w 2971357"/>
              <a:gd name="connsiteY3895" fmla="*/ 1429886 h 3024785"/>
              <a:gd name="connsiteX3896" fmla="*/ 307869 w 2971357"/>
              <a:gd name="connsiteY3896" fmla="*/ 1387500 h 3024785"/>
              <a:gd name="connsiteX3897" fmla="*/ 315108 w 2971357"/>
              <a:gd name="connsiteY3897" fmla="*/ 1329207 h 3024785"/>
              <a:gd name="connsiteX3898" fmla="*/ 324633 w 2971357"/>
              <a:gd name="connsiteY3898" fmla="*/ 1272057 h 3024785"/>
              <a:gd name="connsiteX3899" fmla="*/ 334158 w 2971357"/>
              <a:gd name="connsiteY3899" fmla="*/ 1231861 h 3024785"/>
              <a:gd name="connsiteX3900" fmla="*/ 338063 w 2971357"/>
              <a:gd name="connsiteY3900" fmla="*/ 1228908 h 3024785"/>
              <a:gd name="connsiteX3901" fmla="*/ 346064 w 2971357"/>
              <a:gd name="connsiteY3901" fmla="*/ 1214430 h 3024785"/>
              <a:gd name="connsiteX3902" fmla="*/ 363590 w 2971357"/>
              <a:gd name="connsiteY3902" fmla="*/ 1161090 h 3024785"/>
              <a:gd name="connsiteX3903" fmla="*/ 379211 w 2971357"/>
              <a:gd name="connsiteY3903" fmla="*/ 1126610 h 3024785"/>
              <a:gd name="connsiteX3904" fmla="*/ 361685 w 2971357"/>
              <a:gd name="connsiteY3904" fmla="*/ 1193285 h 3024785"/>
              <a:gd name="connsiteX3905" fmla="*/ 373401 w 2971357"/>
              <a:gd name="connsiteY3905" fmla="*/ 1172425 h 3024785"/>
              <a:gd name="connsiteX3906" fmla="*/ 377687 w 2971357"/>
              <a:gd name="connsiteY3906" fmla="*/ 1160995 h 3024785"/>
              <a:gd name="connsiteX3907" fmla="*/ 383212 w 2971357"/>
              <a:gd name="connsiteY3907" fmla="*/ 1147660 h 3024785"/>
              <a:gd name="connsiteX3908" fmla="*/ 395499 w 2971357"/>
              <a:gd name="connsiteY3908" fmla="*/ 1115942 h 3024785"/>
              <a:gd name="connsiteX3909" fmla="*/ 402548 w 2971357"/>
              <a:gd name="connsiteY3909" fmla="*/ 1096035 h 3024785"/>
              <a:gd name="connsiteX3910" fmla="*/ 410072 w 2971357"/>
              <a:gd name="connsiteY3910" fmla="*/ 1076318 h 3024785"/>
              <a:gd name="connsiteX3911" fmla="*/ 437409 w 2971357"/>
              <a:gd name="connsiteY3911" fmla="*/ 1013357 h 3024785"/>
              <a:gd name="connsiteX3912" fmla="*/ 549423 w 2971357"/>
              <a:gd name="connsiteY3912" fmla="*/ 838288 h 3024785"/>
              <a:gd name="connsiteX3913" fmla="*/ 568473 w 2971357"/>
              <a:gd name="connsiteY3913" fmla="*/ 815428 h 3024785"/>
              <a:gd name="connsiteX3914" fmla="*/ 570664 w 2971357"/>
              <a:gd name="connsiteY3914" fmla="*/ 823810 h 3024785"/>
              <a:gd name="connsiteX3915" fmla="*/ 592572 w 2971357"/>
              <a:gd name="connsiteY3915" fmla="*/ 788663 h 3024785"/>
              <a:gd name="connsiteX3916" fmla="*/ 595429 w 2971357"/>
              <a:gd name="connsiteY3916" fmla="*/ 784377 h 3024785"/>
              <a:gd name="connsiteX3917" fmla="*/ 602954 w 2971357"/>
              <a:gd name="connsiteY3917" fmla="*/ 774852 h 3024785"/>
              <a:gd name="connsiteX3918" fmla="*/ 639053 w 2971357"/>
              <a:gd name="connsiteY3918" fmla="*/ 732846 h 3024785"/>
              <a:gd name="connsiteX3919" fmla="*/ 677153 w 2971357"/>
              <a:gd name="connsiteY3919" fmla="*/ 692651 h 3024785"/>
              <a:gd name="connsiteX3920" fmla="*/ 721349 w 2971357"/>
              <a:gd name="connsiteY3920" fmla="*/ 654551 h 3024785"/>
              <a:gd name="connsiteX3921" fmla="*/ 771546 w 2971357"/>
              <a:gd name="connsiteY3921" fmla="*/ 614451 h 3024785"/>
              <a:gd name="connsiteX3922" fmla="*/ 799073 w 2971357"/>
              <a:gd name="connsiteY3922" fmla="*/ 592448 h 3024785"/>
              <a:gd name="connsiteX3923" fmla="*/ 787358 w 2971357"/>
              <a:gd name="connsiteY3923" fmla="*/ 598734 h 3024785"/>
              <a:gd name="connsiteX3924" fmla="*/ 716015 w 2971357"/>
              <a:gd name="connsiteY3924" fmla="*/ 653503 h 3024785"/>
              <a:gd name="connsiteX3925" fmla="*/ 676868 w 2971357"/>
              <a:gd name="connsiteY3925" fmla="*/ 691603 h 3024785"/>
              <a:gd name="connsiteX3926" fmla="*/ 664485 w 2971357"/>
              <a:gd name="connsiteY3926" fmla="*/ 701795 h 3024785"/>
              <a:gd name="connsiteX3927" fmla="*/ 642578 w 2971357"/>
              <a:gd name="connsiteY3927" fmla="*/ 723417 h 3024785"/>
              <a:gd name="connsiteX3928" fmla="*/ 621718 w 2971357"/>
              <a:gd name="connsiteY3928" fmla="*/ 745991 h 3024785"/>
              <a:gd name="connsiteX3929" fmla="*/ 600858 w 2971357"/>
              <a:gd name="connsiteY3929" fmla="*/ 768756 h 3024785"/>
              <a:gd name="connsiteX3930" fmla="*/ 581141 w 2971357"/>
              <a:gd name="connsiteY3930" fmla="*/ 792473 h 3024785"/>
              <a:gd name="connsiteX3931" fmla="*/ 564949 w 2971357"/>
              <a:gd name="connsiteY3931" fmla="*/ 812761 h 3024785"/>
              <a:gd name="connsiteX3932" fmla="*/ 557043 w 2971357"/>
              <a:gd name="connsiteY3932" fmla="*/ 822286 h 3024785"/>
              <a:gd name="connsiteX3933" fmla="*/ 550471 w 2971357"/>
              <a:gd name="connsiteY3933" fmla="*/ 826191 h 3024785"/>
              <a:gd name="connsiteX3934" fmla="*/ 560948 w 2971357"/>
              <a:gd name="connsiteY3934" fmla="*/ 809332 h 3024785"/>
              <a:gd name="connsiteX3935" fmla="*/ 573426 w 2971357"/>
              <a:gd name="connsiteY3935" fmla="*/ 792092 h 3024785"/>
              <a:gd name="connsiteX3936" fmla="*/ 586856 w 2971357"/>
              <a:gd name="connsiteY3936" fmla="*/ 773994 h 3024785"/>
              <a:gd name="connsiteX3937" fmla="*/ 601334 w 2971357"/>
              <a:gd name="connsiteY3937" fmla="*/ 755516 h 3024785"/>
              <a:gd name="connsiteX3938" fmla="*/ 628005 w 2971357"/>
              <a:gd name="connsiteY3938" fmla="*/ 721702 h 3024785"/>
              <a:gd name="connsiteX3939" fmla="*/ 663247 w 2971357"/>
              <a:gd name="connsiteY3939" fmla="*/ 683031 h 3024785"/>
              <a:gd name="connsiteX3940" fmla="*/ 675725 w 2971357"/>
              <a:gd name="connsiteY3940" fmla="*/ 668743 h 3024785"/>
              <a:gd name="connsiteX3941" fmla="*/ 680868 w 2971357"/>
              <a:gd name="connsiteY3941" fmla="*/ 660742 h 3024785"/>
              <a:gd name="connsiteX3942" fmla="*/ 714872 w 2971357"/>
              <a:gd name="connsiteY3942" fmla="*/ 624071 h 3024785"/>
              <a:gd name="connsiteX3943" fmla="*/ 733922 w 2971357"/>
              <a:gd name="connsiteY3943" fmla="*/ 605688 h 3024785"/>
              <a:gd name="connsiteX3944" fmla="*/ 746781 w 2971357"/>
              <a:gd name="connsiteY3944" fmla="*/ 594067 h 3024785"/>
              <a:gd name="connsiteX3945" fmla="*/ 764022 w 2971357"/>
              <a:gd name="connsiteY3945" fmla="*/ 580923 h 3024785"/>
              <a:gd name="connsiteX3946" fmla="*/ 786024 w 2971357"/>
              <a:gd name="connsiteY3946" fmla="*/ 563492 h 3024785"/>
              <a:gd name="connsiteX3947" fmla="*/ 770308 w 2971357"/>
              <a:gd name="connsiteY3947" fmla="*/ 570636 h 3024785"/>
              <a:gd name="connsiteX3948" fmla="*/ 727350 w 2971357"/>
              <a:gd name="connsiteY3948" fmla="*/ 604259 h 3024785"/>
              <a:gd name="connsiteX3949" fmla="*/ 705633 w 2971357"/>
              <a:gd name="connsiteY3949" fmla="*/ 621499 h 3024785"/>
              <a:gd name="connsiteX3950" fmla="*/ 661913 w 2971357"/>
              <a:gd name="connsiteY3950" fmla="*/ 658265 h 3024785"/>
              <a:gd name="connsiteX3951" fmla="*/ 655627 w 2971357"/>
              <a:gd name="connsiteY3951" fmla="*/ 661409 h 3024785"/>
              <a:gd name="connsiteX3952" fmla="*/ 657818 w 2971357"/>
              <a:gd name="connsiteY3952" fmla="*/ 656075 h 3024785"/>
              <a:gd name="connsiteX3953" fmla="*/ 696870 w 2971357"/>
              <a:gd name="connsiteY3953" fmla="*/ 615975 h 3024785"/>
              <a:gd name="connsiteX3954" fmla="*/ 689917 w 2971357"/>
              <a:gd name="connsiteY3954" fmla="*/ 619308 h 3024785"/>
              <a:gd name="connsiteX3955" fmla="*/ 672486 w 2971357"/>
              <a:gd name="connsiteY3955" fmla="*/ 633786 h 3024785"/>
              <a:gd name="connsiteX3956" fmla="*/ 641339 w 2971357"/>
              <a:gd name="connsiteY3956" fmla="*/ 659028 h 3024785"/>
              <a:gd name="connsiteX3957" fmla="*/ 628481 w 2971357"/>
              <a:gd name="connsiteY3957" fmla="*/ 665981 h 3024785"/>
              <a:gd name="connsiteX3958" fmla="*/ 643340 w 2971357"/>
              <a:gd name="connsiteY3958" fmla="*/ 650360 h 3024785"/>
              <a:gd name="connsiteX3959" fmla="*/ 659437 w 2971357"/>
              <a:gd name="connsiteY3959" fmla="*/ 636644 h 3024785"/>
              <a:gd name="connsiteX3960" fmla="*/ 690869 w 2971357"/>
              <a:gd name="connsiteY3960" fmla="*/ 607116 h 3024785"/>
              <a:gd name="connsiteX3961" fmla="*/ 718397 w 2971357"/>
              <a:gd name="connsiteY3961" fmla="*/ 583685 h 3024785"/>
              <a:gd name="connsiteX3962" fmla="*/ 800026 w 2971357"/>
              <a:gd name="connsiteY3962" fmla="*/ 534060 h 3024785"/>
              <a:gd name="connsiteX3963" fmla="*/ 821457 w 2971357"/>
              <a:gd name="connsiteY3963" fmla="*/ 512914 h 3024785"/>
              <a:gd name="connsiteX3964" fmla="*/ 844127 w 2971357"/>
              <a:gd name="connsiteY3964" fmla="*/ 494531 h 3024785"/>
              <a:gd name="connsiteX3965" fmla="*/ 874511 w 2971357"/>
              <a:gd name="connsiteY3965" fmla="*/ 474814 h 3024785"/>
              <a:gd name="connsiteX3966" fmla="*/ 903563 w 2971357"/>
              <a:gd name="connsiteY3966" fmla="*/ 459384 h 3024785"/>
              <a:gd name="connsiteX3967" fmla="*/ 933566 w 2971357"/>
              <a:gd name="connsiteY3967" fmla="*/ 446239 h 3024785"/>
              <a:gd name="connsiteX3968" fmla="*/ 981192 w 2971357"/>
              <a:gd name="connsiteY3968" fmla="*/ 421093 h 3024785"/>
              <a:gd name="connsiteX3969" fmla="*/ 1006909 w 2971357"/>
              <a:gd name="connsiteY3969" fmla="*/ 412044 h 3024785"/>
              <a:gd name="connsiteX3970" fmla="*/ 1008147 w 2971357"/>
              <a:gd name="connsiteY3970" fmla="*/ 413759 h 3024785"/>
              <a:gd name="connsiteX3971" fmla="*/ 1023006 w 2971357"/>
              <a:gd name="connsiteY3971" fmla="*/ 409473 h 3024785"/>
              <a:gd name="connsiteX3972" fmla="*/ 1047200 w 2971357"/>
              <a:gd name="connsiteY3972" fmla="*/ 399281 h 3024785"/>
              <a:gd name="connsiteX3973" fmla="*/ 1091491 w 2971357"/>
              <a:gd name="connsiteY3973" fmla="*/ 384041 h 3024785"/>
              <a:gd name="connsiteX3974" fmla="*/ 1136449 w 2971357"/>
              <a:gd name="connsiteY3974" fmla="*/ 371087 h 3024785"/>
              <a:gd name="connsiteX3975" fmla="*/ 1181788 w 2971357"/>
              <a:gd name="connsiteY3975" fmla="*/ 359752 h 3024785"/>
              <a:gd name="connsiteX3976" fmla="*/ 1204458 w 2971357"/>
              <a:gd name="connsiteY3976" fmla="*/ 354323 h 3024785"/>
              <a:gd name="connsiteX3977" fmla="*/ 1227318 w 2971357"/>
              <a:gd name="connsiteY3977" fmla="*/ 350037 h 3024785"/>
              <a:gd name="connsiteX3978" fmla="*/ 1254750 w 2971357"/>
              <a:gd name="connsiteY3978" fmla="*/ 343750 h 3024785"/>
              <a:gd name="connsiteX3979" fmla="*/ 1280086 w 2971357"/>
              <a:gd name="connsiteY3979" fmla="*/ 336416 h 3024785"/>
              <a:gd name="connsiteX3980" fmla="*/ 1279610 w 2971357"/>
              <a:gd name="connsiteY3980" fmla="*/ 334415 h 3024785"/>
              <a:gd name="connsiteX3981" fmla="*/ 1262465 w 2971357"/>
              <a:gd name="connsiteY3981" fmla="*/ 334415 h 3024785"/>
              <a:gd name="connsiteX3982" fmla="*/ 1266751 w 2971357"/>
              <a:gd name="connsiteY3982" fmla="*/ 331463 h 3024785"/>
              <a:gd name="connsiteX3983" fmla="*/ 1252368 w 2971357"/>
              <a:gd name="connsiteY3983" fmla="*/ 332796 h 3024785"/>
              <a:gd name="connsiteX3984" fmla="*/ 1254940 w 2971357"/>
              <a:gd name="connsiteY3984" fmla="*/ 329844 h 3024785"/>
              <a:gd name="connsiteX3985" fmla="*/ 1219507 w 2971357"/>
              <a:gd name="connsiteY3985" fmla="*/ 328891 h 3024785"/>
              <a:gd name="connsiteX3986" fmla="*/ 1209982 w 2971357"/>
              <a:gd name="connsiteY3986" fmla="*/ 321652 h 3024785"/>
              <a:gd name="connsiteX3987" fmla="*/ 1199124 w 2971357"/>
              <a:gd name="connsiteY3987" fmla="*/ 319556 h 3024785"/>
              <a:gd name="connsiteX3988" fmla="*/ 1174835 w 2971357"/>
              <a:gd name="connsiteY3988" fmla="*/ 321938 h 3024785"/>
              <a:gd name="connsiteX3989" fmla="*/ 1179693 w 2971357"/>
              <a:gd name="connsiteY3989" fmla="*/ 316413 h 3024785"/>
              <a:gd name="connsiteX3990" fmla="*/ 1190932 w 2971357"/>
              <a:gd name="connsiteY3990" fmla="*/ 307364 h 3024785"/>
              <a:gd name="connsiteX3991" fmla="*/ 1212554 w 2971357"/>
              <a:gd name="connsiteY3991" fmla="*/ 296697 h 3024785"/>
              <a:gd name="connsiteX3992" fmla="*/ 1203029 w 2971357"/>
              <a:gd name="connsiteY3992" fmla="*/ 292220 h 3024785"/>
              <a:gd name="connsiteX3993" fmla="*/ 1234842 w 2971357"/>
              <a:gd name="connsiteY3993" fmla="*/ 284314 h 3024785"/>
              <a:gd name="connsiteX3994" fmla="*/ 1262084 w 2971357"/>
              <a:gd name="connsiteY3994" fmla="*/ 278789 h 3024785"/>
              <a:gd name="connsiteX3995" fmla="*/ 1299231 w 2971357"/>
              <a:gd name="connsiteY3995" fmla="*/ 275646 h 3024785"/>
              <a:gd name="connsiteX3996" fmla="*/ 1301517 w 2971357"/>
              <a:gd name="connsiteY3996" fmla="*/ 277837 h 3024785"/>
              <a:gd name="connsiteX3997" fmla="*/ 1345999 w 2971357"/>
              <a:gd name="connsiteY3997" fmla="*/ 271170 h 3024785"/>
              <a:gd name="connsiteX3998" fmla="*/ 1360953 w 2971357"/>
              <a:gd name="connsiteY3998" fmla="*/ 268312 h 3024785"/>
              <a:gd name="connsiteX3999" fmla="*/ 1381908 w 2971357"/>
              <a:gd name="connsiteY3999" fmla="*/ 265836 h 3024785"/>
              <a:gd name="connsiteX4000" fmla="*/ 1402959 w 2971357"/>
              <a:gd name="connsiteY4000" fmla="*/ 264216 h 3024785"/>
              <a:gd name="connsiteX4001" fmla="*/ 1429628 w 2971357"/>
              <a:gd name="connsiteY4001" fmla="*/ 261454 h 3024785"/>
              <a:gd name="connsiteX4002" fmla="*/ 1451345 w 2971357"/>
              <a:gd name="connsiteY4002" fmla="*/ 259263 h 3024785"/>
              <a:gd name="connsiteX4003" fmla="*/ 1482587 w 2971357"/>
              <a:gd name="connsiteY4003" fmla="*/ 255739 h 3024785"/>
              <a:gd name="connsiteX4004" fmla="*/ 1513163 w 2971357"/>
              <a:gd name="connsiteY4004" fmla="*/ 248405 h 3024785"/>
              <a:gd name="connsiteX4005" fmla="*/ 1563931 w 2971357"/>
              <a:gd name="connsiteY4005" fmla="*/ 245833 h 3024785"/>
              <a:gd name="connsiteX4006" fmla="*/ 1614604 w 2971357"/>
              <a:gd name="connsiteY4006" fmla="*/ 247071 h 3024785"/>
              <a:gd name="connsiteX4007" fmla="*/ 1634511 w 2971357"/>
              <a:gd name="connsiteY4007" fmla="*/ 246595 h 3024785"/>
              <a:gd name="connsiteX4008" fmla="*/ 1658324 w 2971357"/>
              <a:gd name="connsiteY4008" fmla="*/ 247929 h 3024785"/>
              <a:gd name="connsiteX4009" fmla="*/ 1686422 w 2971357"/>
              <a:gd name="connsiteY4009" fmla="*/ 250310 h 3024785"/>
              <a:gd name="connsiteX4010" fmla="*/ 1702044 w 2971357"/>
              <a:gd name="connsiteY4010" fmla="*/ 251929 h 3024785"/>
              <a:gd name="connsiteX4011" fmla="*/ 1718808 w 2971357"/>
              <a:gd name="connsiteY4011" fmla="*/ 254596 h 3024785"/>
              <a:gd name="connsiteX4012" fmla="*/ 1748907 w 2971357"/>
              <a:gd name="connsiteY4012" fmla="*/ 263264 h 3024785"/>
              <a:gd name="connsiteX4013" fmla="*/ 1717760 w 2971357"/>
              <a:gd name="connsiteY4013" fmla="*/ 260025 h 3024785"/>
              <a:gd name="connsiteX4014" fmla="*/ 1690137 w 2971357"/>
              <a:gd name="connsiteY4014" fmla="*/ 258120 h 3024785"/>
              <a:gd name="connsiteX4015" fmla="*/ 1642512 w 2971357"/>
              <a:gd name="connsiteY4015" fmla="*/ 263550 h 3024785"/>
              <a:gd name="connsiteX4016" fmla="*/ 1703091 w 2971357"/>
              <a:gd name="connsiteY4016" fmla="*/ 270312 h 3024785"/>
              <a:gd name="connsiteX4017" fmla="*/ 1722141 w 2971357"/>
              <a:gd name="connsiteY4017" fmla="*/ 278218 h 3024785"/>
              <a:gd name="connsiteX4018" fmla="*/ 1738524 w 2971357"/>
              <a:gd name="connsiteY4018" fmla="*/ 283266 h 3024785"/>
              <a:gd name="connsiteX4019" fmla="*/ 1756241 w 2971357"/>
              <a:gd name="connsiteY4019" fmla="*/ 286314 h 3024785"/>
              <a:gd name="connsiteX4020" fmla="*/ 1772147 w 2971357"/>
              <a:gd name="connsiteY4020" fmla="*/ 290029 h 3024785"/>
              <a:gd name="connsiteX4021" fmla="*/ 1781101 w 2971357"/>
              <a:gd name="connsiteY4021" fmla="*/ 295268 h 3024785"/>
              <a:gd name="connsiteX4022" fmla="*/ 1772719 w 2971357"/>
              <a:gd name="connsiteY4022" fmla="*/ 297839 h 3024785"/>
              <a:gd name="connsiteX4023" fmla="*/ 1806914 w 2971357"/>
              <a:gd name="connsiteY4023" fmla="*/ 308222 h 3024785"/>
              <a:gd name="connsiteX4024" fmla="*/ 1819010 w 2971357"/>
              <a:gd name="connsiteY4024" fmla="*/ 316318 h 3024785"/>
              <a:gd name="connsiteX4025" fmla="*/ 1821201 w 2971357"/>
              <a:gd name="connsiteY4025" fmla="*/ 319366 h 3024785"/>
              <a:gd name="connsiteX4026" fmla="*/ 1775862 w 2971357"/>
              <a:gd name="connsiteY4026" fmla="*/ 312127 h 3024785"/>
              <a:gd name="connsiteX4027" fmla="*/ 1753669 w 2971357"/>
              <a:gd name="connsiteY4027" fmla="*/ 308793 h 3024785"/>
              <a:gd name="connsiteX4028" fmla="*/ 1741001 w 2971357"/>
              <a:gd name="connsiteY4028" fmla="*/ 308793 h 3024785"/>
              <a:gd name="connsiteX4029" fmla="*/ 1741572 w 2971357"/>
              <a:gd name="connsiteY4029" fmla="*/ 310698 h 3024785"/>
              <a:gd name="connsiteX4030" fmla="*/ 1775386 w 2971357"/>
              <a:gd name="connsiteY4030" fmla="*/ 317271 h 3024785"/>
              <a:gd name="connsiteX4031" fmla="*/ 1808533 w 2971357"/>
              <a:gd name="connsiteY4031" fmla="*/ 324414 h 3024785"/>
              <a:gd name="connsiteX4032" fmla="*/ 1833012 w 2971357"/>
              <a:gd name="connsiteY4032" fmla="*/ 330701 h 3024785"/>
              <a:gd name="connsiteX4033" fmla="*/ 1862159 w 2971357"/>
              <a:gd name="connsiteY4033" fmla="*/ 337749 h 3024785"/>
              <a:gd name="connsiteX4034" fmla="*/ 1872827 w 2971357"/>
              <a:gd name="connsiteY4034" fmla="*/ 334130 h 3024785"/>
              <a:gd name="connsiteX4035" fmla="*/ 1882352 w 2971357"/>
              <a:gd name="connsiteY4035" fmla="*/ 336035 h 3024785"/>
              <a:gd name="connsiteX4036" fmla="*/ 2036847 w 2971357"/>
              <a:gd name="connsiteY4036" fmla="*/ 398233 h 3024785"/>
              <a:gd name="connsiteX4037" fmla="*/ 2065422 w 2971357"/>
              <a:gd name="connsiteY4037" fmla="*/ 415473 h 3024785"/>
              <a:gd name="connsiteX4038" fmla="*/ 2090283 w 2971357"/>
              <a:gd name="connsiteY4038" fmla="*/ 432523 h 3024785"/>
              <a:gd name="connsiteX4039" fmla="*/ 2139812 w 2971357"/>
              <a:gd name="connsiteY4039" fmla="*/ 459384 h 3024785"/>
              <a:gd name="connsiteX4040" fmla="*/ 2156005 w 2971357"/>
              <a:gd name="connsiteY4040" fmla="*/ 464622 h 3024785"/>
              <a:gd name="connsiteX4041" fmla="*/ 2159910 w 2971357"/>
              <a:gd name="connsiteY4041" fmla="*/ 460050 h 3024785"/>
              <a:gd name="connsiteX4042" fmla="*/ 2161720 w 2971357"/>
              <a:gd name="connsiteY4042" fmla="*/ 460050 h 3024785"/>
              <a:gd name="connsiteX4043" fmla="*/ 2184104 w 2971357"/>
              <a:gd name="connsiteY4043" fmla="*/ 474147 h 3024785"/>
              <a:gd name="connsiteX4044" fmla="*/ 2206964 w 2971357"/>
              <a:gd name="connsiteY4044" fmla="*/ 488816 h 3024785"/>
              <a:gd name="connsiteX4045" fmla="*/ 2222299 w 2971357"/>
              <a:gd name="connsiteY4045" fmla="*/ 497769 h 3024785"/>
              <a:gd name="connsiteX4046" fmla="*/ 2223347 w 2971357"/>
              <a:gd name="connsiteY4046" fmla="*/ 495864 h 3024785"/>
              <a:gd name="connsiteX4047" fmla="*/ 2198296 w 2971357"/>
              <a:gd name="connsiteY4047" fmla="*/ 478148 h 3024785"/>
              <a:gd name="connsiteX4048" fmla="*/ 2173531 w 2971357"/>
              <a:gd name="connsiteY4048" fmla="*/ 463289 h 3024785"/>
              <a:gd name="connsiteX4049" fmla="*/ 2164006 w 2971357"/>
              <a:gd name="connsiteY4049" fmla="*/ 457098 h 3024785"/>
              <a:gd name="connsiteX4050" fmla="*/ 2161339 w 2971357"/>
              <a:gd name="connsiteY4050" fmla="*/ 454335 h 3024785"/>
              <a:gd name="connsiteX4051" fmla="*/ 2203059 w 2971357"/>
              <a:gd name="connsiteY4051" fmla="*/ 473385 h 3024785"/>
              <a:gd name="connsiteX4052" fmla="*/ 2238301 w 2971357"/>
              <a:gd name="connsiteY4052" fmla="*/ 495769 h 3024785"/>
              <a:gd name="connsiteX4053" fmla="*/ 2262590 w 2971357"/>
              <a:gd name="connsiteY4053" fmla="*/ 511485 h 3024785"/>
              <a:gd name="connsiteX4054" fmla="*/ 2265733 w 2971357"/>
              <a:gd name="connsiteY4054" fmla="*/ 513962 h 3024785"/>
              <a:gd name="connsiteX4055" fmla="*/ 2299547 w 2971357"/>
              <a:gd name="connsiteY4055" fmla="*/ 539965 h 3024785"/>
              <a:gd name="connsiteX4056" fmla="*/ 2332027 w 2971357"/>
              <a:gd name="connsiteY4056" fmla="*/ 567016 h 3024785"/>
              <a:gd name="connsiteX4057" fmla="*/ 2350125 w 2971357"/>
              <a:gd name="connsiteY4057" fmla="*/ 581685 h 3024785"/>
              <a:gd name="connsiteX4058" fmla="*/ 2356602 w 2971357"/>
              <a:gd name="connsiteY4058" fmla="*/ 585590 h 3024785"/>
              <a:gd name="connsiteX4059" fmla="*/ 2321454 w 2971357"/>
              <a:gd name="connsiteY4059" fmla="*/ 553300 h 3024785"/>
              <a:gd name="connsiteX4060" fmla="*/ 2267638 w 2971357"/>
              <a:gd name="connsiteY4060" fmla="*/ 511866 h 3024785"/>
              <a:gd name="connsiteX4061" fmla="*/ 2256018 w 2971357"/>
              <a:gd name="connsiteY4061" fmla="*/ 503008 h 3024785"/>
              <a:gd name="connsiteX4062" fmla="*/ 2231634 w 2971357"/>
              <a:gd name="connsiteY4062" fmla="*/ 481672 h 3024785"/>
              <a:gd name="connsiteX4063" fmla="*/ 2250684 w 2971357"/>
              <a:gd name="connsiteY4063" fmla="*/ 494531 h 3024785"/>
              <a:gd name="connsiteX4064" fmla="*/ 2260209 w 2971357"/>
              <a:gd name="connsiteY4064" fmla="*/ 500913 h 3024785"/>
              <a:gd name="connsiteX4065" fmla="*/ 2269734 w 2971357"/>
              <a:gd name="connsiteY4065" fmla="*/ 507866 h 3024785"/>
              <a:gd name="connsiteX4066" fmla="*/ 2283640 w 2971357"/>
              <a:gd name="connsiteY4066" fmla="*/ 517391 h 3024785"/>
              <a:gd name="connsiteX4067" fmla="*/ 2295165 w 2971357"/>
              <a:gd name="connsiteY4067" fmla="*/ 525582 h 3024785"/>
              <a:gd name="connsiteX4068" fmla="*/ 2295165 w 2971357"/>
              <a:gd name="connsiteY4068" fmla="*/ 524725 h 3024785"/>
              <a:gd name="connsiteX4069" fmla="*/ 2309929 w 2971357"/>
              <a:gd name="connsiteY4069" fmla="*/ 535584 h 3024785"/>
              <a:gd name="connsiteX4070" fmla="*/ 2321645 w 2971357"/>
              <a:gd name="connsiteY4070" fmla="*/ 545109 h 3024785"/>
              <a:gd name="connsiteX4071" fmla="*/ 2340123 w 2971357"/>
              <a:gd name="connsiteY4071" fmla="*/ 558539 h 3024785"/>
              <a:gd name="connsiteX4072" fmla="*/ 2369746 w 2971357"/>
              <a:gd name="connsiteY4072" fmla="*/ 579208 h 3024785"/>
              <a:gd name="connsiteX4073" fmla="*/ 2405084 w 2971357"/>
              <a:gd name="connsiteY4073" fmla="*/ 605497 h 3024785"/>
              <a:gd name="connsiteX4074" fmla="*/ 2430706 w 2971357"/>
              <a:gd name="connsiteY4074" fmla="*/ 628738 h 3024785"/>
              <a:gd name="connsiteX4075" fmla="*/ 2391177 w 2971357"/>
              <a:gd name="connsiteY4075" fmla="*/ 577208 h 3024785"/>
              <a:gd name="connsiteX4076" fmla="*/ 2375652 w 2971357"/>
              <a:gd name="connsiteY4076" fmla="*/ 561015 h 3024785"/>
              <a:gd name="connsiteX4077" fmla="*/ 2391368 w 2971357"/>
              <a:gd name="connsiteY4077" fmla="*/ 571493 h 3024785"/>
              <a:gd name="connsiteX4078" fmla="*/ 2400226 w 2971357"/>
              <a:gd name="connsiteY4078" fmla="*/ 578541 h 3024785"/>
              <a:gd name="connsiteX4079" fmla="*/ 2360221 w 2971357"/>
              <a:gd name="connsiteY4079" fmla="*/ 540441 h 3024785"/>
              <a:gd name="connsiteX4080" fmla="*/ 2350696 w 2971357"/>
              <a:gd name="connsiteY4080" fmla="*/ 529202 h 3024785"/>
              <a:gd name="connsiteX4081" fmla="*/ 2366888 w 2971357"/>
              <a:gd name="connsiteY4081" fmla="*/ 542346 h 3024785"/>
              <a:gd name="connsiteX4082" fmla="*/ 2385081 w 2971357"/>
              <a:gd name="connsiteY4082" fmla="*/ 558444 h 3024785"/>
              <a:gd name="connsiteX4083" fmla="*/ 2407560 w 2971357"/>
              <a:gd name="connsiteY4083" fmla="*/ 576636 h 3024785"/>
              <a:gd name="connsiteX4084" fmla="*/ 2358507 w 2971357"/>
              <a:gd name="connsiteY4084" fmla="*/ 528249 h 3024785"/>
              <a:gd name="connsiteX4085" fmla="*/ 2354411 w 2971357"/>
              <a:gd name="connsiteY4085" fmla="*/ 514343 h 3024785"/>
              <a:gd name="connsiteX4086" fmla="*/ 2302785 w 2971357"/>
              <a:gd name="connsiteY4086" fmla="*/ 471766 h 3024785"/>
              <a:gd name="connsiteX4087" fmla="*/ 2262495 w 2971357"/>
              <a:gd name="connsiteY4087" fmla="*/ 440810 h 3024785"/>
              <a:gd name="connsiteX4088" fmla="*/ 2239730 w 2971357"/>
              <a:gd name="connsiteY4088" fmla="*/ 424331 h 3024785"/>
              <a:gd name="connsiteX4089" fmla="*/ 2216489 w 2971357"/>
              <a:gd name="connsiteY4089" fmla="*/ 409092 h 3024785"/>
              <a:gd name="connsiteX4090" fmla="*/ 2154386 w 2971357"/>
              <a:gd name="connsiteY4090" fmla="*/ 365181 h 3024785"/>
              <a:gd name="connsiteX4091" fmla="*/ 2131145 w 2971357"/>
              <a:gd name="connsiteY4091" fmla="*/ 351751 h 3024785"/>
              <a:gd name="connsiteX4092" fmla="*/ 2154386 w 2971357"/>
              <a:gd name="connsiteY4092" fmla="*/ 365086 h 3024785"/>
              <a:gd name="connsiteX4093" fmla="*/ 2149433 w 2971357"/>
              <a:gd name="connsiteY4093" fmla="*/ 359562 h 3024785"/>
              <a:gd name="connsiteX4094" fmla="*/ 2124382 w 2971357"/>
              <a:gd name="connsiteY4094" fmla="*/ 344322 h 3024785"/>
              <a:gd name="connsiteX4095" fmla="*/ 2106094 w 2971357"/>
              <a:gd name="connsiteY4095" fmla="*/ 331844 h 3024785"/>
              <a:gd name="connsiteX4096" fmla="*/ 2093045 w 2971357"/>
              <a:gd name="connsiteY4096" fmla="*/ 323938 h 3024785"/>
              <a:gd name="connsiteX4097" fmla="*/ 2071328 w 2971357"/>
              <a:gd name="connsiteY4097" fmla="*/ 312698 h 3024785"/>
              <a:gd name="connsiteX4098" fmla="*/ 2045229 w 2971357"/>
              <a:gd name="connsiteY4098" fmla="*/ 295649 h 3024785"/>
              <a:gd name="connsiteX4099" fmla="*/ 2015511 w 2971357"/>
              <a:gd name="connsiteY4099" fmla="*/ 281552 h 3024785"/>
              <a:gd name="connsiteX4100" fmla="*/ 1980840 w 2971357"/>
              <a:gd name="connsiteY4100" fmla="*/ 267264 h 3024785"/>
              <a:gd name="connsiteX4101" fmla="*/ 1961028 w 2971357"/>
              <a:gd name="connsiteY4101" fmla="*/ 259263 h 3024785"/>
              <a:gd name="connsiteX4102" fmla="*/ 1941407 w 2971357"/>
              <a:gd name="connsiteY4102" fmla="*/ 252310 h 3024785"/>
              <a:gd name="connsiteX4103" fmla="*/ 1903307 w 2971357"/>
              <a:gd name="connsiteY4103" fmla="*/ 238689 h 3024785"/>
              <a:gd name="connsiteX4104" fmla="*/ 1866540 w 2971357"/>
              <a:gd name="connsiteY4104" fmla="*/ 226973 h 3024785"/>
              <a:gd name="connsiteX4105" fmla="*/ 1831488 w 2971357"/>
              <a:gd name="connsiteY4105" fmla="*/ 215925 h 3024785"/>
              <a:gd name="connsiteX4106" fmla="*/ 1802151 w 2971357"/>
              <a:gd name="connsiteY4106" fmla="*/ 207828 h 3024785"/>
              <a:gd name="connsiteX4107" fmla="*/ 1772910 w 2971357"/>
              <a:gd name="connsiteY4107" fmla="*/ 198303 h 3024785"/>
              <a:gd name="connsiteX4108" fmla="*/ 1730258 w 2971357"/>
              <a:gd name="connsiteY4108" fmla="*/ 189940 h 3024785"/>
              <a:gd name="connsiteX4109" fmla="*/ 1721236 w 2971357"/>
              <a:gd name="connsiteY4109" fmla="*/ 190196 h 3024785"/>
              <a:gd name="connsiteX4110" fmla="*/ 1721229 w 2971357"/>
              <a:gd name="connsiteY4110" fmla="*/ 190195 h 3024785"/>
              <a:gd name="connsiteX4111" fmla="*/ 1730258 w 2971357"/>
              <a:gd name="connsiteY4111" fmla="*/ 189940 h 3024785"/>
              <a:gd name="connsiteX4112" fmla="*/ 1729190 w 2971357"/>
              <a:gd name="connsiteY4112" fmla="*/ 189731 h 3024785"/>
              <a:gd name="connsiteX4113" fmla="*/ 1695947 w 2971357"/>
              <a:gd name="connsiteY4113" fmla="*/ 182873 h 3024785"/>
              <a:gd name="connsiteX4114" fmla="*/ 1682422 w 2971357"/>
              <a:gd name="connsiteY4114" fmla="*/ 181063 h 3024785"/>
              <a:gd name="connsiteX4115" fmla="*/ 1695662 w 2971357"/>
              <a:gd name="connsiteY4115" fmla="*/ 176301 h 3024785"/>
              <a:gd name="connsiteX4116" fmla="*/ 1650037 w 2971357"/>
              <a:gd name="connsiteY4116" fmla="*/ 165156 h 3024785"/>
              <a:gd name="connsiteX4117" fmla="*/ 1601174 w 2971357"/>
              <a:gd name="connsiteY4117" fmla="*/ 162489 h 3024785"/>
              <a:gd name="connsiteX4118" fmla="*/ 1576980 w 2971357"/>
              <a:gd name="connsiteY4118" fmla="*/ 161346 h 3024785"/>
              <a:gd name="connsiteX4119" fmla="*/ 1557359 w 2971357"/>
              <a:gd name="connsiteY4119" fmla="*/ 162108 h 3024785"/>
              <a:gd name="connsiteX4120" fmla="*/ 1505733 w 2971357"/>
              <a:gd name="connsiteY4120" fmla="*/ 163347 h 3024785"/>
              <a:gd name="connsiteX4121" fmla="*/ 1442202 w 2971357"/>
              <a:gd name="connsiteY4121" fmla="*/ 164204 h 3024785"/>
              <a:gd name="connsiteX4122" fmla="*/ 1473920 w 2971357"/>
              <a:gd name="connsiteY4122" fmla="*/ 159060 h 3024785"/>
              <a:gd name="connsiteX4123" fmla="*/ 1491255 w 2971357"/>
              <a:gd name="connsiteY4123" fmla="*/ 155917 h 3024785"/>
              <a:gd name="connsiteX4124" fmla="*/ 1443154 w 2971357"/>
              <a:gd name="connsiteY4124" fmla="*/ 157631 h 3024785"/>
              <a:gd name="connsiteX4125" fmla="*/ 1410293 w 2971357"/>
              <a:gd name="connsiteY4125" fmla="*/ 161918 h 3024785"/>
              <a:gd name="connsiteX4126" fmla="*/ 1382385 w 2971357"/>
              <a:gd name="connsiteY4126" fmla="*/ 163918 h 3024785"/>
              <a:gd name="connsiteX4127" fmla="*/ 1354571 w 2971357"/>
              <a:gd name="connsiteY4127" fmla="*/ 166490 h 3024785"/>
              <a:gd name="connsiteX4128" fmla="*/ 1299136 w 2971357"/>
              <a:gd name="connsiteY4128" fmla="*/ 173253 h 3024785"/>
              <a:gd name="connsiteX4129" fmla="*/ 1281801 w 2971357"/>
              <a:gd name="connsiteY4129" fmla="*/ 169157 h 3024785"/>
              <a:gd name="connsiteX4130" fmla="*/ 1226841 w 2971357"/>
              <a:gd name="connsiteY4130" fmla="*/ 178682 h 3024785"/>
              <a:gd name="connsiteX4131" fmla="*/ 1171215 w 2971357"/>
              <a:gd name="connsiteY4131" fmla="*/ 191255 h 3024785"/>
              <a:gd name="connsiteX4132" fmla="*/ 1108064 w 2971357"/>
              <a:gd name="connsiteY4132" fmla="*/ 211734 h 3024785"/>
              <a:gd name="connsiteX4133" fmla="*/ 1062440 w 2971357"/>
              <a:gd name="connsiteY4133" fmla="*/ 221259 h 3024785"/>
              <a:gd name="connsiteX4134" fmla="*/ 1101207 w 2971357"/>
              <a:gd name="connsiteY4134" fmla="*/ 209257 h 3024785"/>
              <a:gd name="connsiteX4135" fmla="*/ 1139783 w 2971357"/>
              <a:gd name="connsiteY4135" fmla="*/ 197351 h 3024785"/>
              <a:gd name="connsiteX4136" fmla="*/ 1124067 w 2971357"/>
              <a:gd name="connsiteY4136" fmla="*/ 198494 h 3024785"/>
              <a:gd name="connsiteX4137" fmla="*/ 1100444 w 2971357"/>
              <a:gd name="connsiteY4137" fmla="*/ 200875 h 3024785"/>
              <a:gd name="connsiteX4138" fmla="*/ 1057772 w 2971357"/>
              <a:gd name="connsiteY4138" fmla="*/ 211543 h 3024785"/>
              <a:gd name="connsiteX4139" fmla="*/ 1002051 w 2971357"/>
              <a:gd name="connsiteY4139" fmla="*/ 230593 h 3024785"/>
              <a:gd name="connsiteX4140" fmla="*/ 966142 w 2971357"/>
              <a:gd name="connsiteY4140" fmla="*/ 241356 h 3024785"/>
              <a:gd name="connsiteX4141" fmla="*/ 965475 w 2971357"/>
              <a:gd name="connsiteY4141" fmla="*/ 238118 h 3024785"/>
              <a:gd name="connsiteX4142" fmla="*/ 1007861 w 2971357"/>
              <a:gd name="connsiteY4142" fmla="*/ 218306 h 3024785"/>
              <a:gd name="connsiteX4143" fmla="*/ 1016243 w 2971357"/>
              <a:gd name="connsiteY4143" fmla="*/ 212591 h 3024785"/>
              <a:gd name="connsiteX4144" fmla="*/ 1038627 w 2971357"/>
              <a:gd name="connsiteY4144" fmla="*/ 203066 h 3024785"/>
              <a:gd name="connsiteX4145" fmla="*/ 1118637 w 2971357"/>
              <a:gd name="connsiteY4145" fmla="*/ 169633 h 3024785"/>
              <a:gd name="connsiteX4146" fmla="*/ 1333426 w 2971357"/>
              <a:gd name="connsiteY4146" fmla="*/ 120579 h 3024785"/>
              <a:gd name="connsiteX4147" fmla="*/ 1489731 w 2971357"/>
              <a:gd name="connsiteY4147" fmla="*/ 108006 h 3024785"/>
              <a:gd name="connsiteX4148" fmla="*/ 1730523 w 2971357"/>
              <a:gd name="connsiteY4148" fmla="*/ 91719 h 3024785"/>
              <a:gd name="connsiteX4149" fmla="*/ 1730523 w 2971357"/>
              <a:gd name="connsiteY4149" fmla="*/ 95529 h 3024785"/>
              <a:gd name="connsiteX4150" fmla="*/ 1730523 w 2971357"/>
              <a:gd name="connsiteY4150" fmla="*/ 91719 h 3024785"/>
              <a:gd name="connsiteX4151" fmla="*/ 1510971 w 2971357"/>
              <a:gd name="connsiteY4151" fmla="*/ 91148 h 3024785"/>
              <a:gd name="connsiteX4152" fmla="*/ 1527735 w 2971357"/>
              <a:gd name="connsiteY4152" fmla="*/ 91814 h 3024785"/>
              <a:gd name="connsiteX4153" fmla="*/ 1480872 w 2971357"/>
              <a:gd name="connsiteY4153" fmla="*/ 94291 h 3024785"/>
              <a:gd name="connsiteX4154" fmla="*/ 1486682 w 2971357"/>
              <a:gd name="connsiteY4154" fmla="*/ 92386 h 3024785"/>
              <a:gd name="connsiteX4155" fmla="*/ 1510971 w 2971357"/>
              <a:gd name="connsiteY4155" fmla="*/ 91148 h 3024785"/>
              <a:gd name="connsiteX4156" fmla="*/ 1007004 w 2971357"/>
              <a:gd name="connsiteY4156" fmla="*/ 88385 h 3024785"/>
              <a:gd name="connsiteX4157" fmla="*/ 998336 w 2971357"/>
              <a:gd name="connsiteY4157" fmla="*/ 91814 h 3024785"/>
              <a:gd name="connsiteX4158" fmla="*/ 994050 w 2971357"/>
              <a:gd name="connsiteY4158" fmla="*/ 93529 h 3024785"/>
              <a:gd name="connsiteX4159" fmla="*/ 936900 w 2971357"/>
              <a:gd name="connsiteY4159" fmla="*/ 122104 h 3024785"/>
              <a:gd name="connsiteX4160" fmla="*/ 936138 w 2971357"/>
              <a:gd name="connsiteY4160" fmla="*/ 123914 h 3024785"/>
              <a:gd name="connsiteX4161" fmla="*/ 937186 w 2971357"/>
              <a:gd name="connsiteY4161" fmla="*/ 122104 h 3024785"/>
              <a:gd name="connsiteX4162" fmla="*/ 937090 w 2971357"/>
              <a:gd name="connsiteY4162" fmla="*/ 122104 h 3024785"/>
              <a:gd name="connsiteX4163" fmla="*/ 994240 w 2971357"/>
              <a:gd name="connsiteY4163" fmla="*/ 93529 h 3024785"/>
              <a:gd name="connsiteX4164" fmla="*/ 998526 w 2971357"/>
              <a:gd name="connsiteY4164" fmla="*/ 91814 h 3024785"/>
              <a:gd name="connsiteX4165" fmla="*/ 1828440 w 2971357"/>
              <a:gd name="connsiteY4165" fmla="*/ 34759 h 3024785"/>
              <a:gd name="connsiteX4166" fmla="*/ 1939597 w 2971357"/>
              <a:gd name="connsiteY4166" fmla="*/ 71145 h 3024785"/>
              <a:gd name="connsiteX4167" fmla="*/ 1861111 w 2971357"/>
              <a:gd name="connsiteY4167" fmla="*/ 47523 h 3024785"/>
              <a:gd name="connsiteX4168" fmla="*/ 1828440 w 2971357"/>
              <a:gd name="connsiteY4168" fmla="*/ 34759 h 3024785"/>
              <a:gd name="connsiteX4169" fmla="*/ 1480575 w 2971357"/>
              <a:gd name="connsiteY4169" fmla="*/ 5 h 3024785"/>
              <a:gd name="connsiteX4170" fmla="*/ 1502018 w 2971357"/>
              <a:gd name="connsiteY4170" fmla="*/ 1708 h 3024785"/>
              <a:gd name="connsiteX4171" fmla="*/ 1434772 w 2971357"/>
              <a:gd name="connsiteY4171" fmla="*/ 5232 h 3024785"/>
              <a:gd name="connsiteX4172" fmla="*/ 1384670 w 2971357"/>
              <a:gd name="connsiteY4172" fmla="*/ 8947 h 3024785"/>
              <a:gd name="connsiteX4173" fmla="*/ 1347047 w 2971357"/>
              <a:gd name="connsiteY4173" fmla="*/ 9899 h 3024785"/>
              <a:gd name="connsiteX4174" fmla="*/ 1276085 w 2971357"/>
              <a:gd name="connsiteY4174" fmla="*/ 18853 h 3024785"/>
              <a:gd name="connsiteX4175" fmla="*/ 1273760 w 2971357"/>
              <a:gd name="connsiteY4175" fmla="*/ 19290 h 3024785"/>
              <a:gd name="connsiteX4176" fmla="*/ 1276181 w 2971357"/>
              <a:gd name="connsiteY4176" fmla="*/ 18758 h 3024785"/>
              <a:gd name="connsiteX4177" fmla="*/ 1057106 w 2971357"/>
              <a:gd name="connsiteY4177" fmla="*/ 70478 h 3024785"/>
              <a:gd name="connsiteX4178" fmla="*/ 1057348 w 2971357"/>
              <a:gd name="connsiteY4178" fmla="*/ 70477 h 3024785"/>
              <a:gd name="connsiteX4179" fmla="*/ 1057010 w 2971357"/>
              <a:gd name="connsiteY4179" fmla="*/ 70574 h 3024785"/>
              <a:gd name="connsiteX4180" fmla="*/ 1062435 w 2971357"/>
              <a:gd name="connsiteY4180" fmla="*/ 70574 h 3024785"/>
              <a:gd name="connsiteX4181" fmla="*/ 1059010 w 2971357"/>
              <a:gd name="connsiteY4181" fmla="*/ 73145 h 3024785"/>
              <a:gd name="connsiteX4182" fmla="*/ 1062547 w 2971357"/>
              <a:gd name="connsiteY4182" fmla="*/ 70574 h 3024785"/>
              <a:gd name="connsiteX4183" fmla="*/ 1062435 w 2971357"/>
              <a:gd name="connsiteY4183" fmla="*/ 70574 h 3024785"/>
              <a:gd name="connsiteX4184" fmla="*/ 1062594 w 2971357"/>
              <a:gd name="connsiteY4184" fmla="*/ 70454 h 3024785"/>
              <a:gd name="connsiteX4185" fmla="*/ 1057348 w 2971357"/>
              <a:gd name="connsiteY4185" fmla="*/ 70477 h 3024785"/>
              <a:gd name="connsiteX4186" fmla="*/ 1163333 w 2971357"/>
              <a:gd name="connsiteY4186" fmla="*/ 40034 h 3024785"/>
              <a:gd name="connsiteX4187" fmla="*/ 1273760 w 2971357"/>
              <a:gd name="connsiteY4187" fmla="*/ 19290 h 3024785"/>
              <a:gd name="connsiteX4188" fmla="*/ 1226746 w 2971357"/>
              <a:gd name="connsiteY4188" fmla="*/ 29616 h 3024785"/>
              <a:gd name="connsiteX4189" fmla="*/ 1196266 w 2971357"/>
              <a:gd name="connsiteY4189" fmla="*/ 35045 h 3024785"/>
              <a:gd name="connsiteX4190" fmla="*/ 1163785 w 2971357"/>
              <a:gd name="connsiteY4190" fmla="*/ 41999 h 3024785"/>
              <a:gd name="connsiteX4191" fmla="*/ 1192932 w 2971357"/>
              <a:gd name="connsiteY4191" fmla="*/ 53809 h 3024785"/>
              <a:gd name="connsiteX4192" fmla="*/ 1152927 w 2971357"/>
              <a:gd name="connsiteY4192" fmla="*/ 61334 h 3024785"/>
              <a:gd name="connsiteX4193" fmla="*/ 1133877 w 2971357"/>
              <a:gd name="connsiteY4193" fmla="*/ 64668 h 3024785"/>
              <a:gd name="connsiteX4194" fmla="*/ 1105302 w 2971357"/>
              <a:gd name="connsiteY4194" fmla="*/ 73336 h 3024785"/>
              <a:gd name="connsiteX4195" fmla="*/ 1053962 w 2971357"/>
              <a:gd name="connsiteY4195" fmla="*/ 87623 h 3024785"/>
              <a:gd name="connsiteX4196" fmla="*/ 1004242 w 2971357"/>
              <a:gd name="connsiteY4196" fmla="*/ 105340 h 3024785"/>
              <a:gd name="connsiteX4197" fmla="*/ 1013195 w 2971357"/>
              <a:gd name="connsiteY4197" fmla="*/ 104768 h 3024785"/>
              <a:gd name="connsiteX4198" fmla="*/ 977476 w 2971357"/>
              <a:gd name="connsiteY4198" fmla="*/ 118580 h 3024785"/>
              <a:gd name="connsiteX4199" fmla="*/ 934328 w 2971357"/>
              <a:gd name="connsiteY4199" fmla="*/ 135534 h 3024785"/>
              <a:gd name="connsiteX4200" fmla="*/ 891847 w 2971357"/>
              <a:gd name="connsiteY4200" fmla="*/ 154108 h 3024785"/>
              <a:gd name="connsiteX4201" fmla="*/ 878131 w 2971357"/>
              <a:gd name="connsiteY4201" fmla="*/ 160775 h 3024785"/>
              <a:gd name="connsiteX4202" fmla="*/ 860414 w 2971357"/>
              <a:gd name="connsiteY4202" fmla="*/ 171919 h 3024785"/>
              <a:gd name="connsiteX4203" fmla="*/ 863367 w 2971357"/>
              <a:gd name="connsiteY4203" fmla="*/ 171919 h 3024785"/>
              <a:gd name="connsiteX4204" fmla="*/ 789643 w 2971357"/>
              <a:gd name="connsiteY4204" fmla="*/ 213544 h 3024785"/>
              <a:gd name="connsiteX4205" fmla="*/ 752496 w 2971357"/>
              <a:gd name="connsiteY4205" fmla="*/ 234403 h 3024785"/>
              <a:gd name="connsiteX4206" fmla="*/ 733446 w 2971357"/>
              <a:gd name="connsiteY4206" fmla="*/ 244405 h 3024785"/>
              <a:gd name="connsiteX4207" fmla="*/ 714396 w 2971357"/>
              <a:gd name="connsiteY4207" fmla="*/ 254692 h 3024785"/>
              <a:gd name="connsiteX4208" fmla="*/ 691250 w 2971357"/>
              <a:gd name="connsiteY4208" fmla="*/ 268503 h 3024785"/>
              <a:gd name="connsiteX4209" fmla="*/ 675820 w 2971357"/>
              <a:gd name="connsiteY4209" fmla="*/ 278028 h 3024785"/>
              <a:gd name="connsiteX4210" fmla="*/ 661342 w 2971357"/>
              <a:gd name="connsiteY4210" fmla="*/ 287553 h 3024785"/>
              <a:gd name="connsiteX4211" fmla="*/ 593333 w 2971357"/>
              <a:gd name="connsiteY4211" fmla="*/ 338226 h 3024785"/>
              <a:gd name="connsiteX4212" fmla="*/ 561329 w 2971357"/>
              <a:gd name="connsiteY4212" fmla="*/ 366801 h 3024785"/>
              <a:gd name="connsiteX4213" fmla="*/ 515704 w 2971357"/>
              <a:gd name="connsiteY4213" fmla="*/ 407663 h 3024785"/>
              <a:gd name="connsiteX4214" fmla="*/ 421883 w 2971357"/>
              <a:gd name="connsiteY4214" fmla="*/ 502913 h 3024785"/>
              <a:gd name="connsiteX4215" fmla="*/ 409977 w 2971357"/>
              <a:gd name="connsiteY4215" fmla="*/ 515582 h 3024785"/>
              <a:gd name="connsiteX4216" fmla="*/ 398642 w 2971357"/>
              <a:gd name="connsiteY4216" fmla="*/ 528631 h 3024785"/>
              <a:gd name="connsiteX4217" fmla="*/ 376639 w 2971357"/>
              <a:gd name="connsiteY4217" fmla="*/ 554634 h 3024785"/>
              <a:gd name="connsiteX4218" fmla="*/ 337587 w 2971357"/>
              <a:gd name="connsiteY4218" fmla="*/ 605593 h 3024785"/>
              <a:gd name="connsiteX4219" fmla="*/ 282342 w 2971357"/>
              <a:gd name="connsiteY4219" fmla="*/ 679792 h 3024785"/>
              <a:gd name="connsiteX4220" fmla="*/ 240908 w 2971357"/>
              <a:gd name="connsiteY4220" fmla="*/ 744372 h 3024785"/>
              <a:gd name="connsiteX4221" fmla="*/ 215381 w 2971357"/>
              <a:gd name="connsiteY4221" fmla="*/ 792950 h 3024785"/>
              <a:gd name="connsiteX4222" fmla="*/ 208237 w 2971357"/>
              <a:gd name="connsiteY4222" fmla="*/ 808666 h 3024785"/>
              <a:gd name="connsiteX4223" fmla="*/ 205666 w 2971357"/>
              <a:gd name="connsiteY4223" fmla="*/ 817715 h 3024785"/>
              <a:gd name="connsiteX4224" fmla="*/ 213571 w 2971357"/>
              <a:gd name="connsiteY4224" fmla="*/ 811904 h 3024785"/>
              <a:gd name="connsiteX4225" fmla="*/ 250528 w 2971357"/>
              <a:gd name="connsiteY4225" fmla="*/ 752754 h 3024785"/>
              <a:gd name="connsiteX4226" fmla="*/ 281866 w 2971357"/>
              <a:gd name="connsiteY4226" fmla="*/ 710844 h 3024785"/>
              <a:gd name="connsiteX4227" fmla="*/ 292629 w 2971357"/>
              <a:gd name="connsiteY4227" fmla="*/ 694747 h 3024785"/>
              <a:gd name="connsiteX4228" fmla="*/ 303106 w 2971357"/>
              <a:gd name="connsiteY4228" fmla="*/ 681507 h 3024785"/>
              <a:gd name="connsiteX4229" fmla="*/ 321585 w 2971357"/>
              <a:gd name="connsiteY4229" fmla="*/ 657885 h 3024785"/>
              <a:gd name="connsiteX4230" fmla="*/ 336063 w 2971357"/>
              <a:gd name="connsiteY4230" fmla="*/ 640645 h 3024785"/>
              <a:gd name="connsiteX4231" fmla="*/ 346636 w 2971357"/>
              <a:gd name="connsiteY4231" fmla="*/ 630548 h 3024785"/>
              <a:gd name="connsiteX4232" fmla="*/ 351684 w 2971357"/>
              <a:gd name="connsiteY4232" fmla="*/ 631501 h 3024785"/>
              <a:gd name="connsiteX4233" fmla="*/ 333301 w 2971357"/>
              <a:gd name="connsiteY4233" fmla="*/ 663124 h 3024785"/>
              <a:gd name="connsiteX4234" fmla="*/ 345969 w 2971357"/>
              <a:gd name="connsiteY4234" fmla="*/ 652742 h 3024785"/>
              <a:gd name="connsiteX4235" fmla="*/ 392546 w 2971357"/>
              <a:gd name="connsiteY4235" fmla="*/ 592448 h 3024785"/>
              <a:gd name="connsiteX4236" fmla="*/ 443410 w 2971357"/>
              <a:gd name="connsiteY4236" fmla="*/ 534727 h 3024785"/>
              <a:gd name="connsiteX4237" fmla="*/ 501036 w 2971357"/>
              <a:gd name="connsiteY4237" fmla="*/ 472719 h 3024785"/>
              <a:gd name="connsiteX4238" fmla="*/ 531802 w 2971357"/>
              <a:gd name="connsiteY4238" fmla="*/ 440429 h 3024785"/>
              <a:gd name="connsiteX4239" fmla="*/ 571807 w 2971357"/>
              <a:gd name="connsiteY4239" fmla="*/ 404044 h 3024785"/>
              <a:gd name="connsiteX4240" fmla="*/ 581332 w 2971357"/>
              <a:gd name="connsiteY4240" fmla="*/ 394519 h 3024785"/>
              <a:gd name="connsiteX4241" fmla="*/ 591809 w 2971357"/>
              <a:gd name="connsiteY4241" fmla="*/ 384994 h 3024785"/>
              <a:gd name="connsiteX4242" fmla="*/ 612669 w 2971357"/>
              <a:gd name="connsiteY4242" fmla="*/ 366515 h 3024785"/>
              <a:gd name="connsiteX4243" fmla="*/ 623051 w 2971357"/>
              <a:gd name="connsiteY4243" fmla="*/ 352037 h 3024785"/>
              <a:gd name="connsiteX4244" fmla="*/ 628671 w 2971357"/>
              <a:gd name="connsiteY4244" fmla="*/ 344036 h 3024785"/>
              <a:gd name="connsiteX4245" fmla="*/ 650578 w 2971357"/>
              <a:gd name="connsiteY4245" fmla="*/ 327558 h 3024785"/>
              <a:gd name="connsiteX4246" fmla="*/ 705442 w 2971357"/>
              <a:gd name="connsiteY4246" fmla="*/ 289458 h 3024785"/>
              <a:gd name="connsiteX4247" fmla="*/ 859843 w 2971357"/>
              <a:gd name="connsiteY4247" fmla="*/ 208210 h 3024785"/>
              <a:gd name="connsiteX4248" fmla="*/ 873654 w 2971357"/>
              <a:gd name="connsiteY4248" fmla="*/ 201638 h 3024785"/>
              <a:gd name="connsiteX4249" fmla="*/ 887751 w 2971357"/>
              <a:gd name="connsiteY4249" fmla="*/ 195542 h 3024785"/>
              <a:gd name="connsiteX4250" fmla="*/ 916326 w 2971357"/>
              <a:gd name="connsiteY4250" fmla="*/ 183635 h 3024785"/>
              <a:gd name="connsiteX4251" fmla="*/ 937281 w 2971357"/>
              <a:gd name="connsiteY4251" fmla="*/ 174015 h 3024785"/>
              <a:gd name="connsiteX4252" fmla="*/ 954045 w 2971357"/>
              <a:gd name="connsiteY4252" fmla="*/ 167824 h 3024785"/>
              <a:gd name="connsiteX4253" fmla="*/ 970523 w 2971357"/>
              <a:gd name="connsiteY4253" fmla="*/ 164014 h 3024785"/>
              <a:gd name="connsiteX4254" fmla="*/ 994526 w 2971357"/>
              <a:gd name="connsiteY4254" fmla="*/ 154489 h 3024785"/>
              <a:gd name="connsiteX4255" fmla="*/ 1006528 w 2971357"/>
              <a:gd name="connsiteY4255" fmla="*/ 149822 h 3024785"/>
              <a:gd name="connsiteX4256" fmla="*/ 1018720 w 2971357"/>
              <a:gd name="connsiteY4256" fmla="*/ 145726 h 3024785"/>
              <a:gd name="connsiteX4257" fmla="*/ 1052724 w 2971357"/>
              <a:gd name="connsiteY4257" fmla="*/ 134677 h 3024785"/>
              <a:gd name="connsiteX4258" fmla="*/ 1076917 w 2971357"/>
              <a:gd name="connsiteY4258" fmla="*/ 127628 h 3024785"/>
              <a:gd name="connsiteX4259" fmla="*/ 1101397 w 2971357"/>
              <a:gd name="connsiteY4259" fmla="*/ 121532 h 3024785"/>
              <a:gd name="connsiteX4260" fmla="*/ 1139497 w 2971357"/>
              <a:gd name="connsiteY4260" fmla="*/ 111531 h 3024785"/>
              <a:gd name="connsiteX4261" fmla="*/ 1177597 w 2971357"/>
              <a:gd name="connsiteY4261" fmla="*/ 103149 h 3024785"/>
              <a:gd name="connsiteX4262" fmla="*/ 1215697 w 2971357"/>
              <a:gd name="connsiteY4262" fmla="*/ 95148 h 3024785"/>
              <a:gd name="connsiteX4263" fmla="*/ 1253225 w 2971357"/>
              <a:gd name="connsiteY4263" fmla="*/ 89242 h 3024785"/>
              <a:gd name="connsiteX4264" fmla="*/ 1292944 w 2971357"/>
              <a:gd name="connsiteY4264" fmla="*/ 83147 h 3024785"/>
              <a:gd name="connsiteX4265" fmla="*/ 1331044 w 2971357"/>
              <a:gd name="connsiteY4265" fmla="*/ 78384 h 3024785"/>
              <a:gd name="connsiteX4266" fmla="*/ 1404101 w 2971357"/>
              <a:gd name="connsiteY4266" fmla="*/ 69716 h 3024785"/>
              <a:gd name="connsiteX4267" fmla="*/ 1426675 w 2971357"/>
              <a:gd name="connsiteY4267" fmla="*/ 66478 h 3024785"/>
              <a:gd name="connsiteX4268" fmla="*/ 1453536 w 2971357"/>
              <a:gd name="connsiteY4268" fmla="*/ 65049 h 3024785"/>
              <a:gd name="connsiteX4269" fmla="*/ 1510686 w 2971357"/>
              <a:gd name="connsiteY4269" fmla="*/ 64382 h 3024785"/>
              <a:gd name="connsiteX4270" fmla="*/ 1551643 w 2971357"/>
              <a:gd name="connsiteY4270" fmla="*/ 65906 h 3024785"/>
              <a:gd name="connsiteX4271" fmla="*/ 1593553 w 2971357"/>
              <a:gd name="connsiteY4271" fmla="*/ 67907 h 3024785"/>
              <a:gd name="connsiteX4272" fmla="*/ 1615747 w 2971357"/>
              <a:gd name="connsiteY4272" fmla="*/ 74479 h 3024785"/>
              <a:gd name="connsiteX4273" fmla="*/ 1691947 w 2971357"/>
              <a:gd name="connsiteY4273" fmla="*/ 84004 h 3024785"/>
              <a:gd name="connsiteX4274" fmla="*/ 1760717 w 2971357"/>
              <a:gd name="connsiteY4274" fmla="*/ 91624 h 3024785"/>
              <a:gd name="connsiteX4275" fmla="*/ 1781101 w 2971357"/>
              <a:gd name="connsiteY4275" fmla="*/ 97243 h 3024785"/>
              <a:gd name="connsiteX4276" fmla="*/ 1819201 w 2971357"/>
              <a:gd name="connsiteY4276" fmla="*/ 104197 h 3024785"/>
              <a:gd name="connsiteX4277" fmla="*/ 1845490 w 2971357"/>
              <a:gd name="connsiteY4277" fmla="*/ 108197 h 3024785"/>
              <a:gd name="connsiteX4278" fmla="*/ 1868635 w 2971357"/>
              <a:gd name="connsiteY4278" fmla="*/ 112483 h 3024785"/>
              <a:gd name="connsiteX4279" fmla="*/ 1894829 w 2971357"/>
              <a:gd name="connsiteY4279" fmla="*/ 120484 h 3024785"/>
              <a:gd name="connsiteX4280" fmla="*/ 1906640 w 2971357"/>
              <a:gd name="connsiteY4280" fmla="*/ 126676 h 3024785"/>
              <a:gd name="connsiteX4281" fmla="*/ 1860349 w 2971357"/>
              <a:gd name="connsiteY4281" fmla="*/ 122485 h 3024785"/>
              <a:gd name="connsiteX4282" fmla="*/ 1842918 w 2971357"/>
              <a:gd name="connsiteY4282" fmla="*/ 121818 h 3024785"/>
              <a:gd name="connsiteX4283" fmla="*/ 1841108 w 2971357"/>
              <a:gd name="connsiteY4283" fmla="*/ 124675 h 3024785"/>
              <a:gd name="connsiteX4284" fmla="*/ 1808533 w 2971357"/>
              <a:gd name="connsiteY4284" fmla="*/ 117722 h 3024785"/>
              <a:gd name="connsiteX4285" fmla="*/ 1792150 w 2971357"/>
              <a:gd name="connsiteY4285" fmla="*/ 114389 h 3024785"/>
              <a:gd name="connsiteX4286" fmla="*/ 1775767 w 2971357"/>
              <a:gd name="connsiteY4286" fmla="*/ 111722 h 3024785"/>
              <a:gd name="connsiteX4287" fmla="*/ 1767194 w 2971357"/>
              <a:gd name="connsiteY4287" fmla="*/ 105530 h 3024785"/>
              <a:gd name="connsiteX4288" fmla="*/ 1775672 w 2971357"/>
              <a:gd name="connsiteY4288" fmla="*/ 111722 h 3024785"/>
              <a:gd name="connsiteX4289" fmla="*/ 1716426 w 2971357"/>
              <a:gd name="connsiteY4289" fmla="*/ 102197 h 3024785"/>
              <a:gd name="connsiteX4290" fmla="*/ 1655847 w 2971357"/>
              <a:gd name="connsiteY4290" fmla="*/ 95243 h 3024785"/>
              <a:gd name="connsiteX4291" fmla="*/ 1628986 w 2971357"/>
              <a:gd name="connsiteY4291" fmla="*/ 93529 h 3024785"/>
              <a:gd name="connsiteX4292" fmla="*/ 1626742 w 2971357"/>
              <a:gd name="connsiteY4292" fmla="*/ 93435 h 3024785"/>
              <a:gd name="connsiteX4293" fmla="*/ 1628415 w 2971357"/>
              <a:gd name="connsiteY4293" fmla="*/ 93529 h 3024785"/>
              <a:gd name="connsiteX4294" fmla="*/ 2076090 w 2971357"/>
              <a:gd name="connsiteY4294" fmla="*/ 203448 h 3024785"/>
              <a:gd name="connsiteX4295" fmla="*/ 2062565 w 2971357"/>
              <a:gd name="connsiteY4295" fmla="*/ 199638 h 3024785"/>
              <a:gd name="connsiteX4296" fmla="*/ 2025989 w 2971357"/>
              <a:gd name="connsiteY4296" fmla="*/ 190113 h 3024785"/>
              <a:gd name="connsiteX4297" fmla="*/ 1980430 w 2971357"/>
              <a:gd name="connsiteY4297" fmla="*/ 177542 h 3024785"/>
              <a:gd name="connsiteX4298" fmla="*/ 1980173 w 2971357"/>
              <a:gd name="connsiteY4298" fmla="*/ 177445 h 3024785"/>
              <a:gd name="connsiteX4299" fmla="*/ 1937216 w 2971357"/>
              <a:gd name="connsiteY4299" fmla="*/ 163538 h 3024785"/>
              <a:gd name="connsiteX4300" fmla="*/ 1937120 w 2971357"/>
              <a:gd name="connsiteY4300" fmla="*/ 163538 h 3024785"/>
              <a:gd name="connsiteX4301" fmla="*/ 1917213 w 2971357"/>
              <a:gd name="connsiteY4301" fmla="*/ 156680 h 3024785"/>
              <a:gd name="connsiteX4302" fmla="*/ 1897020 w 2971357"/>
              <a:gd name="connsiteY4302" fmla="*/ 150298 h 3024785"/>
              <a:gd name="connsiteX4303" fmla="*/ 1856539 w 2971357"/>
              <a:gd name="connsiteY4303" fmla="*/ 137821 h 3024785"/>
              <a:gd name="connsiteX4304" fmla="*/ 1826249 w 2971357"/>
              <a:gd name="connsiteY4304" fmla="*/ 133725 h 3024785"/>
              <a:gd name="connsiteX4305" fmla="*/ 1773671 w 2971357"/>
              <a:gd name="connsiteY4305" fmla="*/ 122771 h 3024785"/>
              <a:gd name="connsiteX4306" fmla="*/ 1768192 w 2971357"/>
              <a:gd name="connsiteY4306" fmla="*/ 121675 h 3024785"/>
              <a:gd name="connsiteX4307" fmla="*/ 1726046 w 2971357"/>
              <a:gd name="connsiteY4307" fmla="*/ 113246 h 3024785"/>
              <a:gd name="connsiteX4308" fmla="*/ 1681374 w 2971357"/>
              <a:gd name="connsiteY4308" fmla="*/ 106102 h 3024785"/>
              <a:gd name="connsiteX4309" fmla="*/ 1590791 w 2971357"/>
              <a:gd name="connsiteY4309" fmla="*/ 95339 h 3024785"/>
              <a:gd name="connsiteX4310" fmla="*/ 1575075 w 2971357"/>
              <a:gd name="connsiteY4310" fmla="*/ 92291 h 3024785"/>
              <a:gd name="connsiteX4311" fmla="*/ 1574581 w 2971357"/>
              <a:gd name="connsiteY4311" fmla="*/ 91248 h 3024785"/>
              <a:gd name="connsiteX4312" fmla="*/ 1506305 w 2971357"/>
              <a:gd name="connsiteY4312" fmla="*/ 88385 h 3024785"/>
              <a:gd name="connsiteX4313" fmla="*/ 273579 w 2971357"/>
              <a:gd name="connsiteY4313" fmla="*/ 761231 h 3024785"/>
              <a:gd name="connsiteX4314" fmla="*/ 98319 w 2971357"/>
              <a:gd name="connsiteY4314" fmla="*/ 1148232 h 3024785"/>
              <a:gd name="connsiteX4315" fmla="*/ 51932 w 2971357"/>
              <a:gd name="connsiteY4315" fmla="*/ 1381309 h 3024785"/>
              <a:gd name="connsiteX4316" fmla="*/ 54790 w 2971357"/>
              <a:gd name="connsiteY4316" fmla="*/ 1344161 h 3024785"/>
              <a:gd name="connsiteX4317" fmla="*/ 58790 w 2971357"/>
              <a:gd name="connsiteY4317" fmla="*/ 1292155 h 3024785"/>
              <a:gd name="connsiteX4318" fmla="*/ 64505 w 2971357"/>
              <a:gd name="connsiteY4318" fmla="*/ 1242244 h 3024785"/>
              <a:gd name="connsiteX4319" fmla="*/ 70601 w 2971357"/>
              <a:gd name="connsiteY4319" fmla="*/ 1196524 h 3024785"/>
              <a:gd name="connsiteX4320" fmla="*/ 62410 w 2971357"/>
              <a:gd name="connsiteY4320" fmla="*/ 1225099 h 3024785"/>
              <a:gd name="connsiteX4321" fmla="*/ 53932 w 2971357"/>
              <a:gd name="connsiteY4321" fmla="*/ 1272724 h 3024785"/>
              <a:gd name="connsiteX4322" fmla="*/ 47170 w 2971357"/>
              <a:gd name="connsiteY4322" fmla="*/ 1323016 h 3024785"/>
              <a:gd name="connsiteX4323" fmla="*/ 36311 w 2971357"/>
              <a:gd name="connsiteY4323" fmla="*/ 1443412 h 3024785"/>
              <a:gd name="connsiteX4324" fmla="*/ 34597 w 2971357"/>
              <a:gd name="connsiteY4324" fmla="*/ 1506372 h 3024785"/>
              <a:gd name="connsiteX4325" fmla="*/ 36311 w 2971357"/>
              <a:gd name="connsiteY4325" fmla="*/ 1563522 h 3024785"/>
              <a:gd name="connsiteX4326" fmla="*/ 37740 w 2971357"/>
              <a:gd name="connsiteY4326" fmla="*/ 1587906 h 3024785"/>
              <a:gd name="connsiteX4327" fmla="*/ 40407 w 2971357"/>
              <a:gd name="connsiteY4327" fmla="*/ 1608480 h 3024785"/>
              <a:gd name="connsiteX4328" fmla="*/ 44026 w 2971357"/>
              <a:gd name="connsiteY4328" fmla="*/ 1627340 h 3024785"/>
              <a:gd name="connsiteX4329" fmla="*/ 49551 w 2971357"/>
              <a:gd name="connsiteY4329" fmla="*/ 1699920 h 3024785"/>
              <a:gd name="connsiteX4330" fmla="*/ 41455 w 2971357"/>
              <a:gd name="connsiteY4330" fmla="*/ 1646485 h 3024785"/>
              <a:gd name="connsiteX4331" fmla="*/ 35168 w 2971357"/>
              <a:gd name="connsiteY4331" fmla="*/ 1591240 h 3024785"/>
              <a:gd name="connsiteX4332" fmla="*/ 32025 w 2971357"/>
              <a:gd name="connsiteY4332" fmla="*/ 1530280 h 3024785"/>
              <a:gd name="connsiteX4333" fmla="*/ 30596 w 2971357"/>
              <a:gd name="connsiteY4333" fmla="*/ 1491703 h 3024785"/>
              <a:gd name="connsiteX4334" fmla="*/ 29358 w 2971357"/>
              <a:gd name="connsiteY4334" fmla="*/ 1470653 h 3024785"/>
              <a:gd name="connsiteX4335" fmla="*/ 25738 w 2971357"/>
              <a:gd name="connsiteY4335" fmla="*/ 1465986 h 3024785"/>
              <a:gd name="connsiteX4336" fmla="*/ 19068 w 2971357"/>
              <a:gd name="connsiteY4336" fmla="*/ 1495226 h 3024785"/>
              <a:gd name="connsiteX4337" fmla="*/ 17115 w 2971357"/>
              <a:gd name="connsiteY4337" fmla="*/ 1499139 h 3024785"/>
              <a:gd name="connsiteX4338" fmla="*/ 18404 w 2971357"/>
              <a:gd name="connsiteY4338" fmla="*/ 1460366 h 3024785"/>
              <a:gd name="connsiteX4339" fmla="*/ 18404 w 2971357"/>
              <a:gd name="connsiteY4339" fmla="*/ 1459128 h 3024785"/>
              <a:gd name="connsiteX4340" fmla="*/ 17071 w 2971357"/>
              <a:gd name="connsiteY4340" fmla="*/ 1499228 h 3024785"/>
              <a:gd name="connsiteX4341" fmla="*/ 17115 w 2971357"/>
              <a:gd name="connsiteY4341" fmla="*/ 1499139 h 3024785"/>
              <a:gd name="connsiteX4342" fmla="*/ 17071 w 2971357"/>
              <a:gd name="connsiteY4342" fmla="*/ 1500467 h 3024785"/>
              <a:gd name="connsiteX4343" fmla="*/ 15547 w 2971357"/>
              <a:gd name="connsiteY4343" fmla="*/ 1529042 h 3024785"/>
              <a:gd name="connsiteX4344" fmla="*/ 13642 w 2971357"/>
              <a:gd name="connsiteY4344" fmla="*/ 1497323 h 3024785"/>
              <a:gd name="connsiteX4345" fmla="*/ 11641 w 2971357"/>
              <a:gd name="connsiteY4345" fmla="*/ 1495609 h 3024785"/>
              <a:gd name="connsiteX4346" fmla="*/ 6688 w 2971357"/>
              <a:gd name="connsiteY4346" fmla="*/ 1477416 h 3024785"/>
              <a:gd name="connsiteX4347" fmla="*/ 4974 w 2971357"/>
              <a:gd name="connsiteY4347" fmla="*/ 1460176 h 3024785"/>
              <a:gd name="connsiteX4348" fmla="*/ 4974 w 2971357"/>
              <a:gd name="connsiteY4348" fmla="*/ 1453699 h 3024785"/>
              <a:gd name="connsiteX4349" fmla="*/ 211 w 2971357"/>
              <a:gd name="connsiteY4349" fmla="*/ 1461890 h 3024785"/>
              <a:gd name="connsiteX4350" fmla="*/ 211 w 2971357"/>
              <a:gd name="connsiteY4350" fmla="*/ 1434363 h 3024785"/>
              <a:gd name="connsiteX4351" fmla="*/ 2497 w 2971357"/>
              <a:gd name="connsiteY4351" fmla="*/ 1407407 h 3024785"/>
              <a:gd name="connsiteX4352" fmla="*/ 7450 w 2971357"/>
              <a:gd name="connsiteY4352" fmla="*/ 1353401 h 3024785"/>
              <a:gd name="connsiteX4353" fmla="*/ 12880 w 2971357"/>
              <a:gd name="connsiteY4353" fmla="*/ 1283677 h 3024785"/>
              <a:gd name="connsiteX4354" fmla="*/ 14499 w 2971357"/>
              <a:gd name="connsiteY4354" fmla="*/ 1250054 h 3024785"/>
              <a:gd name="connsiteX4355" fmla="*/ 13261 w 2971357"/>
              <a:gd name="connsiteY4355" fmla="*/ 1244816 h 3024785"/>
              <a:gd name="connsiteX4356" fmla="*/ 17166 w 2971357"/>
              <a:gd name="connsiteY4356" fmla="*/ 1211097 h 3024785"/>
              <a:gd name="connsiteX4357" fmla="*/ 33739 w 2971357"/>
              <a:gd name="connsiteY4357" fmla="*/ 1144422 h 3024785"/>
              <a:gd name="connsiteX4358" fmla="*/ 17166 w 2971357"/>
              <a:gd name="connsiteY4358" fmla="*/ 1211097 h 3024785"/>
              <a:gd name="connsiteX4359" fmla="*/ 12499 w 2971357"/>
              <a:gd name="connsiteY4359" fmla="*/ 1212431 h 3024785"/>
              <a:gd name="connsiteX4360" fmla="*/ 15166 w 2971357"/>
              <a:gd name="connsiteY4360" fmla="*/ 1183856 h 3024785"/>
              <a:gd name="connsiteX4361" fmla="*/ 19642 w 2971357"/>
              <a:gd name="connsiteY4361" fmla="*/ 1137183 h 3024785"/>
              <a:gd name="connsiteX4362" fmla="*/ 16023 w 2971357"/>
              <a:gd name="connsiteY4362" fmla="*/ 1138421 h 3024785"/>
              <a:gd name="connsiteX4363" fmla="*/ 16023 w 2971357"/>
              <a:gd name="connsiteY4363" fmla="*/ 1135088 h 3024785"/>
              <a:gd name="connsiteX4364" fmla="*/ 35930 w 2971357"/>
              <a:gd name="connsiteY4364" fmla="*/ 1051649 h 3024785"/>
              <a:gd name="connsiteX4365" fmla="*/ 58981 w 2971357"/>
              <a:gd name="connsiteY4365" fmla="*/ 996689 h 3024785"/>
              <a:gd name="connsiteX4366" fmla="*/ 35930 w 2971357"/>
              <a:gd name="connsiteY4366" fmla="*/ 1051649 h 3024785"/>
              <a:gd name="connsiteX4367" fmla="*/ 40788 w 2971357"/>
              <a:gd name="connsiteY4367" fmla="*/ 1025455 h 3024785"/>
              <a:gd name="connsiteX4368" fmla="*/ 58885 w 2971357"/>
              <a:gd name="connsiteY4368" fmla="*/ 958780 h 3024785"/>
              <a:gd name="connsiteX4369" fmla="*/ 74125 w 2971357"/>
              <a:gd name="connsiteY4369" fmla="*/ 905059 h 3024785"/>
              <a:gd name="connsiteX4370" fmla="*/ 86794 w 2971357"/>
              <a:gd name="connsiteY4370" fmla="*/ 874198 h 3024785"/>
              <a:gd name="connsiteX4371" fmla="*/ 98605 w 2971357"/>
              <a:gd name="connsiteY4371" fmla="*/ 836955 h 3024785"/>
              <a:gd name="connsiteX4372" fmla="*/ 127180 w 2971357"/>
              <a:gd name="connsiteY4372" fmla="*/ 774661 h 3024785"/>
              <a:gd name="connsiteX4373" fmla="*/ 134038 w 2971357"/>
              <a:gd name="connsiteY4373" fmla="*/ 749801 h 3024785"/>
              <a:gd name="connsiteX4374" fmla="*/ 142229 w 2971357"/>
              <a:gd name="connsiteY4374" fmla="*/ 729227 h 3024785"/>
              <a:gd name="connsiteX4375" fmla="*/ 140515 w 2971357"/>
              <a:gd name="connsiteY4375" fmla="*/ 729894 h 3024785"/>
              <a:gd name="connsiteX4376" fmla="*/ 164327 w 2971357"/>
              <a:gd name="connsiteY4376" fmla="*/ 687508 h 3024785"/>
              <a:gd name="connsiteX4377" fmla="*/ 185187 w 2971357"/>
              <a:gd name="connsiteY4377" fmla="*/ 652360 h 3024785"/>
              <a:gd name="connsiteX4378" fmla="*/ 203475 w 2971357"/>
              <a:gd name="connsiteY4378" fmla="*/ 615594 h 3024785"/>
              <a:gd name="connsiteX4379" fmla="*/ 213000 w 2971357"/>
              <a:gd name="connsiteY4379" fmla="*/ 600354 h 3024785"/>
              <a:gd name="connsiteX4380" fmla="*/ 233288 w 2971357"/>
              <a:gd name="connsiteY4380" fmla="*/ 568731 h 3024785"/>
              <a:gd name="connsiteX4381" fmla="*/ 252338 w 2971357"/>
              <a:gd name="connsiteY4381" fmla="*/ 540156 h 3024785"/>
              <a:gd name="connsiteX4382" fmla="*/ 276246 w 2971357"/>
              <a:gd name="connsiteY4382" fmla="*/ 507295 h 3024785"/>
              <a:gd name="connsiteX4383" fmla="*/ 313012 w 2971357"/>
              <a:gd name="connsiteY4383" fmla="*/ 464718 h 3024785"/>
              <a:gd name="connsiteX4384" fmla="*/ 326157 w 2971357"/>
              <a:gd name="connsiteY4384" fmla="*/ 451097 h 3024785"/>
              <a:gd name="connsiteX4385" fmla="*/ 326194 w 2971357"/>
              <a:gd name="connsiteY4385" fmla="*/ 451153 h 3024785"/>
              <a:gd name="connsiteX4386" fmla="*/ 326157 w 2971357"/>
              <a:gd name="connsiteY4386" fmla="*/ 451192 h 3024785"/>
              <a:gd name="connsiteX4387" fmla="*/ 328538 w 2971357"/>
              <a:gd name="connsiteY4387" fmla="*/ 454717 h 3024785"/>
              <a:gd name="connsiteX4388" fmla="*/ 376163 w 2971357"/>
              <a:gd name="connsiteY4388" fmla="*/ 407092 h 3024785"/>
              <a:gd name="connsiteX4389" fmla="*/ 328538 w 2971357"/>
              <a:gd name="connsiteY4389" fmla="*/ 454717 h 3024785"/>
              <a:gd name="connsiteX4390" fmla="*/ 326194 w 2971357"/>
              <a:gd name="connsiteY4390" fmla="*/ 451153 h 3024785"/>
              <a:gd name="connsiteX4391" fmla="*/ 364733 w 2971357"/>
              <a:gd name="connsiteY4391" fmla="*/ 410140 h 3024785"/>
              <a:gd name="connsiteX4392" fmla="*/ 421883 w 2971357"/>
              <a:gd name="connsiteY4392" fmla="*/ 361848 h 3024785"/>
              <a:gd name="connsiteX4393" fmla="*/ 445029 w 2971357"/>
              <a:gd name="connsiteY4393" fmla="*/ 344417 h 3024785"/>
              <a:gd name="connsiteX4394" fmla="*/ 467984 w 2971357"/>
              <a:gd name="connsiteY4394" fmla="*/ 329368 h 3024785"/>
              <a:gd name="connsiteX4395" fmla="*/ 454363 w 2971357"/>
              <a:gd name="connsiteY4395" fmla="*/ 348418 h 3024785"/>
              <a:gd name="connsiteX4396" fmla="*/ 433694 w 2971357"/>
              <a:gd name="connsiteY4396" fmla="*/ 375183 h 3024785"/>
              <a:gd name="connsiteX4397" fmla="*/ 470080 w 2971357"/>
              <a:gd name="connsiteY4397" fmla="*/ 357657 h 3024785"/>
              <a:gd name="connsiteX4398" fmla="*/ 473890 w 2971357"/>
              <a:gd name="connsiteY4398" fmla="*/ 355276 h 3024785"/>
              <a:gd name="connsiteX4399" fmla="*/ 514466 w 2971357"/>
              <a:gd name="connsiteY4399" fmla="*/ 324700 h 3024785"/>
              <a:gd name="connsiteX4400" fmla="*/ 532087 w 2971357"/>
              <a:gd name="connsiteY4400" fmla="*/ 313556 h 3024785"/>
              <a:gd name="connsiteX4401" fmla="*/ 518467 w 2971357"/>
              <a:gd name="connsiteY4401" fmla="*/ 327749 h 3024785"/>
              <a:gd name="connsiteX4402" fmla="*/ 523229 w 2971357"/>
              <a:gd name="connsiteY4402" fmla="*/ 325748 h 3024785"/>
              <a:gd name="connsiteX4403" fmla="*/ 574950 w 2971357"/>
              <a:gd name="connsiteY4403" fmla="*/ 286410 h 3024785"/>
              <a:gd name="connsiteX4404" fmla="*/ 594000 w 2971357"/>
              <a:gd name="connsiteY4404" fmla="*/ 270122 h 3024785"/>
              <a:gd name="connsiteX4405" fmla="*/ 614955 w 2971357"/>
              <a:gd name="connsiteY4405" fmla="*/ 253073 h 3024785"/>
              <a:gd name="connsiteX4406" fmla="*/ 649912 w 2971357"/>
              <a:gd name="connsiteY4406" fmla="*/ 230403 h 3024785"/>
              <a:gd name="connsiteX4407" fmla="*/ 681630 w 2971357"/>
              <a:gd name="connsiteY4407" fmla="*/ 212210 h 3024785"/>
              <a:gd name="connsiteX4408" fmla="*/ 637243 w 2971357"/>
              <a:gd name="connsiteY4408" fmla="*/ 252025 h 3024785"/>
              <a:gd name="connsiteX4409" fmla="*/ 597429 w 2971357"/>
              <a:gd name="connsiteY4409" fmla="*/ 282409 h 3024785"/>
              <a:gd name="connsiteX4410" fmla="*/ 557614 w 2971357"/>
              <a:gd name="connsiteY4410" fmla="*/ 317176 h 3024785"/>
              <a:gd name="connsiteX4411" fmla="*/ 529039 w 2971357"/>
              <a:gd name="connsiteY4411" fmla="*/ 343750 h 3024785"/>
              <a:gd name="connsiteX4412" fmla="*/ 530659 w 2971357"/>
              <a:gd name="connsiteY4412" fmla="*/ 345370 h 3024785"/>
              <a:gd name="connsiteX4413" fmla="*/ 549042 w 2971357"/>
              <a:gd name="connsiteY4413" fmla="*/ 332511 h 3024785"/>
              <a:gd name="connsiteX4414" fmla="*/ 593619 w 2971357"/>
              <a:gd name="connsiteY4414" fmla="*/ 295268 h 3024785"/>
              <a:gd name="connsiteX4415" fmla="*/ 629147 w 2971357"/>
              <a:gd name="connsiteY4415" fmla="*/ 268122 h 3024785"/>
              <a:gd name="connsiteX4416" fmla="*/ 636767 w 2971357"/>
              <a:gd name="connsiteY4416" fmla="*/ 267550 h 3024785"/>
              <a:gd name="connsiteX4417" fmla="*/ 625909 w 2971357"/>
              <a:gd name="connsiteY4417" fmla="*/ 284791 h 3024785"/>
              <a:gd name="connsiteX4418" fmla="*/ 655912 w 2971357"/>
              <a:gd name="connsiteY4418" fmla="*/ 265741 h 3024785"/>
              <a:gd name="connsiteX4419" fmla="*/ 687916 w 2971357"/>
              <a:gd name="connsiteY4419" fmla="*/ 245262 h 3024785"/>
              <a:gd name="connsiteX4420" fmla="*/ 720968 w 2971357"/>
              <a:gd name="connsiteY4420" fmla="*/ 223735 h 3024785"/>
              <a:gd name="connsiteX4421" fmla="*/ 755353 w 2971357"/>
              <a:gd name="connsiteY4421" fmla="*/ 203257 h 3024785"/>
              <a:gd name="connsiteX4422" fmla="*/ 786405 w 2971357"/>
              <a:gd name="connsiteY4422" fmla="*/ 181921 h 3024785"/>
              <a:gd name="connsiteX4423" fmla="*/ 827743 w 2971357"/>
              <a:gd name="connsiteY4423" fmla="*/ 159061 h 3024785"/>
              <a:gd name="connsiteX4424" fmla="*/ 851270 w 2971357"/>
              <a:gd name="connsiteY4424" fmla="*/ 146964 h 3024785"/>
              <a:gd name="connsiteX4425" fmla="*/ 876797 w 2971357"/>
              <a:gd name="connsiteY4425" fmla="*/ 135439 h 3024785"/>
              <a:gd name="connsiteX4426" fmla="*/ 903467 w 2971357"/>
              <a:gd name="connsiteY4426" fmla="*/ 123723 h 3024785"/>
              <a:gd name="connsiteX4427" fmla="*/ 917183 w 2971357"/>
              <a:gd name="connsiteY4427" fmla="*/ 117817 h 3024785"/>
              <a:gd name="connsiteX4428" fmla="*/ 931375 w 2971357"/>
              <a:gd name="connsiteY4428" fmla="*/ 112483 h 3024785"/>
              <a:gd name="connsiteX4429" fmla="*/ 1210934 w 2971357"/>
              <a:gd name="connsiteY4429" fmla="*/ 25520 h 3024785"/>
              <a:gd name="connsiteX4430" fmla="*/ 1436486 w 2971357"/>
              <a:gd name="connsiteY4430" fmla="*/ 946 h 3024785"/>
              <a:gd name="connsiteX4431" fmla="*/ 1480575 w 2971357"/>
              <a:gd name="connsiteY4431" fmla="*/ 5 h 3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</a:cxnLst>
            <a:rect l="l" t="t" r="r" b="b"/>
            <a:pathLst>
              <a:path w="2971357" h="3024785">
                <a:moveTo>
                  <a:pt x="1660038" y="2997034"/>
                </a:moveTo>
                <a:lnTo>
                  <a:pt x="1660133" y="2997034"/>
                </a:lnTo>
                <a:lnTo>
                  <a:pt x="1648894" y="2997892"/>
                </a:lnTo>
                <a:close/>
                <a:moveTo>
                  <a:pt x="1783482" y="2995224"/>
                </a:moveTo>
                <a:cubicBezTo>
                  <a:pt x="1768623" y="2997129"/>
                  <a:pt x="1744239" y="3001130"/>
                  <a:pt x="1738334" y="3001130"/>
                </a:cubicBezTo>
                <a:lnTo>
                  <a:pt x="1738334" y="3001511"/>
                </a:lnTo>
                <a:cubicBezTo>
                  <a:pt x="1744239" y="3001797"/>
                  <a:pt x="1769004" y="2997510"/>
                  <a:pt x="1783482" y="2995224"/>
                </a:cubicBezTo>
                <a:close/>
                <a:moveTo>
                  <a:pt x="1732144" y="2991852"/>
                </a:moveTo>
                <a:lnTo>
                  <a:pt x="1729825" y="2992720"/>
                </a:lnTo>
                <a:cubicBezTo>
                  <a:pt x="1724947" y="2993838"/>
                  <a:pt x="1717615" y="2994947"/>
                  <a:pt x="1709350" y="2996070"/>
                </a:cubicBezTo>
                <a:lnTo>
                  <a:pt x="1683462" y="2999487"/>
                </a:lnTo>
                <a:lnTo>
                  <a:pt x="1683279" y="2999511"/>
                </a:lnTo>
                <a:lnTo>
                  <a:pt x="1683454" y="2999488"/>
                </a:lnTo>
                <a:lnTo>
                  <a:pt x="1709618" y="2995933"/>
                </a:lnTo>
                <a:cubicBezTo>
                  <a:pt x="1717918" y="2994770"/>
                  <a:pt x="1725233" y="2993646"/>
                  <a:pt x="1730039" y="2992586"/>
                </a:cubicBezTo>
                <a:close/>
                <a:moveTo>
                  <a:pt x="1780434" y="2984080"/>
                </a:moveTo>
                <a:lnTo>
                  <a:pt x="1735857" y="2990557"/>
                </a:lnTo>
                <a:lnTo>
                  <a:pt x="1732144" y="2991852"/>
                </a:lnTo>
                <a:lnTo>
                  <a:pt x="1735857" y="2990462"/>
                </a:lnTo>
                <a:close/>
                <a:moveTo>
                  <a:pt x="1639052" y="2981735"/>
                </a:moveTo>
                <a:lnTo>
                  <a:pt x="1639357" y="2981771"/>
                </a:lnTo>
                <a:cubicBezTo>
                  <a:pt x="1640012" y="2982295"/>
                  <a:pt x="1638749" y="2983034"/>
                  <a:pt x="1635653" y="2983986"/>
                </a:cubicBezTo>
                <a:close/>
                <a:moveTo>
                  <a:pt x="1474396" y="2981699"/>
                </a:moveTo>
                <a:cubicBezTo>
                  <a:pt x="1482968" y="2982175"/>
                  <a:pt x="1492874" y="2983033"/>
                  <a:pt x="1503638" y="2983033"/>
                </a:cubicBezTo>
                <a:lnTo>
                  <a:pt x="1503542" y="2983033"/>
                </a:lnTo>
                <a:cubicBezTo>
                  <a:pt x="1492874" y="2982652"/>
                  <a:pt x="1482968" y="2981699"/>
                  <a:pt x="1474396" y="2981699"/>
                </a:cubicBezTo>
                <a:close/>
                <a:moveTo>
                  <a:pt x="1610794" y="2981032"/>
                </a:moveTo>
                <a:cubicBezTo>
                  <a:pt x="1594220" y="2981604"/>
                  <a:pt x="1570122" y="2982651"/>
                  <a:pt x="1537832" y="2982556"/>
                </a:cubicBezTo>
                <a:lnTo>
                  <a:pt x="1537737" y="2982556"/>
                </a:lnTo>
                <a:cubicBezTo>
                  <a:pt x="1570122" y="2982651"/>
                  <a:pt x="1594220" y="2981604"/>
                  <a:pt x="1610794" y="2981032"/>
                </a:cubicBezTo>
                <a:close/>
                <a:moveTo>
                  <a:pt x="1631558" y="2980842"/>
                </a:moveTo>
                <a:cubicBezTo>
                  <a:pt x="1636035" y="2980842"/>
                  <a:pt x="1638559" y="2981104"/>
                  <a:pt x="1639214" y="2981628"/>
                </a:cubicBezTo>
                <a:lnTo>
                  <a:pt x="1639052" y="2981735"/>
                </a:lnTo>
                <a:close/>
                <a:moveTo>
                  <a:pt x="1211468" y="2965187"/>
                </a:moveTo>
                <a:lnTo>
                  <a:pt x="1244901" y="2972998"/>
                </a:lnTo>
                <a:lnTo>
                  <a:pt x="1244805" y="2972998"/>
                </a:lnTo>
                <a:close/>
                <a:moveTo>
                  <a:pt x="1882351" y="2961506"/>
                </a:moveTo>
                <a:cubicBezTo>
                  <a:pt x="1865396" y="2966650"/>
                  <a:pt x="1848727" y="2971317"/>
                  <a:pt x="1824629" y="2976841"/>
                </a:cubicBezTo>
                <a:cubicBezTo>
                  <a:pt x="1848727" y="2971031"/>
                  <a:pt x="1865396" y="2966650"/>
                  <a:pt x="1882351" y="2961506"/>
                </a:cubicBezTo>
                <a:close/>
                <a:moveTo>
                  <a:pt x="1366002" y="2958041"/>
                </a:moveTo>
                <a:cubicBezTo>
                  <a:pt x="1361335" y="2958101"/>
                  <a:pt x="1360001" y="2958506"/>
                  <a:pt x="1366478" y="2959696"/>
                </a:cubicBezTo>
                <a:cubicBezTo>
                  <a:pt x="1377146" y="2961506"/>
                  <a:pt x="1398672" y="2962934"/>
                  <a:pt x="1414103" y="2963792"/>
                </a:cubicBezTo>
                <a:cubicBezTo>
                  <a:pt x="1421151" y="2964077"/>
                  <a:pt x="1427819" y="2964649"/>
                  <a:pt x="1434201" y="2964649"/>
                </a:cubicBezTo>
                <a:lnTo>
                  <a:pt x="1452298" y="2964649"/>
                </a:lnTo>
                <a:cubicBezTo>
                  <a:pt x="1463823" y="2964459"/>
                  <a:pt x="1473825" y="2964077"/>
                  <a:pt x="1482873" y="2963697"/>
                </a:cubicBezTo>
                <a:cubicBezTo>
                  <a:pt x="1491922" y="2963316"/>
                  <a:pt x="1499733" y="2963125"/>
                  <a:pt x="1506781" y="2962173"/>
                </a:cubicBezTo>
                <a:cubicBezTo>
                  <a:pt x="1513829" y="2961220"/>
                  <a:pt x="1519830" y="2960268"/>
                  <a:pt x="1525164" y="2959315"/>
                </a:cubicBezTo>
                <a:lnTo>
                  <a:pt x="1506114" y="2958553"/>
                </a:lnTo>
                <a:lnTo>
                  <a:pt x="1445821" y="2959886"/>
                </a:lnTo>
                <a:lnTo>
                  <a:pt x="1430771" y="2959886"/>
                </a:lnTo>
                <a:lnTo>
                  <a:pt x="1415627" y="2959410"/>
                </a:lnTo>
                <a:lnTo>
                  <a:pt x="1385337" y="2958553"/>
                </a:lnTo>
                <a:lnTo>
                  <a:pt x="1385528" y="2958458"/>
                </a:lnTo>
                <a:cubicBezTo>
                  <a:pt x="1378670" y="2958268"/>
                  <a:pt x="1370669" y="2957982"/>
                  <a:pt x="1366002" y="2958041"/>
                </a:cubicBezTo>
                <a:close/>
                <a:moveTo>
                  <a:pt x="1942549" y="2943028"/>
                </a:moveTo>
                <a:cubicBezTo>
                  <a:pt x="1916641" y="2949981"/>
                  <a:pt x="1899210" y="2955791"/>
                  <a:pt x="1882351" y="2961507"/>
                </a:cubicBezTo>
                <a:cubicBezTo>
                  <a:pt x="1899210" y="2955411"/>
                  <a:pt x="1916641" y="2949981"/>
                  <a:pt x="1942549" y="2943028"/>
                </a:cubicBezTo>
                <a:close/>
                <a:moveTo>
                  <a:pt x="1681564" y="2937884"/>
                </a:moveTo>
                <a:cubicBezTo>
                  <a:pt x="1678707" y="2939123"/>
                  <a:pt x="1673849" y="2940647"/>
                  <a:pt x="1674040" y="2941504"/>
                </a:cubicBezTo>
                <a:cubicBezTo>
                  <a:pt x="1673754" y="2940647"/>
                  <a:pt x="1678707" y="2939123"/>
                  <a:pt x="1681564" y="2937884"/>
                </a:cubicBezTo>
                <a:close/>
                <a:moveTo>
                  <a:pt x="1683440" y="2936467"/>
                </a:moveTo>
                <a:lnTo>
                  <a:pt x="1683517" y="2936480"/>
                </a:lnTo>
                <a:cubicBezTo>
                  <a:pt x="1683660" y="2936742"/>
                  <a:pt x="1682803" y="2937123"/>
                  <a:pt x="1681564" y="2937885"/>
                </a:cubicBezTo>
                <a:close/>
                <a:moveTo>
                  <a:pt x="1679469" y="2935789"/>
                </a:moveTo>
                <a:cubicBezTo>
                  <a:pt x="1682231" y="2935789"/>
                  <a:pt x="1683374" y="2936028"/>
                  <a:pt x="1683517" y="2936409"/>
                </a:cubicBezTo>
                <a:lnTo>
                  <a:pt x="1683440" y="2936467"/>
                </a:lnTo>
                <a:close/>
                <a:moveTo>
                  <a:pt x="2093235" y="2903880"/>
                </a:moveTo>
                <a:cubicBezTo>
                  <a:pt x="2085329" y="2907499"/>
                  <a:pt x="2077043" y="2911214"/>
                  <a:pt x="2067708" y="2915215"/>
                </a:cubicBezTo>
                <a:cubicBezTo>
                  <a:pt x="2058374" y="2919215"/>
                  <a:pt x="2047992" y="2923406"/>
                  <a:pt x="2035323" y="2928169"/>
                </a:cubicBezTo>
                <a:cubicBezTo>
                  <a:pt x="2032752" y="2930265"/>
                  <a:pt x="2030585" y="2932170"/>
                  <a:pt x="2029775" y="2933550"/>
                </a:cubicBezTo>
                <a:lnTo>
                  <a:pt x="2029795" y="2933567"/>
                </a:lnTo>
                <a:lnTo>
                  <a:pt x="2029775" y="2933586"/>
                </a:lnTo>
                <a:cubicBezTo>
                  <a:pt x="2028965" y="2934979"/>
                  <a:pt x="2029513" y="2935836"/>
                  <a:pt x="2032370" y="2935788"/>
                </a:cubicBezTo>
                <a:lnTo>
                  <a:pt x="2029795" y="2933567"/>
                </a:lnTo>
                <a:lnTo>
                  <a:pt x="2035323" y="2928169"/>
                </a:lnTo>
                <a:cubicBezTo>
                  <a:pt x="2047992" y="2923406"/>
                  <a:pt x="2058278" y="2919215"/>
                  <a:pt x="2067803" y="2915215"/>
                </a:cubicBezTo>
                <a:lnTo>
                  <a:pt x="2067803" y="2915595"/>
                </a:lnTo>
                <a:cubicBezTo>
                  <a:pt x="2077233" y="2911595"/>
                  <a:pt x="2085425" y="2907785"/>
                  <a:pt x="2093235" y="2903880"/>
                </a:cubicBezTo>
                <a:close/>
                <a:moveTo>
                  <a:pt x="1524307" y="2902736"/>
                </a:moveTo>
                <a:cubicBezTo>
                  <a:pt x="1540690" y="2904261"/>
                  <a:pt x="1542690" y="2906166"/>
                  <a:pt x="1543357" y="2908166"/>
                </a:cubicBezTo>
                <a:cubicBezTo>
                  <a:pt x="1542595" y="2906166"/>
                  <a:pt x="1540594" y="2904261"/>
                  <a:pt x="1524307" y="2902736"/>
                </a:cubicBezTo>
                <a:close/>
                <a:moveTo>
                  <a:pt x="2017511" y="2902356"/>
                </a:moveTo>
                <a:cubicBezTo>
                  <a:pt x="2016939" y="2905024"/>
                  <a:pt x="1996270" y="2914549"/>
                  <a:pt x="1967695" y="2926073"/>
                </a:cubicBezTo>
                <a:cubicBezTo>
                  <a:pt x="1960551" y="2928931"/>
                  <a:pt x="1953027" y="2932170"/>
                  <a:pt x="1945121" y="2934837"/>
                </a:cubicBezTo>
                <a:cubicBezTo>
                  <a:pt x="1953027" y="2932170"/>
                  <a:pt x="1960551" y="2928931"/>
                  <a:pt x="1967600" y="2926073"/>
                </a:cubicBezTo>
                <a:cubicBezTo>
                  <a:pt x="1995984" y="2914549"/>
                  <a:pt x="2016654" y="2905024"/>
                  <a:pt x="2017511" y="2902356"/>
                </a:cubicBezTo>
                <a:close/>
                <a:moveTo>
                  <a:pt x="1448892" y="2886701"/>
                </a:moveTo>
                <a:lnTo>
                  <a:pt x="1453460" y="2888850"/>
                </a:lnTo>
                <a:cubicBezTo>
                  <a:pt x="1455905" y="2890110"/>
                  <a:pt x="1457751" y="2891378"/>
                  <a:pt x="1457822" y="2892640"/>
                </a:cubicBezTo>
                <a:cubicBezTo>
                  <a:pt x="1457715" y="2890854"/>
                  <a:pt x="1453616" y="2888974"/>
                  <a:pt x="1449489" y="2887091"/>
                </a:cubicBezTo>
                <a:close/>
                <a:moveTo>
                  <a:pt x="1441258" y="2881702"/>
                </a:moveTo>
                <a:lnTo>
                  <a:pt x="1448892" y="2886701"/>
                </a:lnTo>
                <a:lnTo>
                  <a:pt x="1445499" y="2885104"/>
                </a:lnTo>
                <a:close/>
                <a:moveTo>
                  <a:pt x="1441014" y="2881506"/>
                </a:moveTo>
                <a:lnTo>
                  <a:pt x="1441258" y="2881702"/>
                </a:lnTo>
                <a:lnTo>
                  <a:pt x="1440985" y="2881523"/>
                </a:lnTo>
                <a:close/>
                <a:moveTo>
                  <a:pt x="1446963" y="2878067"/>
                </a:moveTo>
                <a:lnTo>
                  <a:pt x="1441014" y="2881506"/>
                </a:lnTo>
                <a:lnTo>
                  <a:pt x="1440985" y="2881483"/>
                </a:lnTo>
                <a:cubicBezTo>
                  <a:pt x="1440838" y="2880306"/>
                  <a:pt x="1442439" y="2879163"/>
                  <a:pt x="1446963" y="2878067"/>
                </a:cubicBezTo>
                <a:close/>
                <a:moveTo>
                  <a:pt x="1915939" y="2875698"/>
                </a:moveTo>
                <a:cubicBezTo>
                  <a:pt x="1915498" y="2876043"/>
                  <a:pt x="1913641" y="2876734"/>
                  <a:pt x="1910545" y="2877591"/>
                </a:cubicBezTo>
                <a:lnTo>
                  <a:pt x="1915596" y="2875717"/>
                </a:lnTo>
                <a:close/>
                <a:moveTo>
                  <a:pt x="1915939" y="2875590"/>
                </a:moveTo>
                <a:lnTo>
                  <a:pt x="1915596" y="2875717"/>
                </a:lnTo>
                <a:lnTo>
                  <a:pt x="1912831" y="2875876"/>
                </a:lnTo>
                <a:cubicBezTo>
                  <a:pt x="1915403" y="2875352"/>
                  <a:pt x="1916379" y="2875281"/>
                  <a:pt x="1915939" y="2875590"/>
                </a:cubicBezTo>
                <a:close/>
                <a:moveTo>
                  <a:pt x="1557739" y="2873781"/>
                </a:moveTo>
                <a:lnTo>
                  <a:pt x="1557834" y="2873781"/>
                </a:lnTo>
                <a:lnTo>
                  <a:pt x="1506590" y="2877782"/>
                </a:lnTo>
                <a:close/>
                <a:moveTo>
                  <a:pt x="1048497" y="2863900"/>
                </a:moveTo>
                <a:cubicBezTo>
                  <a:pt x="1050867" y="2864161"/>
                  <a:pt x="1055058" y="2865066"/>
                  <a:pt x="1061868" y="2866828"/>
                </a:cubicBezTo>
                <a:lnTo>
                  <a:pt x="1048445" y="2863919"/>
                </a:lnTo>
                <a:close/>
                <a:moveTo>
                  <a:pt x="1048354" y="2863900"/>
                </a:moveTo>
                <a:lnTo>
                  <a:pt x="1048445" y="2863919"/>
                </a:lnTo>
                <a:lnTo>
                  <a:pt x="1046056" y="2864828"/>
                </a:lnTo>
                <a:cubicBezTo>
                  <a:pt x="1045389" y="2864019"/>
                  <a:pt x="1045937" y="2863638"/>
                  <a:pt x="1048354" y="2863900"/>
                </a:cubicBezTo>
                <a:close/>
                <a:moveTo>
                  <a:pt x="1225336" y="2861479"/>
                </a:moveTo>
                <a:lnTo>
                  <a:pt x="1225382" y="2861504"/>
                </a:lnTo>
                <a:cubicBezTo>
                  <a:pt x="1226555" y="2862506"/>
                  <a:pt x="1226198" y="2863137"/>
                  <a:pt x="1223126" y="2863113"/>
                </a:cubicBezTo>
                <a:close/>
                <a:moveTo>
                  <a:pt x="1219293" y="2858134"/>
                </a:moveTo>
                <a:lnTo>
                  <a:pt x="1225356" y="2861464"/>
                </a:lnTo>
                <a:lnTo>
                  <a:pt x="1225336" y="2861479"/>
                </a:lnTo>
                <a:close/>
                <a:moveTo>
                  <a:pt x="1218406" y="2857646"/>
                </a:moveTo>
                <a:lnTo>
                  <a:pt x="1218459" y="2857672"/>
                </a:lnTo>
                <a:lnTo>
                  <a:pt x="1219293" y="2858134"/>
                </a:lnTo>
                <a:close/>
                <a:moveTo>
                  <a:pt x="1217981" y="2857441"/>
                </a:moveTo>
                <a:lnTo>
                  <a:pt x="1218388" y="2857636"/>
                </a:lnTo>
                <a:lnTo>
                  <a:pt x="1218406" y="2857646"/>
                </a:lnTo>
                <a:close/>
                <a:moveTo>
                  <a:pt x="1022339" y="2852540"/>
                </a:moveTo>
                <a:cubicBezTo>
                  <a:pt x="1023768" y="2853493"/>
                  <a:pt x="1035483" y="2857207"/>
                  <a:pt x="1061868" y="2866732"/>
                </a:cubicBezTo>
                <a:cubicBezTo>
                  <a:pt x="1035579" y="2857588"/>
                  <a:pt x="1023863" y="2853588"/>
                  <a:pt x="1022339" y="2852540"/>
                </a:cubicBezTo>
                <a:close/>
                <a:moveTo>
                  <a:pt x="1127686" y="2851778"/>
                </a:moveTo>
                <a:cubicBezTo>
                  <a:pt x="1139592" y="2854731"/>
                  <a:pt x="1152641" y="2857684"/>
                  <a:pt x="1167405" y="2860160"/>
                </a:cubicBezTo>
                <a:lnTo>
                  <a:pt x="1214173" y="2871019"/>
                </a:lnTo>
                <a:lnTo>
                  <a:pt x="1167405" y="2860446"/>
                </a:lnTo>
                <a:cubicBezTo>
                  <a:pt x="1152641" y="2857684"/>
                  <a:pt x="1139592" y="2854731"/>
                  <a:pt x="1127686" y="2851778"/>
                </a:cubicBezTo>
                <a:close/>
                <a:moveTo>
                  <a:pt x="1205505" y="2850159"/>
                </a:moveTo>
                <a:cubicBezTo>
                  <a:pt x="1205196" y="2850826"/>
                  <a:pt x="1206910" y="2851975"/>
                  <a:pt x="1209464" y="2853322"/>
                </a:cubicBezTo>
                <a:lnTo>
                  <a:pt x="1217981" y="2857441"/>
                </a:lnTo>
                <a:lnTo>
                  <a:pt x="1209384" y="2853308"/>
                </a:lnTo>
                <a:cubicBezTo>
                  <a:pt x="1206839" y="2851969"/>
                  <a:pt x="1205148" y="2850826"/>
                  <a:pt x="1205505" y="2850159"/>
                </a:cubicBezTo>
                <a:close/>
                <a:moveTo>
                  <a:pt x="1218554" y="2837871"/>
                </a:moveTo>
                <a:cubicBezTo>
                  <a:pt x="1224364" y="2841872"/>
                  <a:pt x="1217601" y="2843015"/>
                  <a:pt x="1221792" y="2846635"/>
                </a:cubicBezTo>
                <a:cubicBezTo>
                  <a:pt x="1217601" y="2843015"/>
                  <a:pt x="1224269" y="2841872"/>
                  <a:pt x="1218554" y="2837871"/>
                </a:cubicBezTo>
                <a:close/>
                <a:moveTo>
                  <a:pt x="2182389" y="2829394"/>
                </a:moveTo>
                <a:cubicBezTo>
                  <a:pt x="2171816" y="2835014"/>
                  <a:pt x="2164958" y="2839395"/>
                  <a:pt x="2166196" y="2841110"/>
                </a:cubicBezTo>
                <a:cubicBezTo>
                  <a:pt x="2164863" y="2839395"/>
                  <a:pt x="2171816" y="2835014"/>
                  <a:pt x="2182389" y="2829394"/>
                </a:cubicBezTo>
                <a:close/>
                <a:moveTo>
                  <a:pt x="1208420" y="2825074"/>
                </a:moveTo>
                <a:lnTo>
                  <a:pt x="1209468" y="2826122"/>
                </a:lnTo>
                <a:lnTo>
                  <a:pt x="1207944" y="2833361"/>
                </a:lnTo>
                <a:lnTo>
                  <a:pt x="1209373" y="2826122"/>
                </a:lnTo>
                <a:close/>
                <a:moveTo>
                  <a:pt x="1180739" y="2816059"/>
                </a:moveTo>
                <a:cubicBezTo>
                  <a:pt x="1179501" y="2816821"/>
                  <a:pt x="1187121" y="2819298"/>
                  <a:pt x="1208267" y="2824346"/>
                </a:cubicBezTo>
                <a:lnTo>
                  <a:pt x="1207790" y="2824346"/>
                </a:lnTo>
                <a:cubicBezTo>
                  <a:pt x="1187121" y="2819298"/>
                  <a:pt x="1179501" y="2816821"/>
                  <a:pt x="1180739" y="2816059"/>
                </a:cubicBezTo>
                <a:close/>
                <a:moveTo>
                  <a:pt x="2117809" y="2801296"/>
                </a:moveTo>
                <a:cubicBezTo>
                  <a:pt x="2109141" y="2805392"/>
                  <a:pt x="2101712" y="2808916"/>
                  <a:pt x="2096854" y="2811869"/>
                </a:cubicBezTo>
                <a:cubicBezTo>
                  <a:pt x="2080090" y="2819299"/>
                  <a:pt x="2066946" y="2824633"/>
                  <a:pt x="2053992" y="2829491"/>
                </a:cubicBezTo>
                <a:cubicBezTo>
                  <a:pt x="2066946" y="2824633"/>
                  <a:pt x="2080090" y="2819299"/>
                  <a:pt x="2096759" y="2811869"/>
                </a:cubicBezTo>
                <a:cubicBezTo>
                  <a:pt x="2101712" y="2808916"/>
                  <a:pt x="2109141" y="2805392"/>
                  <a:pt x="2117809" y="2801296"/>
                </a:cubicBezTo>
                <a:close/>
                <a:moveTo>
                  <a:pt x="2286307" y="2797771"/>
                </a:moveTo>
                <a:cubicBezTo>
                  <a:pt x="2273925" y="2803201"/>
                  <a:pt x="2266114" y="2804534"/>
                  <a:pt x="2266114" y="2804344"/>
                </a:cubicBezTo>
                <a:cubicBezTo>
                  <a:pt x="2267257" y="2805487"/>
                  <a:pt x="2273925" y="2803201"/>
                  <a:pt x="2286307" y="2797771"/>
                </a:cubicBezTo>
                <a:close/>
                <a:moveTo>
                  <a:pt x="2114666" y="2796819"/>
                </a:moveTo>
                <a:cubicBezTo>
                  <a:pt x="2108760" y="2797867"/>
                  <a:pt x="2101236" y="2799677"/>
                  <a:pt x="2093044" y="2801868"/>
                </a:cubicBezTo>
                <a:lnTo>
                  <a:pt x="2085234" y="2805297"/>
                </a:lnTo>
                <a:lnTo>
                  <a:pt x="2092949" y="2801868"/>
                </a:lnTo>
                <a:cubicBezTo>
                  <a:pt x="2101236" y="2799772"/>
                  <a:pt x="2108760" y="2797867"/>
                  <a:pt x="2114666" y="2796819"/>
                </a:cubicBezTo>
                <a:close/>
                <a:moveTo>
                  <a:pt x="1355809" y="2789580"/>
                </a:moveTo>
                <a:cubicBezTo>
                  <a:pt x="1360381" y="2791485"/>
                  <a:pt x="1359524" y="2793009"/>
                  <a:pt x="1365334" y="2795009"/>
                </a:cubicBezTo>
                <a:cubicBezTo>
                  <a:pt x="1359428" y="2793485"/>
                  <a:pt x="1360381" y="2791485"/>
                  <a:pt x="1355809" y="2789580"/>
                </a:cubicBezTo>
                <a:close/>
                <a:moveTo>
                  <a:pt x="2156957" y="2783865"/>
                </a:moveTo>
                <a:cubicBezTo>
                  <a:pt x="2151051" y="2785866"/>
                  <a:pt x="2134573" y="2793866"/>
                  <a:pt x="2126858" y="2796819"/>
                </a:cubicBezTo>
                <a:cubicBezTo>
                  <a:pt x="2134573" y="2793390"/>
                  <a:pt x="2151051" y="2785866"/>
                  <a:pt x="2156957" y="2783865"/>
                </a:cubicBezTo>
                <a:close/>
                <a:moveTo>
                  <a:pt x="1934167" y="2782626"/>
                </a:moveTo>
                <a:cubicBezTo>
                  <a:pt x="1938643" y="2782817"/>
                  <a:pt x="1937882" y="2784912"/>
                  <a:pt x="1942930" y="2784912"/>
                </a:cubicBezTo>
                <a:cubicBezTo>
                  <a:pt x="1937882" y="2785008"/>
                  <a:pt x="1938643" y="2782817"/>
                  <a:pt x="1934167" y="2782626"/>
                </a:cubicBezTo>
                <a:close/>
                <a:moveTo>
                  <a:pt x="1194237" y="2782495"/>
                </a:moveTo>
                <a:lnTo>
                  <a:pt x="1208220" y="2784829"/>
                </a:lnTo>
                <a:cubicBezTo>
                  <a:pt x="1221770" y="2787413"/>
                  <a:pt x="1238938" y="2791056"/>
                  <a:pt x="1253416" y="2793580"/>
                </a:cubicBezTo>
                <a:cubicBezTo>
                  <a:pt x="1242522" y="2791687"/>
                  <a:pt x="1230208" y="2789165"/>
                  <a:pt x="1219046" y="2786932"/>
                </a:cubicBezTo>
                <a:close/>
                <a:moveTo>
                  <a:pt x="974143" y="2782341"/>
                </a:moveTo>
                <a:lnTo>
                  <a:pt x="975602" y="2782948"/>
                </a:lnTo>
                <a:lnTo>
                  <a:pt x="1009317" y="2796977"/>
                </a:lnTo>
                <a:cubicBezTo>
                  <a:pt x="1039151" y="2809505"/>
                  <a:pt x="1053581" y="2816059"/>
                  <a:pt x="1058153" y="2819774"/>
                </a:cubicBezTo>
                <a:cubicBezTo>
                  <a:pt x="1053510" y="2816059"/>
                  <a:pt x="1039062" y="2809505"/>
                  <a:pt x="1009264" y="2796977"/>
                </a:cubicBezTo>
                <a:lnTo>
                  <a:pt x="975598" y="2782948"/>
                </a:lnTo>
                <a:close/>
                <a:moveTo>
                  <a:pt x="1191587" y="2782021"/>
                </a:moveTo>
                <a:lnTo>
                  <a:pt x="1194237" y="2782495"/>
                </a:lnTo>
                <a:lnTo>
                  <a:pt x="1191450" y="2782029"/>
                </a:lnTo>
                <a:close/>
                <a:moveTo>
                  <a:pt x="1191400" y="2782021"/>
                </a:moveTo>
                <a:lnTo>
                  <a:pt x="1191450" y="2782029"/>
                </a:lnTo>
                <a:lnTo>
                  <a:pt x="1184741" y="2782436"/>
                </a:lnTo>
                <a:cubicBezTo>
                  <a:pt x="1184741" y="2781579"/>
                  <a:pt x="1187224" y="2781531"/>
                  <a:pt x="1191400" y="2782021"/>
                </a:cubicBezTo>
                <a:close/>
                <a:moveTo>
                  <a:pt x="980905" y="2775864"/>
                </a:moveTo>
                <a:cubicBezTo>
                  <a:pt x="980429" y="2778150"/>
                  <a:pt x="987954" y="2783389"/>
                  <a:pt x="982143" y="2783580"/>
                </a:cubicBezTo>
                <a:cubicBezTo>
                  <a:pt x="987763" y="2783389"/>
                  <a:pt x="980429" y="2778150"/>
                  <a:pt x="980905" y="2775864"/>
                </a:cubicBezTo>
                <a:close/>
                <a:moveTo>
                  <a:pt x="2145622" y="2769959"/>
                </a:moveTo>
                <a:cubicBezTo>
                  <a:pt x="2146765" y="2768625"/>
                  <a:pt x="2140860" y="2771006"/>
                  <a:pt x="2119619" y="2781198"/>
                </a:cubicBezTo>
                <a:cubicBezTo>
                  <a:pt x="2140479" y="2771006"/>
                  <a:pt x="2146765" y="2768625"/>
                  <a:pt x="2145622" y="2769959"/>
                </a:cubicBezTo>
                <a:close/>
                <a:moveTo>
                  <a:pt x="1129115" y="2769672"/>
                </a:moveTo>
                <a:lnTo>
                  <a:pt x="1129496" y="2769730"/>
                </a:lnTo>
                <a:lnTo>
                  <a:pt x="1129400" y="2769673"/>
                </a:lnTo>
                <a:lnTo>
                  <a:pt x="1129497" y="2769730"/>
                </a:lnTo>
                <a:lnTo>
                  <a:pt x="1144677" y="2772018"/>
                </a:lnTo>
                <a:cubicBezTo>
                  <a:pt x="1154118" y="2774173"/>
                  <a:pt x="1167644" y="2777674"/>
                  <a:pt x="1184741" y="2782436"/>
                </a:cubicBezTo>
                <a:cubicBezTo>
                  <a:pt x="1167644" y="2777864"/>
                  <a:pt x="1154118" y="2774364"/>
                  <a:pt x="1144677" y="2772161"/>
                </a:cubicBezTo>
                <a:lnTo>
                  <a:pt x="1129506" y="2769735"/>
                </a:lnTo>
                <a:lnTo>
                  <a:pt x="1131769" y="2771054"/>
                </a:lnTo>
                <a:cubicBezTo>
                  <a:pt x="1133115" y="2772126"/>
                  <a:pt x="1135258" y="2773674"/>
                  <a:pt x="1138925" y="2775293"/>
                </a:cubicBezTo>
                <a:lnTo>
                  <a:pt x="1129504" y="2769734"/>
                </a:lnTo>
                <a:close/>
                <a:moveTo>
                  <a:pt x="2174864" y="2767577"/>
                </a:moveTo>
                <a:cubicBezTo>
                  <a:pt x="2171911" y="2768434"/>
                  <a:pt x="2170197" y="2768434"/>
                  <a:pt x="2170197" y="2768434"/>
                </a:cubicBezTo>
                <a:lnTo>
                  <a:pt x="2170362" y="2768312"/>
                </a:lnTo>
                <a:close/>
                <a:moveTo>
                  <a:pt x="1671563" y="2764815"/>
                </a:moveTo>
                <a:cubicBezTo>
                  <a:pt x="1677659" y="2764911"/>
                  <a:pt x="1680707" y="2764911"/>
                  <a:pt x="1678230" y="2766720"/>
                </a:cubicBezTo>
                <a:cubicBezTo>
                  <a:pt x="1680707" y="2765291"/>
                  <a:pt x="1677659" y="2764815"/>
                  <a:pt x="1671563" y="2764815"/>
                </a:cubicBezTo>
                <a:close/>
                <a:moveTo>
                  <a:pt x="2108856" y="2762148"/>
                </a:moveTo>
                <a:lnTo>
                  <a:pt x="2107903" y="2763005"/>
                </a:lnTo>
                <a:cubicBezTo>
                  <a:pt x="2102331" y="2766539"/>
                  <a:pt x="2096540" y="2769721"/>
                  <a:pt x="2090568" y="2772530"/>
                </a:cubicBezTo>
                <a:cubicBezTo>
                  <a:pt x="2096521" y="2769749"/>
                  <a:pt x="2102283" y="2766558"/>
                  <a:pt x="2107808" y="2763005"/>
                </a:cubicBezTo>
                <a:cubicBezTo>
                  <a:pt x="2108198" y="2762767"/>
                  <a:pt x="2108551" y="2762481"/>
                  <a:pt x="2108856" y="2762148"/>
                </a:cubicBezTo>
                <a:close/>
                <a:moveTo>
                  <a:pt x="2179722" y="2761386"/>
                </a:moveTo>
                <a:lnTo>
                  <a:pt x="2170362" y="2768312"/>
                </a:lnTo>
                <a:lnTo>
                  <a:pt x="2170197" y="2768339"/>
                </a:lnTo>
                <a:cubicBezTo>
                  <a:pt x="2172988" y="2765539"/>
                  <a:pt x="2176207" y="2763196"/>
                  <a:pt x="2179722" y="2761386"/>
                </a:cubicBezTo>
                <a:close/>
                <a:moveTo>
                  <a:pt x="1496017" y="2760624"/>
                </a:moveTo>
                <a:cubicBezTo>
                  <a:pt x="1480682" y="2760815"/>
                  <a:pt x="1476777" y="2761767"/>
                  <a:pt x="1476015" y="2763101"/>
                </a:cubicBezTo>
                <a:cubicBezTo>
                  <a:pt x="1476967" y="2761767"/>
                  <a:pt x="1480682" y="2760624"/>
                  <a:pt x="1496017" y="2760624"/>
                </a:cubicBezTo>
                <a:close/>
                <a:moveTo>
                  <a:pt x="2106056" y="2758209"/>
                </a:moveTo>
                <a:lnTo>
                  <a:pt x="2106151" y="2758209"/>
                </a:lnTo>
                <a:lnTo>
                  <a:pt x="2107008" y="2760305"/>
                </a:lnTo>
                <a:lnTo>
                  <a:pt x="2106851" y="2759959"/>
                </a:lnTo>
                <a:close/>
                <a:moveTo>
                  <a:pt x="1949751" y="2757732"/>
                </a:moveTo>
                <a:lnTo>
                  <a:pt x="1920700" y="2768876"/>
                </a:lnTo>
                <a:lnTo>
                  <a:pt x="1899364" y="2776115"/>
                </a:lnTo>
                <a:lnTo>
                  <a:pt x="1920605" y="2768876"/>
                </a:lnTo>
                <a:close/>
                <a:moveTo>
                  <a:pt x="1662419" y="2747289"/>
                </a:moveTo>
                <a:cubicBezTo>
                  <a:pt x="1640035" y="2750909"/>
                  <a:pt x="1643369" y="2752528"/>
                  <a:pt x="1643369" y="2754433"/>
                </a:cubicBezTo>
                <a:cubicBezTo>
                  <a:pt x="1642988" y="2752528"/>
                  <a:pt x="1640035" y="2750909"/>
                  <a:pt x="1662419" y="2747289"/>
                </a:cubicBezTo>
                <a:close/>
                <a:moveTo>
                  <a:pt x="984143" y="2735383"/>
                </a:moveTo>
                <a:lnTo>
                  <a:pt x="988215" y="2735489"/>
                </a:lnTo>
                <a:lnTo>
                  <a:pt x="988216" y="2735490"/>
                </a:lnTo>
                <a:cubicBezTo>
                  <a:pt x="988501" y="2736264"/>
                  <a:pt x="987858" y="2736574"/>
                  <a:pt x="984143" y="2735383"/>
                </a:cubicBezTo>
                <a:close/>
                <a:moveTo>
                  <a:pt x="1465632" y="2730810"/>
                </a:moveTo>
                <a:cubicBezTo>
                  <a:pt x="1461346" y="2732049"/>
                  <a:pt x="1466395" y="2733858"/>
                  <a:pt x="1464204" y="2735192"/>
                </a:cubicBezTo>
                <a:cubicBezTo>
                  <a:pt x="1466299" y="2733858"/>
                  <a:pt x="1461251" y="2732049"/>
                  <a:pt x="1465632" y="2730810"/>
                </a:cubicBezTo>
                <a:close/>
                <a:moveTo>
                  <a:pt x="990653" y="2730633"/>
                </a:moveTo>
                <a:lnTo>
                  <a:pt x="990824" y="2730752"/>
                </a:lnTo>
                <a:cubicBezTo>
                  <a:pt x="991693" y="2732073"/>
                  <a:pt x="990336" y="2732335"/>
                  <a:pt x="988907" y="2732335"/>
                </a:cubicBezTo>
                <a:close/>
                <a:moveTo>
                  <a:pt x="1735762" y="2725191"/>
                </a:moveTo>
                <a:cubicBezTo>
                  <a:pt x="1738429" y="2726144"/>
                  <a:pt x="1734047" y="2727763"/>
                  <a:pt x="1723665" y="2730144"/>
                </a:cubicBezTo>
                <a:cubicBezTo>
                  <a:pt x="1734047" y="2727763"/>
                  <a:pt x="1738333" y="2726144"/>
                  <a:pt x="1735762" y="2725191"/>
                </a:cubicBezTo>
                <a:close/>
                <a:moveTo>
                  <a:pt x="979382" y="2722810"/>
                </a:moveTo>
                <a:cubicBezTo>
                  <a:pt x="986859" y="2726954"/>
                  <a:pt x="989955" y="2729192"/>
                  <a:pt x="990824" y="2730466"/>
                </a:cubicBezTo>
                <a:lnTo>
                  <a:pt x="990653" y="2730633"/>
                </a:lnTo>
                <a:close/>
                <a:moveTo>
                  <a:pt x="2050022" y="2721739"/>
                </a:moveTo>
                <a:lnTo>
                  <a:pt x="2050015" y="2721750"/>
                </a:lnTo>
                <a:cubicBezTo>
                  <a:pt x="2048325" y="2723691"/>
                  <a:pt x="2045658" y="2726048"/>
                  <a:pt x="2041324" y="2729096"/>
                </a:cubicBezTo>
                <a:close/>
                <a:moveTo>
                  <a:pt x="1751255" y="2719774"/>
                </a:moveTo>
                <a:lnTo>
                  <a:pt x="1740429" y="2722048"/>
                </a:lnTo>
                <a:cubicBezTo>
                  <a:pt x="1739820" y="2721981"/>
                  <a:pt x="1739239" y="2721791"/>
                  <a:pt x="1738715" y="2721476"/>
                </a:cubicBezTo>
                <a:cubicBezTo>
                  <a:pt x="1739277" y="2721628"/>
                  <a:pt x="1739867" y="2721628"/>
                  <a:pt x="1740429" y="2721476"/>
                </a:cubicBezTo>
                <a:close/>
                <a:moveTo>
                  <a:pt x="2406227" y="2717285"/>
                </a:moveTo>
                <a:lnTo>
                  <a:pt x="2388415" y="2731001"/>
                </a:lnTo>
                <a:lnTo>
                  <a:pt x="2388327" y="2731228"/>
                </a:lnTo>
                <a:lnTo>
                  <a:pt x="2388129" y="2731382"/>
                </a:lnTo>
                <a:lnTo>
                  <a:pt x="2387531" y="2732919"/>
                </a:lnTo>
                <a:lnTo>
                  <a:pt x="2358221" y="2760433"/>
                </a:lnTo>
                <a:lnTo>
                  <a:pt x="2358221" y="2760814"/>
                </a:lnTo>
                <a:cubicBezTo>
                  <a:pt x="2369098" y="2752841"/>
                  <a:pt x="2378918" y="2743526"/>
                  <a:pt x="2387462" y="2733096"/>
                </a:cubicBezTo>
                <a:lnTo>
                  <a:pt x="2387531" y="2732919"/>
                </a:lnTo>
                <a:lnTo>
                  <a:pt x="2387748" y="2732715"/>
                </a:lnTo>
                <a:lnTo>
                  <a:pt x="2388327" y="2731228"/>
                </a:lnTo>
                <a:close/>
                <a:moveTo>
                  <a:pt x="1769004" y="2717285"/>
                </a:moveTo>
                <a:cubicBezTo>
                  <a:pt x="1767147" y="2717285"/>
                  <a:pt x="1763623" y="2717809"/>
                  <a:pt x="1758753" y="2718595"/>
                </a:cubicBezTo>
                <a:lnTo>
                  <a:pt x="1751255" y="2719774"/>
                </a:lnTo>
                <a:lnTo>
                  <a:pt x="1758396" y="2718274"/>
                </a:lnTo>
                <a:cubicBezTo>
                  <a:pt x="1763266" y="2717405"/>
                  <a:pt x="1766909" y="2717000"/>
                  <a:pt x="1769004" y="2717285"/>
                </a:cubicBezTo>
                <a:close/>
                <a:moveTo>
                  <a:pt x="2052849" y="2716904"/>
                </a:moveTo>
                <a:lnTo>
                  <a:pt x="2052629" y="2717283"/>
                </a:lnTo>
                <a:lnTo>
                  <a:pt x="2050051" y="2721714"/>
                </a:lnTo>
                <a:lnTo>
                  <a:pt x="2050022" y="2721739"/>
                </a:lnTo>
                <a:lnTo>
                  <a:pt x="2052627" y="2717284"/>
                </a:lnTo>
                <a:close/>
                <a:moveTo>
                  <a:pt x="778023" y="2714618"/>
                </a:moveTo>
                <a:lnTo>
                  <a:pt x="786500" y="2720334"/>
                </a:lnTo>
                <a:cubicBezTo>
                  <a:pt x="791453" y="2723763"/>
                  <a:pt x="795263" y="2726811"/>
                  <a:pt x="798787" y="2729383"/>
                </a:cubicBezTo>
                <a:cubicBezTo>
                  <a:pt x="795263" y="2726620"/>
                  <a:pt x="791453" y="2723763"/>
                  <a:pt x="786405" y="2720334"/>
                </a:cubicBezTo>
                <a:close/>
                <a:moveTo>
                  <a:pt x="2041704" y="2712713"/>
                </a:moveTo>
                <a:cubicBezTo>
                  <a:pt x="2041895" y="2713856"/>
                  <a:pt x="2007986" y="2729858"/>
                  <a:pt x="2008843" y="2730334"/>
                </a:cubicBezTo>
                <a:cubicBezTo>
                  <a:pt x="2007986" y="2729858"/>
                  <a:pt x="2041704" y="2713856"/>
                  <a:pt x="2041704" y="2712713"/>
                </a:cubicBezTo>
                <a:close/>
                <a:moveTo>
                  <a:pt x="1153117" y="2710713"/>
                </a:moveTo>
                <a:cubicBezTo>
                  <a:pt x="1182263" y="2716905"/>
                  <a:pt x="1221316" y="2727668"/>
                  <a:pt x="1257892" y="2734621"/>
                </a:cubicBezTo>
                <a:cubicBezTo>
                  <a:pt x="1221316" y="2727668"/>
                  <a:pt x="1182263" y="2717286"/>
                  <a:pt x="1153117" y="2710713"/>
                </a:cubicBezTo>
                <a:close/>
                <a:moveTo>
                  <a:pt x="1873588" y="2706141"/>
                </a:moveTo>
                <a:lnTo>
                  <a:pt x="1855490" y="2713475"/>
                </a:lnTo>
                <a:lnTo>
                  <a:pt x="1821581" y="2723000"/>
                </a:lnTo>
                <a:cubicBezTo>
                  <a:pt x="1810151" y="2725953"/>
                  <a:pt x="1798245" y="2728811"/>
                  <a:pt x="1787196" y="2731192"/>
                </a:cubicBezTo>
                <a:cubicBezTo>
                  <a:pt x="1776147" y="2733573"/>
                  <a:pt x="1767194" y="2735764"/>
                  <a:pt x="1759955" y="2737764"/>
                </a:cubicBezTo>
                <a:cubicBezTo>
                  <a:pt x="1754278" y="2739021"/>
                  <a:pt x="1748677" y="2740612"/>
                  <a:pt x="1743191" y="2742527"/>
                </a:cubicBezTo>
                <a:cubicBezTo>
                  <a:pt x="1733542" y="2743974"/>
                  <a:pt x="1723998" y="2746041"/>
                  <a:pt x="1714616" y="2748718"/>
                </a:cubicBezTo>
                <a:cubicBezTo>
                  <a:pt x="1698328" y="2752242"/>
                  <a:pt x="1681754" y="2754147"/>
                  <a:pt x="1665276" y="2756528"/>
                </a:cubicBezTo>
                <a:cubicBezTo>
                  <a:pt x="1648703" y="2758814"/>
                  <a:pt x="1632225" y="2761386"/>
                  <a:pt x="1615746" y="2762910"/>
                </a:cubicBezTo>
                <a:cubicBezTo>
                  <a:pt x="1589171" y="2764339"/>
                  <a:pt x="1568407" y="2765482"/>
                  <a:pt x="1567550" y="2762910"/>
                </a:cubicBezTo>
                <a:cubicBezTo>
                  <a:pt x="1577932" y="2761958"/>
                  <a:pt x="1582694" y="2760719"/>
                  <a:pt x="1581932" y="2759957"/>
                </a:cubicBezTo>
                <a:lnTo>
                  <a:pt x="1612603" y="2757576"/>
                </a:lnTo>
                <a:cubicBezTo>
                  <a:pt x="1622795" y="2756624"/>
                  <a:pt x="1633082" y="2756338"/>
                  <a:pt x="1643273" y="2754719"/>
                </a:cubicBezTo>
                <a:cubicBezTo>
                  <a:pt x="1658494" y="2752376"/>
                  <a:pt x="1673496" y="2748804"/>
                  <a:pt x="1688136" y="2744051"/>
                </a:cubicBezTo>
                <a:cubicBezTo>
                  <a:pt x="1709567" y="2740526"/>
                  <a:pt x="1730522" y="2737478"/>
                  <a:pt x="1751287" y="2733287"/>
                </a:cubicBezTo>
                <a:cubicBezTo>
                  <a:pt x="1772051" y="2729096"/>
                  <a:pt x="1792626" y="2724524"/>
                  <a:pt x="1813580" y="2719571"/>
                </a:cubicBezTo>
                <a:cubicBezTo>
                  <a:pt x="1825963" y="2716999"/>
                  <a:pt x="1838155" y="2713761"/>
                  <a:pt x="1850442" y="2710808"/>
                </a:cubicBezTo>
                <a:cubicBezTo>
                  <a:pt x="1858281" y="2709932"/>
                  <a:pt x="1866025" y="2708370"/>
                  <a:pt x="1873588" y="2706141"/>
                </a:cubicBezTo>
                <a:close/>
                <a:moveTo>
                  <a:pt x="1887685" y="2701188"/>
                </a:moveTo>
                <a:cubicBezTo>
                  <a:pt x="1883361" y="2701655"/>
                  <a:pt x="1879084" y="2702512"/>
                  <a:pt x="1874922" y="2703760"/>
                </a:cubicBezTo>
                <a:lnTo>
                  <a:pt x="1867683" y="2705475"/>
                </a:lnTo>
                <a:lnTo>
                  <a:pt x="1874826" y="2703760"/>
                </a:lnTo>
                <a:cubicBezTo>
                  <a:pt x="1879027" y="2702522"/>
                  <a:pt x="1883332" y="2701664"/>
                  <a:pt x="1887685" y="2701188"/>
                </a:cubicBezTo>
                <a:close/>
                <a:moveTo>
                  <a:pt x="1916927" y="2700235"/>
                </a:moveTo>
                <a:cubicBezTo>
                  <a:pt x="1897973" y="2707760"/>
                  <a:pt x="1886924" y="2712903"/>
                  <a:pt x="1887114" y="2714808"/>
                </a:cubicBezTo>
                <a:cubicBezTo>
                  <a:pt x="1886828" y="2712903"/>
                  <a:pt x="1897877" y="2707760"/>
                  <a:pt x="1916927" y="2700235"/>
                </a:cubicBezTo>
                <a:close/>
                <a:moveTo>
                  <a:pt x="1945787" y="2696330"/>
                </a:moveTo>
                <a:lnTo>
                  <a:pt x="1940072" y="2698426"/>
                </a:lnTo>
                <a:lnTo>
                  <a:pt x="1918451" y="2705665"/>
                </a:lnTo>
                <a:lnTo>
                  <a:pt x="1940453" y="2698235"/>
                </a:lnTo>
                <a:close/>
                <a:moveTo>
                  <a:pt x="913468" y="2696330"/>
                </a:moveTo>
                <a:cubicBezTo>
                  <a:pt x="937271" y="2709742"/>
                  <a:pt x="961750" y="2721915"/>
                  <a:pt x="986810" y="2732811"/>
                </a:cubicBezTo>
                <a:cubicBezTo>
                  <a:pt x="986810" y="2733478"/>
                  <a:pt x="988001" y="2734716"/>
                  <a:pt x="988263" y="2735490"/>
                </a:cubicBezTo>
                <a:lnTo>
                  <a:pt x="988215" y="2735489"/>
                </a:lnTo>
                <a:lnTo>
                  <a:pt x="986715" y="2732811"/>
                </a:lnTo>
                <a:cubicBezTo>
                  <a:pt x="961693" y="2721896"/>
                  <a:pt x="937252" y="2709723"/>
                  <a:pt x="913468" y="2696330"/>
                </a:cubicBezTo>
                <a:close/>
                <a:moveTo>
                  <a:pt x="870951" y="2688556"/>
                </a:moveTo>
                <a:lnTo>
                  <a:pt x="870962" y="2688581"/>
                </a:lnTo>
                <a:cubicBezTo>
                  <a:pt x="870583" y="2689103"/>
                  <a:pt x="869654" y="2689353"/>
                  <a:pt x="868987" y="2689758"/>
                </a:cubicBezTo>
                <a:close/>
                <a:moveTo>
                  <a:pt x="870901" y="2688450"/>
                </a:moveTo>
                <a:lnTo>
                  <a:pt x="870976" y="2688541"/>
                </a:lnTo>
                <a:lnTo>
                  <a:pt x="870951" y="2688556"/>
                </a:lnTo>
                <a:close/>
                <a:moveTo>
                  <a:pt x="867216" y="2683977"/>
                </a:moveTo>
                <a:lnTo>
                  <a:pt x="869642" y="2685770"/>
                </a:lnTo>
                <a:lnTo>
                  <a:pt x="870901" y="2688450"/>
                </a:lnTo>
                <a:close/>
                <a:moveTo>
                  <a:pt x="768879" y="2672232"/>
                </a:moveTo>
                <a:cubicBezTo>
                  <a:pt x="812789" y="2699283"/>
                  <a:pt x="849270" y="2722143"/>
                  <a:pt x="888513" y="2743098"/>
                </a:cubicBezTo>
                <a:cubicBezTo>
                  <a:pt x="849270" y="2722048"/>
                  <a:pt x="812313" y="2699283"/>
                  <a:pt x="768879" y="2672232"/>
                </a:cubicBezTo>
                <a:close/>
                <a:moveTo>
                  <a:pt x="768784" y="2672232"/>
                </a:moveTo>
                <a:cubicBezTo>
                  <a:pt x="773927" y="2676518"/>
                  <a:pt x="785071" y="2684710"/>
                  <a:pt x="792501" y="2690329"/>
                </a:cubicBezTo>
                <a:cubicBezTo>
                  <a:pt x="785071" y="2684805"/>
                  <a:pt x="774022" y="2676518"/>
                  <a:pt x="768784" y="2672232"/>
                </a:cubicBezTo>
                <a:close/>
                <a:moveTo>
                  <a:pt x="837650" y="2664993"/>
                </a:moveTo>
                <a:cubicBezTo>
                  <a:pt x="853009" y="2673887"/>
                  <a:pt x="861631" y="2679366"/>
                  <a:pt x="866267" y="2682825"/>
                </a:cubicBezTo>
                <a:lnTo>
                  <a:pt x="867216" y="2683977"/>
                </a:lnTo>
                <a:lnTo>
                  <a:pt x="860160" y="2678761"/>
                </a:lnTo>
                <a:cubicBezTo>
                  <a:pt x="855099" y="2675441"/>
                  <a:pt x="847866" y="2670994"/>
                  <a:pt x="837650" y="2664993"/>
                </a:cubicBezTo>
                <a:close/>
                <a:moveTo>
                  <a:pt x="727255" y="2652610"/>
                </a:moveTo>
                <a:cubicBezTo>
                  <a:pt x="730779" y="2653943"/>
                  <a:pt x="736018" y="2657182"/>
                  <a:pt x="735922" y="2656325"/>
                </a:cubicBezTo>
                <a:cubicBezTo>
                  <a:pt x="736018" y="2657182"/>
                  <a:pt x="730398" y="2653943"/>
                  <a:pt x="727255" y="2652610"/>
                </a:cubicBezTo>
                <a:close/>
                <a:moveTo>
                  <a:pt x="843555" y="2650991"/>
                </a:moveTo>
                <a:cubicBezTo>
                  <a:pt x="850413" y="2653725"/>
                  <a:pt x="857014" y="2657068"/>
                  <a:pt x="863272" y="2660993"/>
                </a:cubicBezTo>
                <a:cubicBezTo>
                  <a:pt x="874130" y="2666375"/>
                  <a:pt x="884455" y="2672756"/>
                  <a:pt x="894133" y="2680043"/>
                </a:cubicBezTo>
                <a:cubicBezTo>
                  <a:pt x="884798" y="2675947"/>
                  <a:pt x="875464" y="2671375"/>
                  <a:pt x="866510" y="2666422"/>
                </a:cubicBezTo>
                <a:cubicBezTo>
                  <a:pt x="853080" y="2658326"/>
                  <a:pt x="840221" y="2650991"/>
                  <a:pt x="843555" y="2650991"/>
                </a:cubicBezTo>
                <a:close/>
                <a:moveTo>
                  <a:pt x="1083204" y="2650896"/>
                </a:moveTo>
                <a:cubicBezTo>
                  <a:pt x="1125400" y="2666993"/>
                  <a:pt x="1134449" y="2673375"/>
                  <a:pt x="1140354" y="2678423"/>
                </a:cubicBezTo>
                <a:cubicBezTo>
                  <a:pt x="1134068" y="2673375"/>
                  <a:pt x="1125019" y="2666993"/>
                  <a:pt x="1083204" y="2650896"/>
                </a:cubicBezTo>
                <a:close/>
                <a:moveTo>
                  <a:pt x="866034" y="2647182"/>
                </a:moveTo>
                <a:cubicBezTo>
                  <a:pt x="872606" y="2651563"/>
                  <a:pt x="875083" y="2654135"/>
                  <a:pt x="875559" y="2655754"/>
                </a:cubicBezTo>
                <a:lnTo>
                  <a:pt x="875559" y="2656040"/>
                </a:lnTo>
                <a:cubicBezTo>
                  <a:pt x="875559" y="2654421"/>
                  <a:pt x="872606" y="2651849"/>
                  <a:pt x="866034" y="2647182"/>
                </a:cubicBezTo>
                <a:close/>
                <a:moveTo>
                  <a:pt x="808942" y="2644099"/>
                </a:moveTo>
                <a:lnTo>
                  <a:pt x="815133" y="2652195"/>
                </a:lnTo>
                <a:lnTo>
                  <a:pt x="815133" y="2652291"/>
                </a:lnTo>
                <a:close/>
                <a:moveTo>
                  <a:pt x="842793" y="2641086"/>
                </a:moveTo>
                <a:lnTo>
                  <a:pt x="871368" y="2656992"/>
                </a:lnTo>
                <a:lnTo>
                  <a:pt x="875559" y="2656231"/>
                </a:lnTo>
                <a:lnTo>
                  <a:pt x="875559" y="2656040"/>
                </a:lnTo>
                <a:cubicBezTo>
                  <a:pt x="886513" y="2662231"/>
                  <a:pt x="898133" y="2667089"/>
                  <a:pt x="909373" y="2672613"/>
                </a:cubicBezTo>
                <a:lnTo>
                  <a:pt x="943472" y="2688711"/>
                </a:lnTo>
                <a:lnTo>
                  <a:pt x="978715" y="2703950"/>
                </a:lnTo>
                <a:lnTo>
                  <a:pt x="1015672" y="2720143"/>
                </a:lnTo>
                <a:lnTo>
                  <a:pt x="1052248" y="2737002"/>
                </a:lnTo>
                <a:cubicBezTo>
                  <a:pt x="1065297" y="2742717"/>
                  <a:pt x="1080061" y="2747766"/>
                  <a:pt x="1097491" y="2753957"/>
                </a:cubicBezTo>
                <a:cubicBezTo>
                  <a:pt x="1119399" y="2764815"/>
                  <a:pt x="1100920" y="2761862"/>
                  <a:pt x="1093015" y="2762529"/>
                </a:cubicBezTo>
                <a:lnTo>
                  <a:pt x="1067964" y="2754243"/>
                </a:lnTo>
                <a:cubicBezTo>
                  <a:pt x="1059582" y="2751575"/>
                  <a:pt x="1051295" y="2748813"/>
                  <a:pt x="1043104" y="2745480"/>
                </a:cubicBezTo>
                <a:lnTo>
                  <a:pt x="993955" y="2726430"/>
                </a:lnTo>
                <a:lnTo>
                  <a:pt x="979382" y="2722810"/>
                </a:lnTo>
                <a:cubicBezTo>
                  <a:pt x="958912" y="2715438"/>
                  <a:pt x="939300" y="2705855"/>
                  <a:pt x="920898" y="2694235"/>
                </a:cubicBezTo>
                <a:cubicBezTo>
                  <a:pt x="927842" y="2697779"/>
                  <a:pt x="934966" y="2700960"/>
                  <a:pt x="942234" y="2703760"/>
                </a:cubicBezTo>
                <a:cubicBezTo>
                  <a:pt x="945949" y="2704903"/>
                  <a:pt x="946425" y="2704808"/>
                  <a:pt x="944901" y="2703760"/>
                </a:cubicBezTo>
                <a:lnTo>
                  <a:pt x="935376" y="2698616"/>
                </a:lnTo>
                <a:lnTo>
                  <a:pt x="921279" y="2690425"/>
                </a:lnTo>
                <a:cubicBezTo>
                  <a:pt x="906706" y="2682043"/>
                  <a:pt x="888513" y="2672518"/>
                  <a:pt x="873654" y="2662993"/>
                </a:cubicBezTo>
                <a:cubicBezTo>
                  <a:pt x="862767" y="2656583"/>
                  <a:pt x="852442" y="2649248"/>
                  <a:pt x="842793" y="2641086"/>
                </a:cubicBezTo>
                <a:close/>
                <a:moveTo>
                  <a:pt x="2076280" y="2626417"/>
                </a:moveTo>
                <a:lnTo>
                  <a:pt x="2050944" y="2639467"/>
                </a:lnTo>
                <a:cubicBezTo>
                  <a:pt x="2016654" y="2656040"/>
                  <a:pt x="1979792" y="2671375"/>
                  <a:pt x="1943788" y="2685472"/>
                </a:cubicBezTo>
                <a:cubicBezTo>
                  <a:pt x="1979792" y="2671375"/>
                  <a:pt x="2016368" y="2656040"/>
                  <a:pt x="2050849" y="2639467"/>
                </a:cubicBezTo>
                <a:close/>
                <a:moveTo>
                  <a:pt x="2504469" y="2619984"/>
                </a:moveTo>
                <a:lnTo>
                  <a:pt x="2493380" y="2629655"/>
                </a:lnTo>
                <a:cubicBezTo>
                  <a:pt x="2493952" y="2626417"/>
                  <a:pt x="2488999" y="2628512"/>
                  <a:pt x="2477379" y="2636894"/>
                </a:cubicBezTo>
                <a:cubicBezTo>
                  <a:pt x="2471568" y="2640990"/>
                  <a:pt x="2464139" y="2646990"/>
                  <a:pt x="2454900" y="2654229"/>
                </a:cubicBezTo>
                <a:cubicBezTo>
                  <a:pt x="2445660" y="2661469"/>
                  <a:pt x="2433945" y="2670041"/>
                  <a:pt x="2420419" y="2680519"/>
                </a:cubicBezTo>
                <a:cubicBezTo>
                  <a:pt x="2413085" y="2684995"/>
                  <a:pt x="2403369" y="2692329"/>
                  <a:pt x="2391844" y="2701283"/>
                </a:cubicBezTo>
                <a:lnTo>
                  <a:pt x="2386652" y="2704036"/>
                </a:lnTo>
                <a:lnTo>
                  <a:pt x="2361840" y="2717190"/>
                </a:lnTo>
                <a:lnTo>
                  <a:pt x="2327645" y="2735001"/>
                </a:lnTo>
                <a:cubicBezTo>
                  <a:pt x="2303928" y="2748813"/>
                  <a:pt x="2289260" y="2755766"/>
                  <a:pt x="2271162" y="2765291"/>
                </a:cubicBezTo>
                <a:cubicBezTo>
                  <a:pt x="2262018" y="2770149"/>
                  <a:pt x="2251636" y="2774816"/>
                  <a:pt x="2238872" y="2781674"/>
                </a:cubicBezTo>
                <a:lnTo>
                  <a:pt x="2217632" y="2793199"/>
                </a:lnTo>
                <a:lnTo>
                  <a:pt x="2205154" y="2800248"/>
                </a:lnTo>
                <a:lnTo>
                  <a:pt x="2190867" y="2807582"/>
                </a:lnTo>
                <a:cubicBezTo>
                  <a:pt x="2139527" y="2829490"/>
                  <a:pt x="2063041" y="2863779"/>
                  <a:pt x="1981317" y="2891402"/>
                </a:cubicBezTo>
                <a:cubicBezTo>
                  <a:pt x="1973982" y="2894260"/>
                  <a:pt x="1965791" y="2897879"/>
                  <a:pt x="1956837" y="2900927"/>
                </a:cubicBezTo>
                <a:cubicBezTo>
                  <a:pt x="1947884" y="2903975"/>
                  <a:pt x="1938359" y="2907594"/>
                  <a:pt x="1928262" y="2910452"/>
                </a:cubicBezTo>
                <a:cubicBezTo>
                  <a:pt x="1907974" y="2916452"/>
                  <a:pt x="1886257" y="2923120"/>
                  <a:pt x="1864540" y="2928740"/>
                </a:cubicBezTo>
                <a:lnTo>
                  <a:pt x="1826440" y="2937312"/>
                </a:lnTo>
                <a:cubicBezTo>
                  <a:pt x="1813391" y="2940170"/>
                  <a:pt x="1800437" y="2943504"/>
                  <a:pt x="1787292" y="2945504"/>
                </a:cubicBezTo>
                <a:lnTo>
                  <a:pt x="1748240" y="2952171"/>
                </a:lnTo>
                <a:lnTo>
                  <a:pt x="1729190" y="2955219"/>
                </a:lnTo>
                <a:lnTo>
                  <a:pt x="1710140" y="2957124"/>
                </a:lnTo>
                <a:cubicBezTo>
                  <a:pt x="1681755" y="2959696"/>
                  <a:pt x="1667753" y="2962934"/>
                  <a:pt x="1667944" y="2964459"/>
                </a:cubicBezTo>
                <a:cubicBezTo>
                  <a:pt x="1668135" y="2965983"/>
                  <a:pt x="1674897" y="2967792"/>
                  <a:pt x="1678707" y="2967792"/>
                </a:cubicBezTo>
                <a:cubicBezTo>
                  <a:pt x="1682517" y="2967792"/>
                  <a:pt x="1684041" y="2967792"/>
                  <a:pt x="1683279" y="2967792"/>
                </a:cubicBezTo>
                <a:lnTo>
                  <a:pt x="1729857" y="2963411"/>
                </a:lnTo>
                <a:lnTo>
                  <a:pt x="1748907" y="2962744"/>
                </a:lnTo>
                <a:lnTo>
                  <a:pt x="1732047" y="2965602"/>
                </a:lnTo>
                <a:cubicBezTo>
                  <a:pt x="1726427" y="2966459"/>
                  <a:pt x="1720712" y="2966935"/>
                  <a:pt x="1715093" y="2967697"/>
                </a:cubicBezTo>
                <a:lnTo>
                  <a:pt x="1681088" y="2971603"/>
                </a:lnTo>
                <a:cubicBezTo>
                  <a:pt x="1656704" y="2975222"/>
                  <a:pt x="1633178" y="2976174"/>
                  <a:pt x="1610318" y="2977508"/>
                </a:cubicBezTo>
                <a:cubicBezTo>
                  <a:pt x="1598888" y="2978079"/>
                  <a:pt x="1587648" y="2979127"/>
                  <a:pt x="1576409" y="2979127"/>
                </a:cubicBezTo>
                <a:lnTo>
                  <a:pt x="1542690" y="2979127"/>
                </a:lnTo>
                <a:cubicBezTo>
                  <a:pt x="1531079" y="2979889"/>
                  <a:pt x="1519440" y="2979889"/>
                  <a:pt x="1507829" y="2979127"/>
                </a:cubicBezTo>
                <a:lnTo>
                  <a:pt x="1441154" y="2977793"/>
                </a:lnTo>
                <a:cubicBezTo>
                  <a:pt x="1429152" y="2977699"/>
                  <a:pt x="1417246" y="2976270"/>
                  <a:pt x="1405340" y="2975412"/>
                </a:cubicBezTo>
                <a:lnTo>
                  <a:pt x="1369526" y="2972555"/>
                </a:lnTo>
                <a:lnTo>
                  <a:pt x="1301041" y="2963030"/>
                </a:lnTo>
                <a:cubicBezTo>
                  <a:pt x="1295707" y="2963030"/>
                  <a:pt x="1289611" y="2963125"/>
                  <a:pt x="1282944" y="2962363"/>
                </a:cubicBezTo>
                <a:cubicBezTo>
                  <a:pt x="1276276" y="2961601"/>
                  <a:pt x="1268751" y="2960553"/>
                  <a:pt x="1260560" y="2959410"/>
                </a:cubicBezTo>
                <a:cubicBezTo>
                  <a:pt x="1244177" y="2956839"/>
                  <a:pt x="1224746" y="2954076"/>
                  <a:pt x="1202648" y="2949218"/>
                </a:cubicBezTo>
                <a:cubicBezTo>
                  <a:pt x="1177311" y="2943504"/>
                  <a:pt x="1153308" y="2938360"/>
                  <a:pt x="1134258" y="2933979"/>
                </a:cubicBezTo>
                <a:cubicBezTo>
                  <a:pt x="1119856" y="2930131"/>
                  <a:pt x="1105226" y="2927245"/>
                  <a:pt x="1090443" y="2925311"/>
                </a:cubicBezTo>
                <a:cubicBezTo>
                  <a:pt x="1097492" y="2928359"/>
                  <a:pt x="1106255" y="2931883"/>
                  <a:pt x="1116542" y="2934836"/>
                </a:cubicBezTo>
                <a:cubicBezTo>
                  <a:pt x="1126829" y="2937789"/>
                  <a:pt x="1138259" y="2941599"/>
                  <a:pt x="1150260" y="2944361"/>
                </a:cubicBezTo>
                <a:cubicBezTo>
                  <a:pt x="1174073" y="2950267"/>
                  <a:pt x="1198552" y="2956839"/>
                  <a:pt x="1215792" y="2961411"/>
                </a:cubicBezTo>
                <a:cubicBezTo>
                  <a:pt x="1239128" y="2967316"/>
                  <a:pt x="1259321" y="2972269"/>
                  <a:pt x="1211125" y="2964935"/>
                </a:cubicBezTo>
                <a:cubicBezTo>
                  <a:pt x="1209125" y="2964459"/>
                  <a:pt x="1207029" y="2964077"/>
                  <a:pt x="1205029" y="2963506"/>
                </a:cubicBezTo>
                <a:lnTo>
                  <a:pt x="1198838" y="2962268"/>
                </a:lnTo>
                <a:cubicBezTo>
                  <a:pt x="1182521" y="2957953"/>
                  <a:pt x="1165719" y="2953724"/>
                  <a:pt x="1148451" y="2949600"/>
                </a:cubicBezTo>
                <a:lnTo>
                  <a:pt x="1135496" y="2946456"/>
                </a:lnTo>
                <a:lnTo>
                  <a:pt x="1122447" y="2942837"/>
                </a:lnTo>
                <a:lnTo>
                  <a:pt x="1096063" y="2935693"/>
                </a:lnTo>
                <a:cubicBezTo>
                  <a:pt x="1083585" y="2931788"/>
                  <a:pt x="1070917" y="2928454"/>
                  <a:pt x="1058630" y="2923978"/>
                </a:cubicBezTo>
                <a:cubicBezTo>
                  <a:pt x="950530" y="2885735"/>
                  <a:pt x="846356" y="2837186"/>
                  <a:pt x="747543" y="2779007"/>
                </a:cubicBezTo>
                <a:cubicBezTo>
                  <a:pt x="725826" y="2765862"/>
                  <a:pt x="722016" y="2763862"/>
                  <a:pt x="732208" y="2772054"/>
                </a:cubicBezTo>
                <a:cubicBezTo>
                  <a:pt x="794930" y="2812402"/>
                  <a:pt x="860586" y="2847997"/>
                  <a:pt x="928613" y="2878543"/>
                </a:cubicBezTo>
                <a:cubicBezTo>
                  <a:pt x="940329" y="2882829"/>
                  <a:pt x="941568" y="2884068"/>
                  <a:pt x="940329" y="2884068"/>
                </a:cubicBezTo>
                <a:lnTo>
                  <a:pt x="991859" y="2905499"/>
                </a:lnTo>
                <a:cubicBezTo>
                  <a:pt x="996184" y="2907613"/>
                  <a:pt x="1000680" y="2909366"/>
                  <a:pt x="1005290" y="2910738"/>
                </a:cubicBezTo>
                <a:lnTo>
                  <a:pt x="1041389" y="2923787"/>
                </a:lnTo>
                <a:cubicBezTo>
                  <a:pt x="1052534" y="2927502"/>
                  <a:pt x="1063583" y="2931693"/>
                  <a:pt x="1074918" y="2934646"/>
                </a:cubicBezTo>
                <a:lnTo>
                  <a:pt x="1117113" y="2946647"/>
                </a:lnTo>
                <a:cubicBezTo>
                  <a:pt x="1124162" y="2948552"/>
                  <a:pt x="1131115" y="2950838"/>
                  <a:pt x="1138259" y="2952457"/>
                </a:cubicBezTo>
                <a:lnTo>
                  <a:pt x="1159595" y="2957410"/>
                </a:lnTo>
                <a:lnTo>
                  <a:pt x="1193504" y="2964840"/>
                </a:lnTo>
                <a:cubicBezTo>
                  <a:pt x="1207505" y="2968745"/>
                  <a:pt x="1219221" y="2971031"/>
                  <a:pt x="1223222" y="2972841"/>
                </a:cubicBezTo>
                <a:lnTo>
                  <a:pt x="1227889" y="2973602"/>
                </a:lnTo>
                <a:lnTo>
                  <a:pt x="1243796" y="2975603"/>
                </a:lnTo>
                <a:cubicBezTo>
                  <a:pt x="1258560" y="2978270"/>
                  <a:pt x="1273133" y="2981699"/>
                  <a:pt x="1287896" y="2983699"/>
                </a:cubicBezTo>
                <a:lnTo>
                  <a:pt x="1332378" y="2989986"/>
                </a:lnTo>
                <a:cubicBezTo>
                  <a:pt x="1350857" y="2993034"/>
                  <a:pt x="1369907" y="2994748"/>
                  <a:pt x="1388957" y="2996272"/>
                </a:cubicBezTo>
                <a:cubicBezTo>
                  <a:pt x="1408007" y="2997796"/>
                  <a:pt x="1427057" y="3000558"/>
                  <a:pt x="1446107" y="3000558"/>
                </a:cubicBezTo>
                <a:lnTo>
                  <a:pt x="1503257" y="3002844"/>
                </a:lnTo>
                <a:cubicBezTo>
                  <a:pt x="1522307" y="3002940"/>
                  <a:pt x="1541357" y="3002368"/>
                  <a:pt x="1560407" y="3002368"/>
                </a:cubicBezTo>
                <a:cubicBezTo>
                  <a:pt x="1557359" y="3005035"/>
                  <a:pt x="1549739" y="3007511"/>
                  <a:pt x="1530022" y="3009607"/>
                </a:cubicBezTo>
                <a:cubicBezTo>
                  <a:pt x="1495503" y="3012255"/>
                  <a:pt x="1460842" y="3012445"/>
                  <a:pt x="1426295" y="3010179"/>
                </a:cubicBezTo>
                <a:cubicBezTo>
                  <a:pt x="1410102" y="3008940"/>
                  <a:pt x="1393243" y="3008369"/>
                  <a:pt x="1376479" y="3007321"/>
                </a:cubicBezTo>
                <a:cubicBezTo>
                  <a:pt x="1355524" y="3006464"/>
                  <a:pt x="1336950" y="3004464"/>
                  <a:pt x="1334569" y="3005607"/>
                </a:cubicBezTo>
                <a:lnTo>
                  <a:pt x="1334771" y="3005910"/>
                </a:lnTo>
                <a:lnTo>
                  <a:pt x="1505924" y="3015989"/>
                </a:lnTo>
                <a:lnTo>
                  <a:pt x="1517830" y="3015989"/>
                </a:lnTo>
                <a:cubicBezTo>
                  <a:pt x="1781891" y="3014294"/>
                  <a:pt x="2040533" y="2940875"/>
                  <a:pt x="2266114" y="2803581"/>
                </a:cubicBezTo>
                <a:lnTo>
                  <a:pt x="2271614" y="2799767"/>
                </a:lnTo>
                <a:lnTo>
                  <a:pt x="2409843" y="2703891"/>
                </a:lnTo>
                <a:close/>
                <a:moveTo>
                  <a:pt x="680261" y="2613106"/>
                </a:moveTo>
                <a:cubicBezTo>
                  <a:pt x="679653" y="2612178"/>
                  <a:pt x="680725" y="2612416"/>
                  <a:pt x="684011" y="2614416"/>
                </a:cubicBezTo>
                <a:cubicBezTo>
                  <a:pt x="704528" y="2626560"/>
                  <a:pt x="724102" y="2640219"/>
                  <a:pt x="742590" y="2655278"/>
                </a:cubicBezTo>
                <a:cubicBezTo>
                  <a:pt x="737160" y="2653468"/>
                  <a:pt x="732588" y="2651087"/>
                  <a:pt x="727635" y="2648896"/>
                </a:cubicBezTo>
                <a:lnTo>
                  <a:pt x="714300" y="2639371"/>
                </a:lnTo>
                <a:cubicBezTo>
                  <a:pt x="704299" y="2632132"/>
                  <a:pt x="693441" y="2624131"/>
                  <a:pt x="686583" y="2618797"/>
                </a:cubicBezTo>
                <a:cubicBezTo>
                  <a:pt x="683154" y="2616130"/>
                  <a:pt x="680868" y="2614035"/>
                  <a:pt x="680261" y="2613106"/>
                </a:cubicBezTo>
                <a:close/>
                <a:moveTo>
                  <a:pt x="2168482" y="2606414"/>
                </a:moveTo>
                <a:cubicBezTo>
                  <a:pt x="2139336" y="2623750"/>
                  <a:pt x="2139622" y="2625464"/>
                  <a:pt x="2142860" y="2625464"/>
                </a:cubicBezTo>
                <a:cubicBezTo>
                  <a:pt x="2139622" y="2625369"/>
                  <a:pt x="2139336" y="2623750"/>
                  <a:pt x="2168482" y="2606414"/>
                </a:cubicBezTo>
                <a:close/>
                <a:moveTo>
                  <a:pt x="2221060" y="2590888"/>
                </a:moveTo>
                <a:cubicBezTo>
                  <a:pt x="2211993" y="2598680"/>
                  <a:pt x="2202239" y="2605623"/>
                  <a:pt x="2191914" y="2611653"/>
                </a:cubicBezTo>
                <a:cubicBezTo>
                  <a:pt x="2188104" y="2614225"/>
                  <a:pt x="2184199" y="2616701"/>
                  <a:pt x="2180389" y="2618892"/>
                </a:cubicBezTo>
                <a:cubicBezTo>
                  <a:pt x="2184199" y="2616701"/>
                  <a:pt x="2188199" y="2614225"/>
                  <a:pt x="2192009" y="2611558"/>
                </a:cubicBezTo>
                <a:cubicBezTo>
                  <a:pt x="2202306" y="2605566"/>
                  <a:pt x="2212031" y="2598651"/>
                  <a:pt x="2221060" y="2590888"/>
                </a:cubicBezTo>
                <a:close/>
                <a:moveTo>
                  <a:pt x="2057611" y="2588793"/>
                </a:moveTo>
                <a:cubicBezTo>
                  <a:pt x="2045228" y="2595175"/>
                  <a:pt x="2031608" y="2603081"/>
                  <a:pt x="2018749" y="2607557"/>
                </a:cubicBezTo>
                <a:cubicBezTo>
                  <a:pt x="2005890" y="2612034"/>
                  <a:pt x="1976267" y="2626607"/>
                  <a:pt x="1969600" y="2626607"/>
                </a:cubicBezTo>
                <a:cubicBezTo>
                  <a:pt x="1990269" y="2617273"/>
                  <a:pt x="2010843" y="2607653"/>
                  <a:pt x="2026750" y="2599747"/>
                </a:cubicBezTo>
                <a:cubicBezTo>
                  <a:pt x="2042657" y="2591841"/>
                  <a:pt x="2054372" y="2586984"/>
                  <a:pt x="2057611" y="2588793"/>
                </a:cubicBezTo>
                <a:close/>
                <a:moveTo>
                  <a:pt x="2066375" y="2546026"/>
                </a:moveTo>
                <a:cubicBezTo>
                  <a:pt x="2061136" y="2546597"/>
                  <a:pt x="2055135" y="2547740"/>
                  <a:pt x="2050182" y="2547740"/>
                </a:cubicBezTo>
                <a:cubicBezTo>
                  <a:pt x="2039838" y="2550540"/>
                  <a:pt x="2029932" y="2554779"/>
                  <a:pt x="2020750" y="2560313"/>
                </a:cubicBezTo>
                <a:cubicBezTo>
                  <a:pt x="2011130" y="2565361"/>
                  <a:pt x="2005415" y="2568314"/>
                  <a:pt x="2002938" y="2569838"/>
                </a:cubicBezTo>
                <a:cubicBezTo>
                  <a:pt x="2000462" y="2571362"/>
                  <a:pt x="2001128" y="2571933"/>
                  <a:pt x="2003795" y="2571362"/>
                </a:cubicBezTo>
                <a:cubicBezTo>
                  <a:pt x="2022274" y="2567362"/>
                  <a:pt x="1991699" y="2584126"/>
                  <a:pt x="1984174" y="2591174"/>
                </a:cubicBezTo>
                <a:cubicBezTo>
                  <a:pt x="1980688" y="2593669"/>
                  <a:pt x="1977059" y="2595956"/>
                  <a:pt x="1973316" y="2598032"/>
                </a:cubicBezTo>
                <a:cubicBezTo>
                  <a:pt x="1986279" y="2594860"/>
                  <a:pt x="1998776" y="2589993"/>
                  <a:pt x="2010463" y="2583554"/>
                </a:cubicBezTo>
                <a:lnTo>
                  <a:pt x="2010082" y="2583173"/>
                </a:lnTo>
                <a:cubicBezTo>
                  <a:pt x="2032275" y="2571362"/>
                  <a:pt x="2084091" y="2548121"/>
                  <a:pt x="2078281" y="2546026"/>
                </a:cubicBezTo>
                <a:cubicBezTo>
                  <a:pt x="2074366" y="2545120"/>
                  <a:pt x="2070290" y="2545120"/>
                  <a:pt x="2066375" y="2546026"/>
                </a:cubicBezTo>
                <a:close/>
                <a:moveTo>
                  <a:pt x="683630" y="2539739"/>
                </a:moveTo>
                <a:cubicBezTo>
                  <a:pt x="693250" y="2548503"/>
                  <a:pt x="712490" y="2563933"/>
                  <a:pt x="714681" y="2567553"/>
                </a:cubicBezTo>
                <a:cubicBezTo>
                  <a:pt x="728111" y="2578125"/>
                  <a:pt x="738494" y="2586317"/>
                  <a:pt x="747923" y="2593937"/>
                </a:cubicBezTo>
                <a:cubicBezTo>
                  <a:pt x="738684" y="2586603"/>
                  <a:pt x="728111" y="2578125"/>
                  <a:pt x="714586" y="2567553"/>
                </a:cubicBezTo>
                <a:cubicBezTo>
                  <a:pt x="712205" y="2563933"/>
                  <a:pt x="693155" y="2548597"/>
                  <a:pt x="683630" y="2539739"/>
                </a:cubicBezTo>
                <a:close/>
                <a:moveTo>
                  <a:pt x="2332026" y="2539549"/>
                </a:moveTo>
                <a:lnTo>
                  <a:pt x="2331183" y="2545824"/>
                </a:lnTo>
                <a:lnTo>
                  <a:pt x="2331169" y="2545835"/>
                </a:lnTo>
                <a:cubicBezTo>
                  <a:pt x="2330026" y="2544883"/>
                  <a:pt x="2329550" y="2543263"/>
                  <a:pt x="2332026" y="2539549"/>
                </a:cubicBezTo>
                <a:close/>
                <a:moveTo>
                  <a:pt x="2367269" y="2518498"/>
                </a:moveTo>
                <a:cubicBezTo>
                  <a:pt x="2358601" y="2524594"/>
                  <a:pt x="2344314" y="2536786"/>
                  <a:pt x="2331169" y="2545930"/>
                </a:cubicBezTo>
                <a:lnTo>
                  <a:pt x="2331183" y="2545824"/>
                </a:lnTo>
                <a:lnTo>
                  <a:pt x="2350898" y="2531059"/>
                </a:lnTo>
                <a:cubicBezTo>
                  <a:pt x="2357197" y="2526118"/>
                  <a:pt x="2362935" y="2521546"/>
                  <a:pt x="2367269" y="2518498"/>
                </a:cubicBezTo>
                <a:close/>
                <a:moveTo>
                  <a:pt x="2659496" y="2495066"/>
                </a:moveTo>
                <a:cubicBezTo>
                  <a:pt x="2633398" y="2521642"/>
                  <a:pt x="2601203" y="2555741"/>
                  <a:pt x="2560246" y="2596413"/>
                </a:cubicBezTo>
                <a:lnTo>
                  <a:pt x="2560151" y="2596427"/>
                </a:lnTo>
                <a:lnTo>
                  <a:pt x="2560151" y="2596413"/>
                </a:lnTo>
                <a:lnTo>
                  <a:pt x="2556341" y="2596984"/>
                </a:lnTo>
                <a:lnTo>
                  <a:pt x="2560151" y="2596427"/>
                </a:lnTo>
                <a:lnTo>
                  <a:pt x="2560151" y="2596793"/>
                </a:lnTo>
                <a:cubicBezTo>
                  <a:pt x="2601203" y="2556122"/>
                  <a:pt x="2633398" y="2522022"/>
                  <a:pt x="2659496" y="2495066"/>
                </a:cubicBezTo>
                <a:close/>
                <a:moveTo>
                  <a:pt x="506274" y="2481732"/>
                </a:moveTo>
                <a:cubicBezTo>
                  <a:pt x="541136" y="2513927"/>
                  <a:pt x="574949" y="2541740"/>
                  <a:pt x="630861" y="2591460"/>
                </a:cubicBezTo>
                <a:cubicBezTo>
                  <a:pt x="638119" y="2598404"/>
                  <a:pt x="646444" y="2604128"/>
                  <a:pt x="655531" y="2608415"/>
                </a:cubicBezTo>
                <a:cubicBezTo>
                  <a:pt x="664294" y="2614987"/>
                  <a:pt x="672295" y="2621940"/>
                  <a:pt x="681820" y="2628036"/>
                </a:cubicBezTo>
                <a:lnTo>
                  <a:pt x="708776" y="2646610"/>
                </a:lnTo>
                <a:cubicBezTo>
                  <a:pt x="716110" y="2654230"/>
                  <a:pt x="724216" y="2661059"/>
                  <a:pt x="732969" y="2666993"/>
                </a:cubicBezTo>
                <a:cubicBezTo>
                  <a:pt x="745161" y="2675280"/>
                  <a:pt x="760306" y="2685282"/>
                  <a:pt x="775641" y="2694807"/>
                </a:cubicBezTo>
                <a:cubicBezTo>
                  <a:pt x="781747" y="2698864"/>
                  <a:pt x="788119" y="2702522"/>
                  <a:pt x="794691" y="2705760"/>
                </a:cubicBezTo>
                <a:cubicBezTo>
                  <a:pt x="797225" y="2707122"/>
                  <a:pt x="799873" y="2708265"/>
                  <a:pt x="802597" y="2709189"/>
                </a:cubicBezTo>
                <a:cubicBezTo>
                  <a:pt x="805454" y="2709951"/>
                  <a:pt x="804597" y="2708237"/>
                  <a:pt x="807836" y="2709189"/>
                </a:cubicBezTo>
                <a:cubicBezTo>
                  <a:pt x="814379" y="2711399"/>
                  <a:pt x="820752" y="2714104"/>
                  <a:pt x="826886" y="2717285"/>
                </a:cubicBezTo>
                <a:cubicBezTo>
                  <a:pt x="835554" y="2721190"/>
                  <a:pt x="847460" y="2728049"/>
                  <a:pt x="864129" y="2736335"/>
                </a:cubicBezTo>
                <a:cubicBezTo>
                  <a:pt x="882512" y="2745860"/>
                  <a:pt x="896704" y="2755195"/>
                  <a:pt x="906705" y="2760053"/>
                </a:cubicBezTo>
                <a:cubicBezTo>
                  <a:pt x="916707" y="2764910"/>
                  <a:pt x="921945" y="2768244"/>
                  <a:pt x="921088" y="2769578"/>
                </a:cubicBezTo>
                <a:cubicBezTo>
                  <a:pt x="920231" y="2770911"/>
                  <a:pt x="917183" y="2771483"/>
                  <a:pt x="944710" y="2784532"/>
                </a:cubicBezTo>
                <a:cubicBezTo>
                  <a:pt x="955368" y="2792342"/>
                  <a:pt x="966989" y="2798743"/>
                  <a:pt x="979286" y="2803582"/>
                </a:cubicBezTo>
                <a:cubicBezTo>
                  <a:pt x="987954" y="2807297"/>
                  <a:pt x="998240" y="2811869"/>
                  <a:pt x="1010337" y="2816822"/>
                </a:cubicBezTo>
                <a:cubicBezTo>
                  <a:pt x="1016433" y="2819203"/>
                  <a:pt x="1022815" y="2821965"/>
                  <a:pt x="1029863" y="2824442"/>
                </a:cubicBezTo>
                <a:lnTo>
                  <a:pt x="1052438" y="2831966"/>
                </a:lnTo>
                <a:cubicBezTo>
                  <a:pt x="1088728" y="2844539"/>
                  <a:pt x="1130638" y="2855684"/>
                  <a:pt x="1164928" y="2866733"/>
                </a:cubicBezTo>
                <a:lnTo>
                  <a:pt x="1196361" y="2874448"/>
                </a:lnTo>
                <a:cubicBezTo>
                  <a:pt x="1207219" y="2876829"/>
                  <a:pt x="1217982" y="2879591"/>
                  <a:pt x="1228841" y="2881687"/>
                </a:cubicBezTo>
                <a:lnTo>
                  <a:pt x="1260750" y="2891212"/>
                </a:lnTo>
                <a:lnTo>
                  <a:pt x="1276942" y="2895212"/>
                </a:lnTo>
                <a:cubicBezTo>
                  <a:pt x="1293135" y="2898927"/>
                  <a:pt x="1303993" y="2900737"/>
                  <a:pt x="1311327" y="2902737"/>
                </a:cubicBezTo>
                <a:cubicBezTo>
                  <a:pt x="1316109" y="2903680"/>
                  <a:pt x="1320729" y="2905319"/>
                  <a:pt x="1325043" y="2907595"/>
                </a:cubicBezTo>
                <a:cubicBezTo>
                  <a:pt x="1325424" y="2911500"/>
                  <a:pt x="1353713" y="2919787"/>
                  <a:pt x="1407339" y="2925502"/>
                </a:cubicBezTo>
                <a:cubicBezTo>
                  <a:pt x="1426294" y="2926073"/>
                  <a:pt x="1423818" y="2924645"/>
                  <a:pt x="1424675" y="2923502"/>
                </a:cubicBezTo>
                <a:lnTo>
                  <a:pt x="1424675" y="2921311"/>
                </a:lnTo>
                <a:cubicBezTo>
                  <a:pt x="1395814" y="2917787"/>
                  <a:pt x="1347522" y="2911786"/>
                  <a:pt x="1364381" y="2911786"/>
                </a:cubicBezTo>
                <a:cubicBezTo>
                  <a:pt x="1408292" y="2910547"/>
                  <a:pt x="1364953" y="2906738"/>
                  <a:pt x="1326853" y="2898927"/>
                </a:cubicBezTo>
                <a:cubicBezTo>
                  <a:pt x="1312661" y="2897213"/>
                  <a:pt x="1300564" y="2895688"/>
                  <a:pt x="1291611" y="2893974"/>
                </a:cubicBezTo>
                <a:cubicBezTo>
                  <a:pt x="1285781" y="2893041"/>
                  <a:pt x="1280104" y="2891307"/>
                  <a:pt x="1274751" y="2888831"/>
                </a:cubicBezTo>
                <a:cubicBezTo>
                  <a:pt x="1274437" y="2888449"/>
                  <a:pt x="1274818" y="2888259"/>
                  <a:pt x="1275894" y="2888259"/>
                </a:cubicBezTo>
                <a:lnTo>
                  <a:pt x="1280342" y="2886125"/>
                </a:lnTo>
                <a:lnTo>
                  <a:pt x="1280657" y="2885973"/>
                </a:lnTo>
                <a:lnTo>
                  <a:pt x="1324100" y="2890727"/>
                </a:lnTo>
                <a:lnTo>
                  <a:pt x="1324186" y="2890736"/>
                </a:lnTo>
                <a:cubicBezTo>
                  <a:pt x="1338759" y="2892546"/>
                  <a:pt x="1352952" y="2895117"/>
                  <a:pt x="1367334" y="2896260"/>
                </a:cubicBezTo>
                <a:cubicBezTo>
                  <a:pt x="1381717" y="2897403"/>
                  <a:pt x="1395719" y="2898546"/>
                  <a:pt x="1408863" y="2898546"/>
                </a:cubicBezTo>
                <a:lnTo>
                  <a:pt x="1409073" y="2898558"/>
                </a:lnTo>
                <a:lnTo>
                  <a:pt x="1409588" y="2895464"/>
                </a:lnTo>
                <a:lnTo>
                  <a:pt x="1409684" y="2895464"/>
                </a:lnTo>
                <a:lnTo>
                  <a:pt x="1409082" y="2898558"/>
                </a:lnTo>
                <a:lnTo>
                  <a:pt x="1490969" y="2903118"/>
                </a:lnTo>
                <a:cubicBezTo>
                  <a:pt x="1518496" y="2907405"/>
                  <a:pt x="1477729" y="2908071"/>
                  <a:pt x="1441725" y="2908071"/>
                </a:cubicBezTo>
                <a:cubicBezTo>
                  <a:pt x="1475557" y="2912529"/>
                  <a:pt x="1509790" y="2913043"/>
                  <a:pt x="1543737" y="2909595"/>
                </a:cubicBezTo>
                <a:cubicBezTo>
                  <a:pt x="1556405" y="2909595"/>
                  <a:pt x="1570884" y="2909500"/>
                  <a:pt x="1584980" y="2908452"/>
                </a:cubicBezTo>
                <a:cubicBezTo>
                  <a:pt x="1599078" y="2907405"/>
                  <a:pt x="1612794" y="2906547"/>
                  <a:pt x="1623652" y="2906547"/>
                </a:cubicBezTo>
                <a:cubicBezTo>
                  <a:pt x="1648893" y="2905213"/>
                  <a:pt x="1675849" y="2900737"/>
                  <a:pt x="1694042" y="2900165"/>
                </a:cubicBezTo>
                <a:lnTo>
                  <a:pt x="1680421" y="2915501"/>
                </a:lnTo>
                <a:cubicBezTo>
                  <a:pt x="1733571" y="2913310"/>
                  <a:pt x="1728427" y="2918453"/>
                  <a:pt x="1726236" y="2924835"/>
                </a:cubicBezTo>
                <a:cubicBezTo>
                  <a:pt x="1712063" y="2926407"/>
                  <a:pt x="1697995" y="2928893"/>
                  <a:pt x="1684136" y="2932265"/>
                </a:cubicBezTo>
                <a:lnTo>
                  <a:pt x="1680936" y="2932670"/>
                </a:lnTo>
                <a:lnTo>
                  <a:pt x="1653275" y="2936170"/>
                </a:lnTo>
                <a:lnTo>
                  <a:pt x="1622128" y="2938551"/>
                </a:lnTo>
                <a:cubicBezTo>
                  <a:pt x="1601459" y="2939885"/>
                  <a:pt x="1580694" y="2942170"/>
                  <a:pt x="1559930" y="2942170"/>
                </a:cubicBezTo>
                <a:cubicBezTo>
                  <a:pt x="1543452" y="2942170"/>
                  <a:pt x="1526688" y="2942647"/>
                  <a:pt x="1509733" y="2942647"/>
                </a:cubicBezTo>
                <a:lnTo>
                  <a:pt x="1458393" y="2941694"/>
                </a:lnTo>
                <a:lnTo>
                  <a:pt x="1431819" y="2940932"/>
                </a:lnTo>
                <a:lnTo>
                  <a:pt x="1405244" y="2938932"/>
                </a:lnTo>
                <a:lnTo>
                  <a:pt x="1364191" y="2934551"/>
                </a:lnTo>
                <a:cubicBezTo>
                  <a:pt x="1350570" y="2932741"/>
                  <a:pt x="1336950" y="2930360"/>
                  <a:pt x="1323329" y="2928264"/>
                </a:cubicBezTo>
                <a:cubicBezTo>
                  <a:pt x="1240461" y="2917758"/>
                  <a:pt x="1158813" y="2899289"/>
                  <a:pt x="1079489" y="2873114"/>
                </a:cubicBezTo>
                <a:lnTo>
                  <a:pt x="1074528" y="2871181"/>
                </a:lnTo>
                <a:lnTo>
                  <a:pt x="1062021" y="2867080"/>
                </a:lnTo>
                <a:lnTo>
                  <a:pt x="1073514" y="2870786"/>
                </a:lnTo>
                <a:lnTo>
                  <a:pt x="1035007" y="2855779"/>
                </a:lnTo>
                <a:cubicBezTo>
                  <a:pt x="1029073" y="2851626"/>
                  <a:pt x="1022682" y="2848178"/>
                  <a:pt x="1015957" y="2845492"/>
                </a:cubicBezTo>
                <a:cubicBezTo>
                  <a:pt x="1006813" y="2841015"/>
                  <a:pt x="995193" y="2835967"/>
                  <a:pt x="981953" y="2830442"/>
                </a:cubicBezTo>
                <a:cubicBezTo>
                  <a:pt x="955283" y="2820346"/>
                  <a:pt x="923660" y="2805296"/>
                  <a:pt x="893084" y="2791771"/>
                </a:cubicBezTo>
                <a:cubicBezTo>
                  <a:pt x="875463" y="2782913"/>
                  <a:pt x="861462" y="2774816"/>
                  <a:pt x="847841" y="2767482"/>
                </a:cubicBezTo>
                <a:cubicBezTo>
                  <a:pt x="834220" y="2760148"/>
                  <a:pt x="822028" y="2752242"/>
                  <a:pt x="807931" y="2743574"/>
                </a:cubicBezTo>
                <a:lnTo>
                  <a:pt x="823838" y="2748337"/>
                </a:lnTo>
                <a:cubicBezTo>
                  <a:pt x="831277" y="2751414"/>
                  <a:pt x="839040" y="2753614"/>
                  <a:pt x="846983" y="2754909"/>
                </a:cubicBezTo>
                <a:cubicBezTo>
                  <a:pt x="850698" y="2755385"/>
                  <a:pt x="850889" y="2754147"/>
                  <a:pt x="846983" y="2751004"/>
                </a:cubicBezTo>
                <a:cubicBezTo>
                  <a:pt x="844174" y="2748785"/>
                  <a:pt x="841250" y="2746718"/>
                  <a:pt x="838221" y="2744813"/>
                </a:cubicBezTo>
                <a:cubicBezTo>
                  <a:pt x="834315" y="2742336"/>
                  <a:pt x="829458" y="2739097"/>
                  <a:pt x="823457" y="2735288"/>
                </a:cubicBezTo>
                <a:cubicBezTo>
                  <a:pt x="811646" y="2727477"/>
                  <a:pt x="795358" y="2717952"/>
                  <a:pt x="775260" y="2704903"/>
                </a:cubicBezTo>
                <a:cubicBezTo>
                  <a:pt x="763440" y="2695654"/>
                  <a:pt x="751067" y="2687129"/>
                  <a:pt x="738208" y="2679376"/>
                </a:cubicBezTo>
                <a:cubicBezTo>
                  <a:pt x="723825" y="2670803"/>
                  <a:pt x="725063" y="2673089"/>
                  <a:pt x="726302" y="2675090"/>
                </a:cubicBezTo>
                <a:cubicBezTo>
                  <a:pt x="728683" y="2678805"/>
                  <a:pt x="734112" y="2684424"/>
                  <a:pt x="738208" y="2689282"/>
                </a:cubicBezTo>
                <a:cubicBezTo>
                  <a:pt x="732207" y="2685948"/>
                  <a:pt x="726111" y="2682614"/>
                  <a:pt x="720396" y="2678709"/>
                </a:cubicBezTo>
                <a:cubicBezTo>
                  <a:pt x="714681" y="2674804"/>
                  <a:pt x="709157" y="2670803"/>
                  <a:pt x="703632" y="2666708"/>
                </a:cubicBezTo>
                <a:lnTo>
                  <a:pt x="670580" y="2642324"/>
                </a:lnTo>
                <a:cubicBezTo>
                  <a:pt x="659436" y="2634037"/>
                  <a:pt x="649054" y="2624797"/>
                  <a:pt x="638291" y="2616321"/>
                </a:cubicBezTo>
                <a:cubicBezTo>
                  <a:pt x="632957" y="2611939"/>
                  <a:pt x="627528" y="2607653"/>
                  <a:pt x="622003" y="2603557"/>
                </a:cubicBezTo>
                <a:cubicBezTo>
                  <a:pt x="616479" y="2599461"/>
                  <a:pt x="611049" y="2595270"/>
                  <a:pt x="605715" y="2591079"/>
                </a:cubicBezTo>
                <a:cubicBezTo>
                  <a:pt x="586189" y="2574315"/>
                  <a:pt x="569520" y="2560409"/>
                  <a:pt x="559328" y="2549836"/>
                </a:cubicBezTo>
                <a:cubicBezTo>
                  <a:pt x="549137" y="2539263"/>
                  <a:pt x="545517" y="2533167"/>
                  <a:pt x="547994" y="2533548"/>
                </a:cubicBezTo>
                <a:cubicBezTo>
                  <a:pt x="550470" y="2533929"/>
                  <a:pt x="547422" y="2528690"/>
                  <a:pt x="528372" y="2510403"/>
                </a:cubicBezTo>
                <a:cubicBezTo>
                  <a:pt x="522371" y="2507431"/>
                  <a:pt x="516580" y="2504059"/>
                  <a:pt x="511037" y="2500306"/>
                </a:cubicBezTo>
                <a:cubicBezTo>
                  <a:pt x="516571" y="2503897"/>
                  <a:pt x="522371" y="2507088"/>
                  <a:pt x="528372" y="2509831"/>
                </a:cubicBezTo>
                <a:cubicBezTo>
                  <a:pt x="520371" y="2501544"/>
                  <a:pt x="513132" y="2492590"/>
                  <a:pt x="505703" y="2483828"/>
                </a:cubicBezTo>
                <a:close/>
                <a:moveTo>
                  <a:pt x="2452423" y="2479161"/>
                </a:moveTo>
                <a:lnTo>
                  <a:pt x="2451912" y="2481952"/>
                </a:lnTo>
                <a:lnTo>
                  <a:pt x="2451824" y="2481999"/>
                </a:lnTo>
                <a:cubicBezTo>
                  <a:pt x="2450578" y="2482393"/>
                  <a:pt x="2450399" y="2481804"/>
                  <a:pt x="2452423" y="2479161"/>
                </a:cubicBezTo>
                <a:close/>
                <a:moveTo>
                  <a:pt x="2463139" y="2476602"/>
                </a:moveTo>
                <a:cubicBezTo>
                  <a:pt x="2464097" y="2476505"/>
                  <a:pt x="2463830" y="2477541"/>
                  <a:pt x="2461186" y="2480780"/>
                </a:cubicBezTo>
                <a:lnTo>
                  <a:pt x="2462876" y="2476730"/>
                </a:lnTo>
                <a:close/>
                <a:moveTo>
                  <a:pt x="2463018" y="2476388"/>
                </a:moveTo>
                <a:lnTo>
                  <a:pt x="2462876" y="2476730"/>
                </a:lnTo>
                <a:lnTo>
                  <a:pt x="2457734" y="2479220"/>
                </a:lnTo>
                <a:cubicBezTo>
                  <a:pt x="2455471" y="2480512"/>
                  <a:pt x="2453132" y="2481867"/>
                  <a:pt x="2451864" y="2482213"/>
                </a:cubicBezTo>
                <a:lnTo>
                  <a:pt x="2451912" y="2481952"/>
                </a:lnTo>
                <a:lnTo>
                  <a:pt x="2457626" y="2478934"/>
                </a:lnTo>
                <a:cubicBezTo>
                  <a:pt x="2459871" y="2477642"/>
                  <a:pt x="2462047" y="2476437"/>
                  <a:pt x="2463018" y="2476388"/>
                </a:cubicBezTo>
                <a:close/>
                <a:moveTo>
                  <a:pt x="523133" y="2463349"/>
                </a:moveTo>
                <a:lnTo>
                  <a:pt x="520912" y="2464483"/>
                </a:lnTo>
                <a:lnTo>
                  <a:pt x="520895" y="2464456"/>
                </a:lnTo>
                <a:cubicBezTo>
                  <a:pt x="519418" y="2461443"/>
                  <a:pt x="520037" y="2460967"/>
                  <a:pt x="523133" y="2463349"/>
                </a:cubicBezTo>
                <a:close/>
                <a:moveTo>
                  <a:pt x="641815" y="2460968"/>
                </a:moveTo>
                <a:cubicBezTo>
                  <a:pt x="642101" y="2460873"/>
                  <a:pt x="647911" y="2464969"/>
                  <a:pt x="650769" y="2466493"/>
                </a:cubicBezTo>
                <a:cubicBezTo>
                  <a:pt x="647911" y="2464969"/>
                  <a:pt x="641529" y="2461063"/>
                  <a:pt x="641815" y="2460968"/>
                </a:cubicBezTo>
                <a:close/>
                <a:moveTo>
                  <a:pt x="2492904" y="2459443"/>
                </a:moveTo>
                <a:cubicBezTo>
                  <a:pt x="2477950" y="2473445"/>
                  <a:pt x="2466805" y="2482780"/>
                  <a:pt x="2464329" y="2481161"/>
                </a:cubicBezTo>
                <a:cubicBezTo>
                  <a:pt x="2466520" y="2482780"/>
                  <a:pt x="2477664" y="2473445"/>
                  <a:pt x="2492904" y="2459443"/>
                </a:cubicBezTo>
                <a:close/>
                <a:moveTo>
                  <a:pt x="719158" y="2458110"/>
                </a:moveTo>
                <a:cubicBezTo>
                  <a:pt x="717063" y="2454776"/>
                  <a:pt x="731636" y="2466206"/>
                  <a:pt x="745447" y="2476112"/>
                </a:cubicBezTo>
                <a:cubicBezTo>
                  <a:pt x="731636" y="2466587"/>
                  <a:pt x="716872" y="2454776"/>
                  <a:pt x="719158" y="2458110"/>
                </a:cubicBezTo>
                <a:close/>
                <a:moveTo>
                  <a:pt x="2503667" y="2438679"/>
                </a:moveTo>
                <a:cubicBezTo>
                  <a:pt x="2490522" y="2452776"/>
                  <a:pt x="2477092" y="2466587"/>
                  <a:pt x="2463662" y="2480304"/>
                </a:cubicBezTo>
                <a:lnTo>
                  <a:pt x="2463567" y="2480304"/>
                </a:lnTo>
                <a:cubicBezTo>
                  <a:pt x="2477092" y="2466587"/>
                  <a:pt x="2490522" y="2452776"/>
                  <a:pt x="2503667" y="2438679"/>
                </a:cubicBezTo>
                <a:close/>
                <a:moveTo>
                  <a:pt x="418359" y="2360669"/>
                </a:moveTo>
                <a:cubicBezTo>
                  <a:pt x="418835" y="2362098"/>
                  <a:pt x="419883" y="2365146"/>
                  <a:pt x="428360" y="2376576"/>
                </a:cubicBezTo>
                <a:cubicBezTo>
                  <a:pt x="419883" y="2364860"/>
                  <a:pt x="418454" y="2362003"/>
                  <a:pt x="418359" y="2360669"/>
                </a:cubicBezTo>
                <a:close/>
                <a:moveTo>
                  <a:pt x="389022" y="2356478"/>
                </a:moveTo>
                <a:cubicBezTo>
                  <a:pt x="394832" y="2364860"/>
                  <a:pt x="409215" y="2383910"/>
                  <a:pt x="421216" y="2398484"/>
                </a:cubicBezTo>
                <a:cubicBezTo>
                  <a:pt x="409215" y="2383625"/>
                  <a:pt x="394832" y="2365146"/>
                  <a:pt x="389022" y="2356478"/>
                </a:cubicBezTo>
                <a:close/>
                <a:moveTo>
                  <a:pt x="2411180" y="2337904"/>
                </a:moveTo>
                <a:lnTo>
                  <a:pt x="2409656" y="2339619"/>
                </a:lnTo>
                <a:lnTo>
                  <a:pt x="2409656" y="2339523"/>
                </a:lnTo>
                <a:cubicBezTo>
                  <a:pt x="2410208" y="2339028"/>
                  <a:pt x="2410722" y="2338485"/>
                  <a:pt x="2411180" y="2337904"/>
                </a:cubicBezTo>
                <a:close/>
                <a:moveTo>
                  <a:pt x="2386891" y="2298756"/>
                </a:moveTo>
                <a:cubicBezTo>
                  <a:pt x="2387653" y="2295994"/>
                  <a:pt x="2379843" y="2303709"/>
                  <a:pt x="2362983" y="2318759"/>
                </a:cubicBezTo>
                <a:cubicBezTo>
                  <a:pt x="2353554" y="2328855"/>
                  <a:pt x="2345076" y="2338285"/>
                  <a:pt x="2337456" y="2346667"/>
                </a:cubicBezTo>
                <a:cubicBezTo>
                  <a:pt x="2329579" y="2354602"/>
                  <a:pt x="2322816" y="2361745"/>
                  <a:pt x="2317168" y="2368098"/>
                </a:cubicBezTo>
                <a:cubicBezTo>
                  <a:pt x="2309720" y="2375233"/>
                  <a:pt x="2303481" y="2383538"/>
                  <a:pt x="2298689" y="2392673"/>
                </a:cubicBezTo>
                <a:cubicBezTo>
                  <a:pt x="2309662" y="2383920"/>
                  <a:pt x="2319978" y="2374375"/>
                  <a:pt x="2329551" y="2364098"/>
                </a:cubicBezTo>
                <a:lnTo>
                  <a:pt x="2342028" y="2350954"/>
                </a:lnTo>
                <a:cubicBezTo>
                  <a:pt x="2346029" y="2346477"/>
                  <a:pt x="2349934" y="2341714"/>
                  <a:pt x="2354411" y="2336952"/>
                </a:cubicBezTo>
                <a:cubicBezTo>
                  <a:pt x="2365079" y="2325331"/>
                  <a:pt x="2373080" y="2316473"/>
                  <a:pt x="2378604" y="2310187"/>
                </a:cubicBezTo>
                <a:cubicBezTo>
                  <a:pt x="2381824" y="2306729"/>
                  <a:pt x="2384605" y="2302890"/>
                  <a:pt x="2386891" y="2298756"/>
                </a:cubicBezTo>
                <a:close/>
                <a:moveTo>
                  <a:pt x="2561865" y="2296375"/>
                </a:moveTo>
                <a:cubicBezTo>
                  <a:pt x="2558722" y="2302852"/>
                  <a:pt x="2570533" y="2290089"/>
                  <a:pt x="2567961" y="2296375"/>
                </a:cubicBezTo>
                <a:cubicBezTo>
                  <a:pt x="2570533" y="2290184"/>
                  <a:pt x="2558436" y="2302947"/>
                  <a:pt x="2561865" y="2296375"/>
                </a:cubicBezTo>
                <a:close/>
                <a:moveTo>
                  <a:pt x="2447564" y="2281612"/>
                </a:moveTo>
                <a:cubicBezTo>
                  <a:pt x="2444040" y="2291327"/>
                  <a:pt x="2430134" y="2307329"/>
                  <a:pt x="2414513" y="2325331"/>
                </a:cubicBezTo>
                <a:cubicBezTo>
                  <a:pt x="2430134" y="2307329"/>
                  <a:pt x="2444040" y="2291137"/>
                  <a:pt x="2447564" y="2281612"/>
                </a:cubicBezTo>
                <a:close/>
                <a:moveTo>
                  <a:pt x="2461757" y="2272182"/>
                </a:moveTo>
                <a:lnTo>
                  <a:pt x="2461940" y="2272396"/>
                </a:lnTo>
                <a:lnTo>
                  <a:pt x="2464615" y="2275516"/>
                </a:lnTo>
                <a:lnTo>
                  <a:pt x="2451375" y="2292471"/>
                </a:lnTo>
                <a:lnTo>
                  <a:pt x="2437278" y="2308663"/>
                </a:lnTo>
                <a:cubicBezTo>
                  <a:pt x="2436135" y="2308187"/>
                  <a:pt x="2436230" y="2306377"/>
                  <a:pt x="2439754" y="2301234"/>
                </a:cubicBezTo>
                <a:cubicBezTo>
                  <a:pt x="2441564" y="2298567"/>
                  <a:pt x="2444136" y="2295138"/>
                  <a:pt x="2447851" y="2290470"/>
                </a:cubicBezTo>
                <a:cubicBezTo>
                  <a:pt x="2451375" y="2285708"/>
                  <a:pt x="2455947" y="2279707"/>
                  <a:pt x="2461757" y="2272182"/>
                </a:cubicBezTo>
                <a:close/>
                <a:moveTo>
                  <a:pt x="2452232" y="2266657"/>
                </a:moveTo>
                <a:cubicBezTo>
                  <a:pt x="2452613" y="2269610"/>
                  <a:pt x="2462043" y="2260561"/>
                  <a:pt x="2447564" y="2281612"/>
                </a:cubicBezTo>
                <a:cubicBezTo>
                  <a:pt x="2441373" y="2287898"/>
                  <a:pt x="2435563" y="2292089"/>
                  <a:pt x="2435563" y="2291137"/>
                </a:cubicBezTo>
                <a:cubicBezTo>
                  <a:pt x="2440345" y="2282478"/>
                  <a:pt x="2445926" y="2274277"/>
                  <a:pt x="2452232" y="2266657"/>
                </a:cubicBezTo>
                <a:close/>
                <a:moveTo>
                  <a:pt x="2478021" y="2265310"/>
                </a:moveTo>
                <a:lnTo>
                  <a:pt x="2470616" y="2274468"/>
                </a:lnTo>
                <a:lnTo>
                  <a:pt x="2470835" y="2274104"/>
                </a:lnTo>
                <a:close/>
                <a:moveTo>
                  <a:pt x="474995" y="2261861"/>
                </a:moveTo>
                <a:lnTo>
                  <a:pt x="473052" y="2262693"/>
                </a:lnTo>
                <a:lnTo>
                  <a:pt x="472995" y="2262718"/>
                </a:lnTo>
                <a:lnTo>
                  <a:pt x="472995" y="2262623"/>
                </a:lnTo>
                <a:lnTo>
                  <a:pt x="473004" y="2262619"/>
                </a:lnTo>
                <a:close/>
                <a:moveTo>
                  <a:pt x="2478521" y="2261323"/>
                </a:moveTo>
                <a:lnTo>
                  <a:pt x="2470835" y="2274104"/>
                </a:lnTo>
                <a:lnTo>
                  <a:pt x="2470616" y="2274372"/>
                </a:lnTo>
                <a:close/>
                <a:moveTo>
                  <a:pt x="403976" y="2250370"/>
                </a:moveTo>
                <a:cubicBezTo>
                  <a:pt x="416073" y="2268277"/>
                  <a:pt x="428932" y="2285612"/>
                  <a:pt x="441314" y="2303233"/>
                </a:cubicBezTo>
                <a:cubicBezTo>
                  <a:pt x="452935" y="2317045"/>
                  <a:pt x="406834" y="2249703"/>
                  <a:pt x="444934" y="2300757"/>
                </a:cubicBezTo>
                <a:cubicBezTo>
                  <a:pt x="449030" y="2304281"/>
                  <a:pt x="453983" y="2307234"/>
                  <a:pt x="458555" y="2310282"/>
                </a:cubicBezTo>
                <a:lnTo>
                  <a:pt x="478176" y="2333047"/>
                </a:lnTo>
                <a:lnTo>
                  <a:pt x="568664" y="2433821"/>
                </a:lnTo>
                <a:cubicBezTo>
                  <a:pt x="573493" y="2439241"/>
                  <a:pt x="578646" y="2444356"/>
                  <a:pt x="584094" y="2449156"/>
                </a:cubicBezTo>
                <a:lnTo>
                  <a:pt x="585359" y="2450407"/>
                </a:lnTo>
                <a:lnTo>
                  <a:pt x="614610" y="2479350"/>
                </a:lnTo>
                <a:cubicBezTo>
                  <a:pt x="623694" y="2488494"/>
                  <a:pt x="632005" y="2496829"/>
                  <a:pt x="640482" y="2504687"/>
                </a:cubicBezTo>
                <a:cubicBezTo>
                  <a:pt x="648864" y="2512688"/>
                  <a:pt x="656675" y="2520880"/>
                  <a:pt x="665628" y="2528976"/>
                </a:cubicBezTo>
                <a:cubicBezTo>
                  <a:pt x="674582" y="2537072"/>
                  <a:pt x="684107" y="2544502"/>
                  <a:pt x="695537" y="2554313"/>
                </a:cubicBezTo>
                <a:cubicBezTo>
                  <a:pt x="706967" y="2564123"/>
                  <a:pt x="714110" y="2572124"/>
                  <a:pt x="725159" y="2580887"/>
                </a:cubicBezTo>
                <a:cubicBezTo>
                  <a:pt x="730684" y="2585364"/>
                  <a:pt x="736970" y="2590221"/>
                  <a:pt x="745067" y="2596032"/>
                </a:cubicBezTo>
                <a:lnTo>
                  <a:pt x="758402" y="2605557"/>
                </a:lnTo>
                <a:lnTo>
                  <a:pt x="775347" y="2616028"/>
                </a:lnTo>
                <a:lnTo>
                  <a:pt x="775356" y="2616034"/>
                </a:lnTo>
                <a:lnTo>
                  <a:pt x="795263" y="2630989"/>
                </a:lnTo>
                <a:cubicBezTo>
                  <a:pt x="778404" y="2622035"/>
                  <a:pt x="797454" y="2634989"/>
                  <a:pt x="796787" y="2635656"/>
                </a:cubicBezTo>
                <a:cubicBezTo>
                  <a:pt x="757830" y="2612701"/>
                  <a:pt x="755925" y="2614605"/>
                  <a:pt x="775547" y="2629941"/>
                </a:cubicBezTo>
                <a:cubicBezTo>
                  <a:pt x="780690" y="2634227"/>
                  <a:pt x="783548" y="2637370"/>
                  <a:pt x="790215" y="2642609"/>
                </a:cubicBezTo>
                <a:cubicBezTo>
                  <a:pt x="802617" y="2652239"/>
                  <a:pt x="816028" y="2660478"/>
                  <a:pt x="830220" y="2667184"/>
                </a:cubicBezTo>
                <a:lnTo>
                  <a:pt x="868320" y="2689758"/>
                </a:lnTo>
                <a:cubicBezTo>
                  <a:pt x="877693" y="2696063"/>
                  <a:pt x="887456" y="2701759"/>
                  <a:pt x="897562" y="2706808"/>
                </a:cubicBezTo>
                <a:cubicBezTo>
                  <a:pt x="906973" y="2714123"/>
                  <a:pt x="917279" y="2720209"/>
                  <a:pt x="928232" y="2724905"/>
                </a:cubicBezTo>
                <a:cubicBezTo>
                  <a:pt x="965761" y="2742717"/>
                  <a:pt x="970238" y="2747479"/>
                  <a:pt x="963475" y="2747003"/>
                </a:cubicBezTo>
                <a:cubicBezTo>
                  <a:pt x="955083" y="2744822"/>
                  <a:pt x="946997" y="2741621"/>
                  <a:pt x="939377" y="2737478"/>
                </a:cubicBezTo>
                <a:lnTo>
                  <a:pt x="922613" y="2729572"/>
                </a:lnTo>
                <a:lnTo>
                  <a:pt x="906420" y="2721095"/>
                </a:lnTo>
                <a:lnTo>
                  <a:pt x="862796" y="2699283"/>
                </a:lnTo>
                <a:lnTo>
                  <a:pt x="822981" y="2677566"/>
                </a:lnTo>
                <a:lnTo>
                  <a:pt x="803931" y="2667470"/>
                </a:lnTo>
                <a:lnTo>
                  <a:pt x="786215" y="2657182"/>
                </a:lnTo>
                <a:cubicBezTo>
                  <a:pt x="774594" y="2650419"/>
                  <a:pt x="763355" y="2644133"/>
                  <a:pt x="752591" y="2638132"/>
                </a:cubicBezTo>
                <a:cubicBezTo>
                  <a:pt x="751067" y="2638895"/>
                  <a:pt x="761450" y="2648705"/>
                  <a:pt x="762116" y="2650229"/>
                </a:cubicBezTo>
                <a:cubicBezTo>
                  <a:pt x="762783" y="2651753"/>
                  <a:pt x="761354" y="2651848"/>
                  <a:pt x="755354" y="2648896"/>
                </a:cubicBezTo>
                <a:cubicBezTo>
                  <a:pt x="752210" y="2647371"/>
                  <a:pt x="748115" y="2645276"/>
                  <a:pt x="742685" y="2641847"/>
                </a:cubicBezTo>
                <a:cubicBezTo>
                  <a:pt x="737256" y="2638418"/>
                  <a:pt x="730398" y="2633941"/>
                  <a:pt x="721826" y="2628131"/>
                </a:cubicBezTo>
                <a:cubicBezTo>
                  <a:pt x="715834" y="2625616"/>
                  <a:pt x="710043" y="2622654"/>
                  <a:pt x="704490" y="2619273"/>
                </a:cubicBezTo>
                <a:cubicBezTo>
                  <a:pt x="697156" y="2614891"/>
                  <a:pt x="688107" y="2609748"/>
                  <a:pt x="679154" y="2603271"/>
                </a:cubicBezTo>
                <a:lnTo>
                  <a:pt x="650579" y="2583268"/>
                </a:lnTo>
                <a:cubicBezTo>
                  <a:pt x="640958" y="2576505"/>
                  <a:pt x="631433" y="2569934"/>
                  <a:pt x="623337" y="2563456"/>
                </a:cubicBezTo>
                <a:cubicBezTo>
                  <a:pt x="597048" y="2543073"/>
                  <a:pt x="584285" y="2534120"/>
                  <a:pt x="585237" y="2538596"/>
                </a:cubicBezTo>
                <a:cubicBezTo>
                  <a:pt x="571045" y="2526404"/>
                  <a:pt x="560091" y="2515070"/>
                  <a:pt x="550090" y="2504878"/>
                </a:cubicBezTo>
                <a:cubicBezTo>
                  <a:pt x="540089" y="2494686"/>
                  <a:pt x="531135" y="2485352"/>
                  <a:pt x="522563" y="2475160"/>
                </a:cubicBezTo>
                <a:lnTo>
                  <a:pt x="530343" y="2479381"/>
                </a:lnTo>
                <a:lnTo>
                  <a:pt x="520895" y="2464492"/>
                </a:lnTo>
                <a:lnTo>
                  <a:pt x="520912" y="2464483"/>
                </a:lnTo>
                <a:lnTo>
                  <a:pt x="530346" y="2479383"/>
                </a:lnTo>
                <a:lnTo>
                  <a:pt x="531516" y="2480018"/>
                </a:lnTo>
                <a:cubicBezTo>
                  <a:pt x="539612" y="2487638"/>
                  <a:pt x="549328" y="2496686"/>
                  <a:pt x="559615" y="2505545"/>
                </a:cubicBezTo>
                <a:cubicBezTo>
                  <a:pt x="569902" y="2514403"/>
                  <a:pt x="580094" y="2524880"/>
                  <a:pt x="590666" y="2533453"/>
                </a:cubicBezTo>
                <a:cubicBezTo>
                  <a:pt x="606192" y="2547464"/>
                  <a:pt x="622823" y="2560208"/>
                  <a:pt x="640387" y="2571553"/>
                </a:cubicBezTo>
                <a:cubicBezTo>
                  <a:pt x="651417" y="2577534"/>
                  <a:pt x="661961" y="2584383"/>
                  <a:pt x="671915" y="2592031"/>
                </a:cubicBezTo>
                <a:cubicBezTo>
                  <a:pt x="678677" y="2596889"/>
                  <a:pt x="686012" y="2602794"/>
                  <a:pt x="694298" y="2608605"/>
                </a:cubicBezTo>
                <a:lnTo>
                  <a:pt x="721064" y="2627655"/>
                </a:lnTo>
                <a:cubicBezTo>
                  <a:pt x="707633" y="2614129"/>
                  <a:pt x="709062" y="2611272"/>
                  <a:pt x="727350" y="2620225"/>
                </a:cubicBezTo>
                <a:lnTo>
                  <a:pt x="716015" y="2609367"/>
                </a:lnTo>
                <a:cubicBezTo>
                  <a:pt x="708014" y="2602604"/>
                  <a:pt x="703347" y="2598032"/>
                  <a:pt x="696965" y="2591841"/>
                </a:cubicBezTo>
                <a:cubicBezTo>
                  <a:pt x="687488" y="2582411"/>
                  <a:pt x="677506" y="2573506"/>
                  <a:pt x="667057" y="2565171"/>
                </a:cubicBezTo>
                <a:cubicBezTo>
                  <a:pt x="633491" y="2537605"/>
                  <a:pt x="602296" y="2507278"/>
                  <a:pt x="573807" y="2474493"/>
                </a:cubicBezTo>
                <a:cubicBezTo>
                  <a:pt x="568664" y="2468492"/>
                  <a:pt x="563520" y="2462872"/>
                  <a:pt x="559139" y="2457348"/>
                </a:cubicBezTo>
                <a:lnTo>
                  <a:pt x="546947" y="2441155"/>
                </a:lnTo>
                <a:cubicBezTo>
                  <a:pt x="539327" y="2430964"/>
                  <a:pt x="532469" y="2421439"/>
                  <a:pt x="525801" y="2411914"/>
                </a:cubicBezTo>
                <a:cubicBezTo>
                  <a:pt x="514476" y="2395864"/>
                  <a:pt x="502332" y="2380414"/>
                  <a:pt x="489416" y="2365622"/>
                </a:cubicBezTo>
                <a:cubicBezTo>
                  <a:pt x="477805" y="2354735"/>
                  <a:pt x="467251" y="2342781"/>
                  <a:pt x="457888" y="2329903"/>
                </a:cubicBezTo>
                <a:cubicBezTo>
                  <a:pt x="464298" y="2341191"/>
                  <a:pt x="471356" y="2352106"/>
                  <a:pt x="479033" y="2362574"/>
                </a:cubicBezTo>
                <a:lnTo>
                  <a:pt x="511418" y="2403913"/>
                </a:lnTo>
                <a:cubicBezTo>
                  <a:pt x="535326" y="2432869"/>
                  <a:pt x="541232" y="2441632"/>
                  <a:pt x="535326" y="2440965"/>
                </a:cubicBezTo>
                <a:cubicBezTo>
                  <a:pt x="515705" y="2418200"/>
                  <a:pt x="492654" y="2389435"/>
                  <a:pt x="470461" y="2361622"/>
                </a:cubicBezTo>
                <a:lnTo>
                  <a:pt x="440076" y="2319997"/>
                </a:lnTo>
                <a:cubicBezTo>
                  <a:pt x="430551" y="2306948"/>
                  <a:pt x="423122" y="2293994"/>
                  <a:pt x="416549" y="2283231"/>
                </a:cubicBezTo>
                <a:cubicBezTo>
                  <a:pt x="404738" y="2262181"/>
                  <a:pt x="403119" y="2254942"/>
                  <a:pt x="403976" y="2250370"/>
                </a:cubicBezTo>
                <a:close/>
                <a:moveTo>
                  <a:pt x="2498143" y="2244750"/>
                </a:moveTo>
                <a:cubicBezTo>
                  <a:pt x="2496714" y="2244392"/>
                  <a:pt x="2494643" y="2245374"/>
                  <a:pt x="2484173" y="2257782"/>
                </a:cubicBezTo>
                <a:lnTo>
                  <a:pt x="2478021" y="2265310"/>
                </a:lnTo>
                <a:lnTo>
                  <a:pt x="2484173" y="2257702"/>
                </a:lnTo>
                <a:cubicBezTo>
                  <a:pt x="2494643" y="2245214"/>
                  <a:pt x="2496714" y="2244392"/>
                  <a:pt x="2498143" y="2244750"/>
                </a:cubicBezTo>
                <a:close/>
                <a:moveTo>
                  <a:pt x="324062" y="2240178"/>
                </a:moveTo>
                <a:lnTo>
                  <a:pt x="325490" y="2242560"/>
                </a:lnTo>
                <a:lnTo>
                  <a:pt x="326538" y="2245417"/>
                </a:lnTo>
                <a:lnTo>
                  <a:pt x="325490" y="2242655"/>
                </a:lnTo>
                <a:close/>
                <a:moveTo>
                  <a:pt x="223096" y="2229510"/>
                </a:moveTo>
                <a:cubicBezTo>
                  <a:pt x="227763" y="2235511"/>
                  <a:pt x="232621" y="2241417"/>
                  <a:pt x="232621" y="2240083"/>
                </a:cubicBezTo>
                <a:cubicBezTo>
                  <a:pt x="232144" y="2241035"/>
                  <a:pt x="227763" y="2235511"/>
                  <a:pt x="223096" y="2229510"/>
                </a:cubicBezTo>
                <a:close/>
                <a:moveTo>
                  <a:pt x="425979" y="2220652"/>
                </a:moveTo>
                <a:cubicBezTo>
                  <a:pt x="432170" y="2227605"/>
                  <a:pt x="446362" y="2245131"/>
                  <a:pt x="446172" y="2241321"/>
                </a:cubicBezTo>
                <a:cubicBezTo>
                  <a:pt x="446172" y="2245131"/>
                  <a:pt x="432170" y="2227605"/>
                  <a:pt x="425979" y="2220652"/>
                </a:cubicBezTo>
                <a:close/>
                <a:moveTo>
                  <a:pt x="464994" y="2205568"/>
                </a:moveTo>
                <a:lnTo>
                  <a:pt x="467852" y="2210426"/>
                </a:lnTo>
                <a:lnTo>
                  <a:pt x="467852" y="2210521"/>
                </a:lnTo>
                <a:close/>
                <a:moveTo>
                  <a:pt x="2458519" y="2198934"/>
                </a:moveTo>
                <a:cubicBezTo>
                  <a:pt x="2456233" y="2200078"/>
                  <a:pt x="2453185" y="2203125"/>
                  <a:pt x="2442898" y="2217413"/>
                </a:cubicBezTo>
                <a:cubicBezTo>
                  <a:pt x="2430230" y="2233987"/>
                  <a:pt x="2434421" y="2230938"/>
                  <a:pt x="2434421" y="2232939"/>
                </a:cubicBezTo>
                <a:cubicBezTo>
                  <a:pt x="2438897" y="2226843"/>
                  <a:pt x="2444136" y="2220747"/>
                  <a:pt x="2448422" y="2214937"/>
                </a:cubicBezTo>
                <a:lnTo>
                  <a:pt x="2448613" y="2215317"/>
                </a:lnTo>
                <a:cubicBezTo>
                  <a:pt x="2452204" y="2210031"/>
                  <a:pt x="2455509" y="2204564"/>
                  <a:pt x="2458519" y="2198934"/>
                </a:cubicBezTo>
                <a:close/>
                <a:moveTo>
                  <a:pt x="182103" y="2192887"/>
                </a:moveTo>
                <a:cubicBezTo>
                  <a:pt x="181520" y="2192553"/>
                  <a:pt x="181377" y="2193125"/>
                  <a:pt x="181377" y="2193982"/>
                </a:cubicBezTo>
                <a:cubicBezTo>
                  <a:pt x="181377" y="2193411"/>
                  <a:pt x="181948" y="2191696"/>
                  <a:pt x="185472" y="2197220"/>
                </a:cubicBezTo>
                <a:cubicBezTo>
                  <a:pt x="183710" y="2194458"/>
                  <a:pt x="182686" y="2193220"/>
                  <a:pt x="182103" y="2192887"/>
                </a:cubicBezTo>
                <a:close/>
                <a:moveTo>
                  <a:pt x="365876" y="2179980"/>
                </a:moveTo>
                <a:lnTo>
                  <a:pt x="376829" y="2199030"/>
                </a:lnTo>
                <a:cubicBezTo>
                  <a:pt x="380163" y="2204364"/>
                  <a:pt x="382830" y="2208841"/>
                  <a:pt x="384735" y="2212461"/>
                </a:cubicBezTo>
                <a:cubicBezTo>
                  <a:pt x="388736" y="2219509"/>
                  <a:pt x="390069" y="2223129"/>
                  <a:pt x="388736" y="2223605"/>
                </a:cubicBezTo>
                <a:cubicBezTo>
                  <a:pt x="382354" y="2212365"/>
                  <a:pt x="376353" y="2203602"/>
                  <a:pt x="372829" y="2196268"/>
                </a:cubicBezTo>
                <a:cubicBezTo>
                  <a:pt x="370086" y="2191029"/>
                  <a:pt x="367762" y="2185581"/>
                  <a:pt x="365876" y="2179980"/>
                </a:cubicBezTo>
                <a:close/>
                <a:moveTo>
                  <a:pt x="2798180" y="2152643"/>
                </a:moveTo>
                <a:cubicBezTo>
                  <a:pt x="2788179" y="2172836"/>
                  <a:pt x="2778083" y="2192743"/>
                  <a:pt x="2771225" y="2203411"/>
                </a:cubicBezTo>
                <a:cubicBezTo>
                  <a:pt x="2778083" y="2192743"/>
                  <a:pt x="2788084" y="2172836"/>
                  <a:pt x="2798180" y="2152643"/>
                </a:cubicBezTo>
                <a:close/>
                <a:moveTo>
                  <a:pt x="358542" y="2149500"/>
                </a:moveTo>
                <a:lnTo>
                  <a:pt x="371115" y="2171217"/>
                </a:lnTo>
                <a:cubicBezTo>
                  <a:pt x="375896" y="2181770"/>
                  <a:pt x="381506" y="2191934"/>
                  <a:pt x="387879" y="2201601"/>
                </a:cubicBezTo>
                <a:cubicBezTo>
                  <a:pt x="381516" y="2191905"/>
                  <a:pt x="375877" y="2181751"/>
                  <a:pt x="371019" y="2171217"/>
                </a:cubicBezTo>
                <a:close/>
                <a:moveTo>
                  <a:pt x="2566818" y="2101398"/>
                </a:moveTo>
                <a:cubicBezTo>
                  <a:pt x="2560808" y="2108028"/>
                  <a:pt x="2555417" y="2115210"/>
                  <a:pt x="2550721" y="2122830"/>
                </a:cubicBezTo>
                <a:cubicBezTo>
                  <a:pt x="2547292" y="2127973"/>
                  <a:pt x="2543768" y="2134260"/>
                  <a:pt x="2539291" y="2140927"/>
                </a:cubicBezTo>
                <a:cubicBezTo>
                  <a:pt x="2534814" y="2147595"/>
                  <a:pt x="2529957" y="2154929"/>
                  <a:pt x="2524432" y="2163597"/>
                </a:cubicBezTo>
                <a:cubicBezTo>
                  <a:pt x="2518908" y="2172264"/>
                  <a:pt x="2513954" y="2179884"/>
                  <a:pt x="2509954" y="2185504"/>
                </a:cubicBezTo>
                <a:cubicBezTo>
                  <a:pt x="2507582" y="2189200"/>
                  <a:pt x="2504544" y="2192429"/>
                  <a:pt x="2501001" y="2195029"/>
                </a:cubicBezTo>
                <a:cubicBezTo>
                  <a:pt x="2473378" y="2237225"/>
                  <a:pt x="2490428" y="2215984"/>
                  <a:pt x="2508811" y="2191791"/>
                </a:cubicBezTo>
                <a:cubicBezTo>
                  <a:pt x="2518622" y="2177884"/>
                  <a:pt x="2528337" y="2162835"/>
                  <a:pt x="2538529" y="2147785"/>
                </a:cubicBezTo>
                <a:lnTo>
                  <a:pt x="2538720" y="2148166"/>
                </a:lnTo>
                <a:cubicBezTo>
                  <a:pt x="2548626" y="2133021"/>
                  <a:pt x="2557484" y="2117210"/>
                  <a:pt x="2566818" y="2101398"/>
                </a:cubicBezTo>
                <a:close/>
                <a:moveTo>
                  <a:pt x="232717" y="2093112"/>
                </a:moveTo>
                <a:cubicBezTo>
                  <a:pt x="243004" y="2118830"/>
                  <a:pt x="249195" y="2133689"/>
                  <a:pt x="252433" y="2143690"/>
                </a:cubicBezTo>
                <a:cubicBezTo>
                  <a:pt x="249195" y="2134165"/>
                  <a:pt x="242908" y="2118830"/>
                  <a:pt x="232717" y="2093112"/>
                </a:cubicBezTo>
                <a:close/>
                <a:moveTo>
                  <a:pt x="320251" y="2085206"/>
                </a:moveTo>
                <a:cubicBezTo>
                  <a:pt x="330728" y="2105114"/>
                  <a:pt x="341682" y="2127021"/>
                  <a:pt x="349778" y="2143214"/>
                </a:cubicBezTo>
                <a:cubicBezTo>
                  <a:pt x="358351" y="2159120"/>
                  <a:pt x="363399" y="2169979"/>
                  <a:pt x="360065" y="2169312"/>
                </a:cubicBezTo>
                <a:lnTo>
                  <a:pt x="345206" y="2142261"/>
                </a:lnTo>
                <a:lnTo>
                  <a:pt x="331585" y="2114448"/>
                </a:lnTo>
                <a:close/>
                <a:moveTo>
                  <a:pt x="413216" y="2044534"/>
                </a:moveTo>
                <a:cubicBezTo>
                  <a:pt x="426074" y="2071490"/>
                  <a:pt x="432837" y="2089302"/>
                  <a:pt x="437695" y="2101017"/>
                </a:cubicBezTo>
                <a:cubicBezTo>
                  <a:pt x="432837" y="2089302"/>
                  <a:pt x="425979" y="2071490"/>
                  <a:pt x="413216" y="2044534"/>
                </a:cubicBezTo>
                <a:close/>
                <a:moveTo>
                  <a:pt x="365495" y="1982336"/>
                </a:moveTo>
                <a:lnTo>
                  <a:pt x="365590" y="1982432"/>
                </a:lnTo>
                <a:lnTo>
                  <a:pt x="367400" y="1987670"/>
                </a:lnTo>
                <a:close/>
                <a:moveTo>
                  <a:pt x="371496" y="1964715"/>
                </a:moveTo>
                <a:cubicBezTo>
                  <a:pt x="374801" y="1974926"/>
                  <a:pt x="378687" y="1984947"/>
                  <a:pt x="383116" y="1994719"/>
                </a:cubicBezTo>
                <a:cubicBezTo>
                  <a:pt x="378697" y="1984966"/>
                  <a:pt x="374820" y="1974983"/>
                  <a:pt x="371496" y="1964811"/>
                </a:cubicBezTo>
                <a:close/>
                <a:moveTo>
                  <a:pt x="2697596" y="1920995"/>
                </a:moveTo>
                <a:cubicBezTo>
                  <a:pt x="2694929" y="1920995"/>
                  <a:pt x="2690643" y="1932330"/>
                  <a:pt x="2684928" y="1947666"/>
                </a:cubicBezTo>
                <a:cubicBezTo>
                  <a:pt x="2690643" y="1932330"/>
                  <a:pt x="2694929" y="1920614"/>
                  <a:pt x="2697596" y="1920995"/>
                </a:cubicBezTo>
                <a:close/>
                <a:moveTo>
                  <a:pt x="2748364" y="1872703"/>
                </a:moveTo>
                <a:cubicBezTo>
                  <a:pt x="2746554" y="1874513"/>
                  <a:pt x="2746650" y="1868893"/>
                  <a:pt x="2740554" y="1889658"/>
                </a:cubicBezTo>
                <a:cubicBezTo>
                  <a:pt x="2746173" y="1868893"/>
                  <a:pt x="2746078" y="1874513"/>
                  <a:pt x="2748364" y="1872703"/>
                </a:cubicBezTo>
                <a:close/>
                <a:moveTo>
                  <a:pt x="222620" y="1858607"/>
                </a:moveTo>
                <a:cubicBezTo>
                  <a:pt x="229240" y="1869980"/>
                  <a:pt x="234298" y="1882181"/>
                  <a:pt x="237670" y="1894897"/>
                </a:cubicBezTo>
                <a:cubicBezTo>
                  <a:pt x="240623" y="1904517"/>
                  <a:pt x="244718" y="1915185"/>
                  <a:pt x="248814" y="1926615"/>
                </a:cubicBezTo>
                <a:cubicBezTo>
                  <a:pt x="252910" y="1938045"/>
                  <a:pt x="257196" y="1949952"/>
                  <a:pt x="261578" y="1961953"/>
                </a:cubicBezTo>
                <a:cubicBezTo>
                  <a:pt x="268340" y="1980146"/>
                  <a:pt x="276437" y="2001101"/>
                  <a:pt x="283676" y="2016722"/>
                </a:cubicBezTo>
                <a:cubicBezTo>
                  <a:pt x="288533" y="2030152"/>
                  <a:pt x="296153" y="2042344"/>
                  <a:pt x="300821" y="2055965"/>
                </a:cubicBezTo>
                <a:cubicBezTo>
                  <a:pt x="305488" y="2069586"/>
                  <a:pt x="307774" y="2080063"/>
                  <a:pt x="313584" y="2094541"/>
                </a:cubicBezTo>
                <a:cubicBezTo>
                  <a:pt x="316537" y="2101399"/>
                  <a:pt x="320156" y="2110067"/>
                  <a:pt x="325109" y="2120449"/>
                </a:cubicBezTo>
                <a:cubicBezTo>
                  <a:pt x="327586" y="2125688"/>
                  <a:pt x="330348" y="2131308"/>
                  <a:pt x="333491" y="2137689"/>
                </a:cubicBezTo>
                <a:cubicBezTo>
                  <a:pt x="336863" y="2144776"/>
                  <a:pt x="340616" y="2151672"/>
                  <a:pt x="344731" y="2158359"/>
                </a:cubicBezTo>
                <a:cubicBezTo>
                  <a:pt x="354256" y="2177123"/>
                  <a:pt x="360923" y="2192839"/>
                  <a:pt x="369782" y="2209794"/>
                </a:cubicBezTo>
                <a:cubicBezTo>
                  <a:pt x="374354" y="2218271"/>
                  <a:pt x="379021" y="2227034"/>
                  <a:pt x="384926" y="2236940"/>
                </a:cubicBezTo>
                <a:cubicBezTo>
                  <a:pt x="390832" y="2246846"/>
                  <a:pt x="396833" y="2258180"/>
                  <a:pt x="405500" y="2270372"/>
                </a:cubicBezTo>
                <a:cubicBezTo>
                  <a:pt x="400357" y="2268563"/>
                  <a:pt x="433313" y="2317236"/>
                  <a:pt x="427503" y="2314569"/>
                </a:cubicBezTo>
                <a:lnTo>
                  <a:pt x="417121" y="2301614"/>
                </a:lnTo>
                <a:cubicBezTo>
                  <a:pt x="361466" y="2225605"/>
                  <a:pt x="316594" y="2142261"/>
                  <a:pt x="283771" y="2053964"/>
                </a:cubicBezTo>
                <a:cubicBezTo>
                  <a:pt x="277961" y="2036438"/>
                  <a:pt x="270150" y="2011102"/>
                  <a:pt x="259958" y="1982527"/>
                </a:cubicBezTo>
                <a:cubicBezTo>
                  <a:pt x="258625" y="1979003"/>
                  <a:pt x="257196" y="1975288"/>
                  <a:pt x="256053" y="1971573"/>
                </a:cubicBezTo>
                <a:cubicBezTo>
                  <a:pt x="254910" y="1967859"/>
                  <a:pt x="253672" y="1963953"/>
                  <a:pt x="252434" y="1960143"/>
                </a:cubicBezTo>
                <a:cubicBezTo>
                  <a:pt x="250052" y="1952333"/>
                  <a:pt x="247576" y="1944332"/>
                  <a:pt x="245004" y="1936236"/>
                </a:cubicBezTo>
                <a:lnTo>
                  <a:pt x="237194" y="1911852"/>
                </a:lnTo>
                <a:cubicBezTo>
                  <a:pt x="234717" y="1903374"/>
                  <a:pt x="232622" y="1894802"/>
                  <a:pt x="230240" y="1886134"/>
                </a:cubicBezTo>
                <a:close/>
                <a:moveTo>
                  <a:pt x="274208" y="1820282"/>
                </a:moveTo>
                <a:lnTo>
                  <a:pt x="275256" y="1825902"/>
                </a:lnTo>
                <a:lnTo>
                  <a:pt x="275256" y="1825997"/>
                </a:lnTo>
                <a:close/>
                <a:moveTo>
                  <a:pt x="52884" y="1773168"/>
                </a:moveTo>
                <a:cubicBezTo>
                  <a:pt x="55266" y="1786502"/>
                  <a:pt x="57742" y="1800409"/>
                  <a:pt x="60028" y="1812982"/>
                </a:cubicBezTo>
                <a:cubicBezTo>
                  <a:pt x="62419" y="1823021"/>
                  <a:pt x="64171" y="1833204"/>
                  <a:pt x="65267" y="1843462"/>
                </a:cubicBezTo>
                <a:cubicBezTo>
                  <a:pt x="65743" y="1851463"/>
                  <a:pt x="67553" y="1862512"/>
                  <a:pt x="69362" y="1875752"/>
                </a:cubicBezTo>
                <a:cubicBezTo>
                  <a:pt x="71172" y="1888992"/>
                  <a:pt x="75173" y="1903946"/>
                  <a:pt x="78887" y="1920234"/>
                </a:cubicBezTo>
                <a:cubicBezTo>
                  <a:pt x="85745" y="1952809"/>
                  <a:pt x="97937" y="1988909"/>
                  <a:pt x="107462" y="2022056"/>
                </a:cubicBezTo>
                <a:cubicBezTo>
                  <a:pt x="101166" y="2014731"/>
                  <a:pt x="96175" y="2006387"/>
                  <a:pt x="92699" y="1997386"/>
                </a:cubicBezTo>
                <a:cubicBezTo>
                  <a:pt x="96213" y="2006406"/>
                  <a:pt x="101205" y="2014769"/>
                  <a:pt x="107462" y="2022151"/>
                </a:cubicBezTo>
                <a:cubicBezTo>
                  <a:pt x="107920" y="2023732"/>
                  <a:pt x="108453" y="2025294"/>
                  <a:pt x="109082" y="2026818"/>
                </a:cubicBezTo>
                <a:lnTo>
                  <a:pt x="110796" y="2030914"/>
                </a:lnTo>
                <a:cubicBezTo>
                  <a:pt x="114130" y="2030343"/>
                  <a:pt x="111749" y="2015198"/>
                  <a:pt x="143657" y="2095589"/>
                </a:cubicBezTo>
                <a:lnTo>
                  <a:pt x="156612" y="2121116"/>
                </a:lnTo>
                <a:cubicBezTo>
                  <a:pt x="188720" y="2195849"/>
                  <a:pt x="226982" y="2267791"/>
                  <a:pt x="271007" y="2336190"/>
                </a:cubicBezTo>
                <a:cubicBezTo>
                  <a:pt x="263482" y="2325427"/>
                  <a:pt x="256624" y="2313426"/>
                  <a:pt x="245956" y="2299614"/>
                </a:cubicBezTo>
                <a:cubicBezTo>
                  <a:pt x="235288" y="2285803"/>
                  <a:pt x="226430" y="2271801"/>
                  <a:pt x="217381" y="2257228"/>
                </a:cubicBezTo>
                <a:cubicBezTo>
                  <a:pt x="208332" y="2242655"/>
                  <a:pt x="197855" y="2227796"/>
                  <a:pt x="188330" y="2208746"/>
                </a:cubicBezTo>
                <a:cubicBezTo>
                  <a:pt x="186139" y="2204936"/>
                  <a:pt x="183853" y="2200745"/>
                  <a:pt x="181377" y="2195982"/>
                </a:cubicBezTo>
                <a:cubicBezTo>
                  <a:pt x="170423" y="2176932"/>
                  <a:pt x="163946" y="2169312"/>
                  <a:pt x="170423" y="2186457"/>
                </a:cubicBezTo>
                <a:cubicBezTo>
                  <a:pt x="195474" y="2236654"/>
                  <a:pt x="203855" y="2251989"/>
                  <a:pt x="204332" y="2256180"/>
                </a:cubicBezTo>
                <a:cubicBezTo>
                  <a:pt x="204808" y="2260371"/>
                  <a:pt x="197950" y="2253227"/>
                  <a:pt x="197950" y="2256180"/>
                </a:cubicBezTo>
                <a:lnTo>
                  <a:pt x="191854" y="2246655"/>
                </a:lnTo>
                <a:cubicBezTo>
                  <a:pt x="188711" y="2246465"/>
                  <a:pt x="181091" y="2240369"/>
                  <a:pt x="170899" y="2226081"/>
                </a:cubicBezTo>
                <a:lnTo>
                  <a:pt x="173280" y="2233416"/>
                </a:lnTo>
                <a:lnTo>
                  <a:pt x="159945" y="2216461"/>
                </a:lnTo>
                <a:lnTo>
                  <a:pt x="152992" y="2208079"/>
                </a:lnTo>
                <a:lnTo>
                  <a:pt x="140133" y="2189982"/>
                </a:lnTo>
                <a:cubicBezTo>
                  <a:pt x="142324" y="2198173"/>
                  <a:pt x="135371" y="2188934"/>
                  <a:pt x="128894" y="2178552"/>
                </a:cubicBezTo>
                <a:cubicBezTo>
                  <a:pt x="122417" y="2168169"/>
                  <a:pt x="115749" y="2156930"/>
                  <a:pt x="116321" y="2162359"/>
                </a:cubicBezTo>
                <a:cubicBezTo>
                  <a:pt x="108415" y="2146395"/>
                  <a:pt x="101357" y="2130022"/>
                  <a:pt x="95175" y="2113305"/>
                </a:cubicBezTo>
                <a:cubicBezTo>
                  <a:pt x="93623" y="2108124"/>
                  <a:pt x="92594" y="2102790"/>
                  <a:pt x="92127" y="2097399"/>
                </a:cubicBezTo>
                <a:lnTo>
                  <a:pt x="78125" y="2061775"/>
                </a:lnTo>
                <a:lnTo>
                  <a:pt x="72506" y="2044630"/>
                </a:lnTo>
                <a:cubicBezTo>
                  <a:pt x="69077" y="2033391"/>
                  <a:pt x="65171" y="2020532"/>
                  <a:pt x="60790" y="2005577"/>
                </a:cubicBezTo>
                <a:cubicBezTo>
                  <a:pt x="56408" y="1990623"/>
                  <a:pt x="50598" y="1974907"/>
                  <a:pt x="45836" y="1957952"/>
                </a:cubicBezTo>
                <a:lnTo>
                  <a:pt x="46788" y="1957952"/>
                </a:lnTo>
                <a:cubicBezTo>
                  <a:pt x="49455" y="1963477"/>
                  <a:pt x="52122" y="1968906"/>
                  <a:pt x="55170" y="1974240"/>
                </a:cubicBezTo>
                <a:cubicBezTo>
                  <a:pt x="59933" y="1983860"/>
                  <a:pt x="69648" y="2009483"/>
                  <a:pt x="70886" y="2007292"/>
                </a:cubicBezTo>
                <a:cubicBezTo>
                  <a:pt x="78259" y="2030019"/>
                  <a:pt x="86974" y="2052279"/>
                  <a:pt x="96985" y="2073967"/>
                </a:cubicBezTo>
                <a:cubicBezTo>
                  <a:pt x="101576" y="2085044"/>
                  <a:pt x="107253" y="2095636"/>
                  <a:pt x="113940" y="2105590"/>
                </a:cubicBezTo>
                <a:lnTo>
                  <a:pt x="118226" y="2104637"/>
                </a:lnTo>
                <a:lnTo>
                  <a:pt x="139466" y="2149119"/>
                </a:lnTo>
                <a:lnTo>
                  <a:pt x="148991" y="2167217"/>
                </a:lnTo>
                <a:lnTo>
                  <a:pt x="159755" y="2184933"/>
                </a:lnTo>
                <a:lnTo>
                  <a:pt x="166517" y="2197602"/>
                </a:lnTo>
                <a:cubicBezTo>
                  <a:pt x="164898" y="2192077"/>
                  <a:pt x="176042" y="2208269"/>
                  <a:pt x="152992" y="2166455"/>
                </a:cubicBezTo>
                <a:lnTo>
                  <a:pt x="138704" y="2135784"/>
                </a:lnTo>
                <a:cubicBezTo>
                  <a:pt x="132789" y="2124059"/>
                  <a:pt x="128075" y="2111781"/>
                  <a:pt x="124607" y="2099113"/>
                </a:cubicBezTo>
                <a:lnTo>
                  <a:pt x="119369" y="2083016"/>
                </a:lnTo>
                <a:cubicBezTo>
                  <a:pt x="111844" y="2062737"/>
                  <a:pt x="103195" y="2042896"/>
                  <a:pt x="93461" y="2023580"/>
                </a:cubicBezTo>
                <a:cubicBezTo>
                  <a:pt x="90317" y="2013102"/>
                  <a:pt x="85841" y="1998815"/>
                  <a:pt x="80792" y="1984527"/>
                </a:cubicBezTo>
                <a:cubicBezTo>
                  <a:pt x="77554" y="1973383"/>
                  <a:pt x="73839" y="1962525"/>
                  <a:pt x="71267" y="1951285"/>
                </a:cubicBezTo>
                <a:lnTo>
                  <a:pt x="61742" y="1917567"/>
                </a:lnTo>
                <a:cubicBezTo>
                  <a:pt x="61943" y="1916757"/>
                  <a:pt x="61943" y="1915900"/>
                  <a:pt x="61742" y="1915090"/>
                </a:cubicBezTo>
                <a:cubicBezTo>
                  <a:pt x="51646" y="1878419"/>
                  <a:pt x="53456" y="1874037"/>
                  <a:pt x="57552" y="1886515"/>
                </a:cubicBezTo>
                <a:cubicBezTo>
                  <a:pt x="67172" y="1910423"/>
                  <a:pt x="69172" y="1909185"/>
                  <a:pt x="66505" y="1893754"/>
                </a:cubicBezTo>
                <a:cubicBezTo>
                  <a:pt x="63838" y="1878324"/>
                  <a:pt x="58695" y="1847939"/>
                  <a:pt x="52027" y="1813649"/>
                </a:cubicBezTo>
                <a:cubicBezTo>
                  <a:pt x="50598" y="1804600"/>
                  <a:pt x="50503" y="1799266"/>
                  <a:pt x="49741" y="1792218"/>
                </a:cubicBezTo>
                <a:cubicBezTo>
                  <a:pt x="60504" y="1836985"/>
                  <a:pt x="49360" y="1766595"/>
                  <a:pt x="52884" y="1773168"/>
                </a:cubicBezTo>
                <a:close/>
                <a:moveTo>
                  <a:pt x="330729" y="1767642"/>
                </a:moveTo>
                <a:cubicBezTo>
                  <a:pt x="330062" y="1771548"/>
                  <a:pt x="335492" y="1801361"/>
                  <a:pt x="331777" y="1793360"/>
                </a:cubicBezTo>
                <a:cubicBezTo>
                  <a:pt x="335396" y="1801266"/>
                  <a:pt x="329967" y="1771548"/>
                  <a:pt x="330729" y="1767642"/>
                </a:cubicBezTo>
                <a:close/>
                <a:moveTo>
                  <a:pt x="316596" y="1764869"/>
                </a:moveTo>
                <a:cubicBezTo>
                  <a:pt x="317251" y="1765095"/>
                  <a:pt x="319489" y="1772405"/>
                  <a:pt x="323490" y="1787169"/>
                </a:cubicBezTo>
                <a:cubicBezTo>
                  <a:pt x="326062" y="1796599"/>
                  <a:pt x="328634" y="1804409"/>
                  <a:pt x="330824" y="1810696"/>
                </a:cubicBezTo>
                <a:cubicBezTo>
                  <a:pt x="336254" y="1825936"/>
                  <a:pt x="336539" y="1813553"/>
                  <a:pt x="345017" y="1841652"/>
                </a:cubicBezTo>
                <a:cubicBezTo>
                  <a:pt x="348169" y="1849262"/>
                  <a:pt x="349855" y="1857416"/>
                  <a:pt x="349970" y="1865655"/>
                </a:cubicBezTo>
                <a:cubicBezTo>
                  <a:pt x="349846" y="1868236"/>
                  <a:pt x="350036" y="1870827"/>
                  <a:pt x="350541" y="1873370"/>
                </a:cubicBezTo>
                <a:cubicBezTo>
                  <a:pt x="352075" y="1879886"/>
                  <a:pt x="353989" y="1886315"/>
                  <a:pt x="356256" y="1892611"/>
                </a:cubicBezTo>
                <a:lnTo>
                  <a:pt x="364543" y="1923186"/>
                </a:lnTo>
                <a:lnTo>
                  <a:pt x="362162" y="1923186"/>
                </a:lnTo>
                <a:cubicBezTo>
                  <a:pt x="360304" y="1922900"/>
                  <a:pt x="351696" y="1897808"/>
                  <a:pt x="346865" y="1886766"/>
                </a:cubicBezTo>
                <a:lnTo>
                  <a:pt x="344079" y="1882460"/>
                </a:lnTo>
                <a:lnTo>
                  <a:pt x="353790" y="1911447"/>
                </a:lnTo>
                <a:cubicBezTo>
                  <a:pt x="356946" y="1921114"/>
                  <a:pt x="359589" y="1929758"/>
                  <a:pt x="360732" y="1935188"/>
                </a:cubicBezTo>
                <a:cubicBezTo>
                  <a:pt x="359589" y="1929758"/>
                  <a:pt x="356850" y="1921114"/>
                  <a:pt x="353648" y="1911447"/>
                </a:cubicBezTo>
                <a:lnTo>
                  <a:pt x="344070" y="1882446"/>
                </a:lnTo>
                <a:lnTo>
                  <a:pt x="343683" y="1881848"/>
                </a:lnTo>
                <a:cubicBezTo>
                  <a:pt x="341588" y="1876799"/>
                  <a:pt x="339968" y="1871561"/>
                  <a:pt x="338159" y="1866417"/>
                </a:cubicBezTo>
                <a:cubicBezTo>
                  <a:pt x="335844" y="1857673"/>
                  <a:pt x="332815" y="1849139"/>
                  <a:pt x="329110" y="1840890"/>
                </a:cubicBezTo>
                <a:cubicBezTo>
                  <a:pt x="326729" y="1831746"/>
                  <a:pt x="323776" y="1823174"/>
                  <a:pt x="321871" y="1813649"/>
                </a:cubicBezTo>
                <a:cubicBezTo>
                  <a:pt x="321547" y="1804076"/>
                  <a:pt x="320661" y="1794541"/>
                  <a:pt x="319204" y="1785074"/>
                </a:cubicBezTo>
                <a:cubicBezTo>
                  <a:pt x="316870" y="1771500"/>
                  <a:pt x="315942" y="1764642"/>
                  <a:pt x="316596" y="1764869"/>
                </a:cubicBezTo>
                <a:close/>
                <a:moveTo>
                  <a:pt x="2752841" y="1746688"/>
                </a:moveTo>
                <a:cubicBezTo>
                  <a:pt x="2749983" y="1756213"/>
                  <a:pt x="2747030" y="1770691"/>
                  <a:pt x="2741887" y="1792122"/>
                </a:cubicBezTo>
                <a:cubicBezTo>
                  <a:pt x="2747030" y="1770691"/>
                  <a:pt x="2749983" y="1755832"/>
                  <a:pt x="2752841" y="1746688"/>
                </a:cubicBezTo>
                <a:close/>
                <a:moveTo>
                  <a:pt x="2732458" y="1745449"/>
                </a:moveTo>
                <a:cubicBezTo>
                  <a:pt x="2729296" y="1752945"/>
                  <a:pt x="2727114" y="1760823"/>
                  <a:pt x="2725981" y="1768881"/>
                </a:cubicBezTo>
                <a:cubicBezTo>
                  <a:pt x="2723600" y="1779358"/>
                  <a:pt x="2721409" y="1791645"/>
                  <a:pt x="2719123" y="1802980"/>
                </a:cubicBezTo>
                <a:cubicBezTo>
                  <a:pt x="2722723" y="1795560"/>
                  <a:pt x="2725257" y="1787674"/>
                  <a:pt x="2726648" y="1779549"/>
                </a:cubicBezTo>
                <a:cubicBezTo>
                  <a:pt x="2727791" y="1774310"/>
                  <a:pt x="2729124" y="1768690"/>
                  <a:pt x="2729982" y="1762880"/>
                </a:cubicBezTo>
                <a:lnTo>
                  <a:pt x="2730172" y="1763261"/>
                </a:lnTo>
                <a:cubicBezTo>
                  <a:pt x="2731029" y="1757451"/>
                  <a:pt x="2731887" y="1751450"/>
                  <a:pt x="2732458" y="1745449"/>
                </a:cubicBezTo>
                <a:close/>
                <a:moveTo>
                  <a:pt x="238432" y="1740782"/>
                </a:moveTo>
                <a:cubicBezTo>
                  <a:pt x="240527" y="1751545"/>
                  <a:pt x="242432" y="1760975"/>
                  <a:pt x="244718" y="1769929"/>
                </a:cubicBezTo>
                <a:cubicBezTo>
                  <a:pt x="247004" y="1778882"/>
                  <a:pt x="249767" y="1787264"/>
                  <a:pt x="252243" y="1796027"/>
                </a:cubicBezTo>
                <a:cubicBezTo>
                  <a:pt x="257482" y="1813553"/>
                  <a:pt x="261863" y="1832603"/>
                  <a:pt x="269483" y="1858892"/>
                </a:cubicBezTo>
                <a:cubicBezTo>
                  <a:pt x="268150" y="1858511"/>
                  <a:pt x="267578" y="1861940"/>
                  <a:pt x="265102" y="1856797"/>
                </a:cubicBezTo>
                <a:cubicBezTo>
                  <a:pt x="262625" y="1851653"/>
                  <a:pt x="261387" y="1852130"/>
                  <a:pt x="259577" y="1849653"/>
                </a:cubicBezTo>
                <a:cubicBezTo>
                  <a:pt x="255186" y="1842014"/>
                  <a:pt x="252281" y="1833613"/>
                  <a:pt x="251005" y="1824888"/>
                </a:cubicBezTo>
                <a:cubicBezTo>
                  <a:pt x="246338" y="1804885"/>
                  <a:pt x="242147" y="1786026"/>
                  <a:pt x="239861" y="1770976"/>
                </a:cubicBezTo>
                <a:cubicBezTo>
                  <a:pt x="238127" y="1761013"/>
                  <a:pt x="237641" y="1750869"/>
                  <a:pt x="238432" y="1740782"/>
                </a:cubicBezTo>
                <a:close/>
                <a:moveTo>
                  <a:pt x="2758812" y="1736567"/>
                </a:moveTo>
                <a:lnTo>
                  <a:pt x="2758593" y="1736747"/>
                </a:lnTo>
                <a:lnTo>
                  <a:pt x="2758580" y="1736630"/>
                </a:lnTo>
                <a:close/>
                <a:moveTo>
                  <a:pt x="2761287" y="1734539"/>
                </a:moveTo>
                <a:lnTo>
                  <a:pt x="2760498" y="1736114"/>
                </a:lnTo>
                <a:lnTo>
                  <a:pt x="2758812" y="1736567"/>
                </a:lnTo>
                <a:close/>
                <a:moveTo>
                  <a:pt x="381775" y="1732275"/>
                </a:moveTo>
                <a:cubicBezTo>
                  <a:pt x="379556" y="1730721"/>
                  <a:pt x="380593" y="1748616"/>
                  <a:pt x="381307" y="1757832"/>
                </a:cubicBezTo>
                <a:cubicBezTo>
                  <a:pt x="382383" y="1771557"/>
                  <a:pt x="384936" y="1785130"/>
                  <a:pt x="388927" y="1798313"/>
                </a:cubicBezTo>
                <a:cubicBezTo>
                  <a:pt x="396642" y="1821268"/>
                  <a:pt x="404929" y="1841842"/>
                  <a:pt x="401595" y="1820220"/>
                </a:cubicBezTo>
                <a:cubicBezTo>
                  <a:pt x="401490" y="1819620"/>
                  <a:pt x="401490" y="1819011"/>
                  <a:pt x="401595" y="1818411"/>
                </a:cubicBezTo>
                <a:lnTo>
                  <a:pt x="399500" y="1807266"/>
                </a:lnTo>
                <a:cubicBezTo>
                  <a:pt x="396547" y="1796694"/>
                  <a:pt x="395785" y="1786121"/>
                  <a:pt x="393689" y="1775453"/>
                </a:cubicBezTo>
                <a:cubicBezTo>
                  <a:pt x="391680" y="1763899"/>
                  <a:pt x="388841" y="1752507"/>
                  <a:pt x="385212" y="1741353"/>
                </a:cubicBezTo>
                <a:cubicBezTo>
                  <a:pt x="383616" y="1735471"/>
                  <a:pt x="382515" y="1732793"/>
                  <a:pt x="381775" y="1732275"/>
                </a:cubicBezTo>
                <a:close/>
                <a:moveTo>
                  <a:pt x="2757826" y="1729724"/>
                </a:moveTo>
                <a:lnTo>
                  <a:pt x="2758580" y="1736630"/>
                </a:lnTo>
                <a:lnTo>
                  <a:pt x="2758392" y="1736680"/>
                </a:lnTo>
                <a:close/>
                <a:moveTo>
                  <a:pt x="92068" y="1724671"/>
                </a:moveTo>
                <a:lnTo>
                  <a:pt x="92358" y="1725278"/>
                </a:lnTo>
                <a:lnTo>
                  <a:pt x="92330" y="1725519"/>
                </a:lnTo>
                <a:close/>
                <a:moveTo>
                  <a:pt x="319357" y="1723603"/>
                </a:moveTo>
                <a:lnTo>
                  <a:pt x="320309" y="1726556"/>
                </a:lnTo>
                <a:lnTo>
                  <a:pt x="320309" y="1726651"/>
                </a:lnTo>
                <a:close/>
                <a:moveTo>
                  <a:pt x="2766843" y="1723446"/>
                </a:moveTo>
                <a:cubicBezTo>
                  <a:pt x="2765200" y="1727089"/>
                  <a:pt x="2763517" y="1731135"/>
                  <a:pt x="2762055" y="1733909"/>
                </a:cubicBezTo>
                <a:lnTo>
                  <a:pt x="2761287" y="1734539"/>
                </a:lnTo>
                <a:close/>
                <a:moveTo>
                  <a:pt x="93747" y="1713445"/>
                </a:moveTo>
                <a:cubicBezTo>
                  <a:pt x="93699" y="1721256"/>
                  <a:pt x="93413" y="1725757"/>
                  <a:pt x="92473" y="1725519"/>
                </a:cubicBezTo>
                <a:lnTo>
                  <a:pt x="92358" y="1725278"/>
                </a:lnTo>
                <a:close/>
                <a:moveTo>
                  <a:pt x="87270" y="1709159"/>
                </a:moveTo>
                <a:lnTo>
                  <a:pt x="92068" y="1724671"/>
                </a:lnTo>
                <a:lnTo>
                  <a:pt x="90519" y="1721429"/>
                </a:lnTo>
                <a:cubicBezTo>
                  <a:pt x="89669" y="1718762"/>
                  <a:pt x="88603" y="1714731"/>
                  <a:pt x="87270" y="1709159"/>
                </a:cubicBezTo>
                <a:close/>
                <a:moveTo>
                  <a:pt x="2776177" y="1701348"/>
                </a:moveTo>
                <a:lnTo>
                  <a:pt x="2771319" y="1719541"/>
                </a:lnTo>
                <a:cubicBezTo>
                  <a:pt x="2767795" y="1742782"/>
                  <a:pt x="2765890" y="1762499"/>
                  <a:pt x="2763890" y="1777929"/>
                </a:cubicBezTo>
                <a:cubicBezTo>
                  <a:pt x="2765890" y="1762499"/>
                  <a:pt x="2767795" y="1742782"/>
                  <a:pt x="2771319" y="1719446"/>
                </a:cubicBezTo>
                <a:cubicBezTo>
                  <a:pt x="2773510" y="1710873"/>
                  <a:pt x="2775034" y="1705539"/>
                  <a:pt x="2776177" y="1701348"/>
                </a:cubicBezTo>
                <a:close/>
                <a:moveTo>
                  <a:pt x="49837" y="1699444"/>
                </a:moveTo>
                <a:cubicBezTo>
                  <a:pt x="52504" y="1717256"/>
                  <a:pt x="55933" y="1736496"/>
                  <a:pt x="59362" y="1755356"/>
                </a:cubicBezTo>
                <a:cubicBezTo>
                  <a:pt x="62791" y="1774215"/>
                  <a:pt x="65553" y="1791170"/>
                  <a:pt x="69458" y="1807362"/>
                </a:cubicBezTo>
                <a:cubicBezTo>
                  <a:pt x="73363" y="1823555"/>
                  <a:pt x="77364" y="1837843"/>
                  <a:pt x="81269" y="1852130"/>
                </a:cubicBezTo>
                <a:cubicBezTo>
                  <a:pt x="88508" y="1880705"/>
                  <a:pt x="98033" y="1906708"/>
                  <a:pt x="107558" y="1936045"/>
                </a:cubicBezTo>
                <a:cubicBezTo>
                  <a:pt x="110349" y="1947732"/>
                  <a:pt x="113816" y="1959239"/>
                  <a:pt x="117941" y="1970526"/>
                </a:cubicBezTo>
                <a:cubicBezTo>
                  <a:pt x="121465" y="1980432"/>
                  <a:pt x="124799" y="1989099"/>
                  <a:pt x="128132" y="1997481"/>
                </a:cubicBezTo>
                <a:cubicBezTo>
                  <a:pt x="134419" y="2014436"/>
                  <a:pt x="141943" y="2029676"/>
                  <a:pt x="150230" y="2051107"/>
                </a:cubicBezTo>
                <a:lnTo>
                  <a:pt x="161089" y="2081587"/>
                </a:lnTo>
                <a:lnTo>
                  <a:pt x="161089" y="2081872"/>
                </a:lnTo>
                <a:lnTo>
                  <a:pt x="161089" y="2083778"/>
                </a:lnTo>
                <a:cubicBezTo>
                  <a:pt x="140610" y="2041582"/>
                  <a:pt x="170138" y="2129212"/>
                  <a:pt x="135086" y="2048821"/>
                </a:cubicBezTo>
                <a:cubicBezTo>
                  <a:pt x="146811" y="2080454"/>
                  <a:pt x="160460" y="2111343"/>
                  <a:pt x="175948" y="2141309"/>
                </a:cubicBezTo>
                <a:cubicBezTo>
                  <a:pt x="179186" y="2148262"/>
                  <a:pt x="182901" y="2155311"/>
                  <a:pt x="186806" y="2162550"/>
                </a:cubicBezTo>
                <a:lnTo>
                  <a:pt x="198617" y="2184648"/>
                </a:lnTo>
                <a:cubicBezTo>
                  <a:pt x="206523" y="2199507"/>
                  <a:pt x="214333" y="2214937"/>
                  <a:pt x="223192" y="2229225"/>
                </a:cubicBezTo>
                <a:lnTo>
                  <a:pt x="219096" y="2228748"/>
                </a:lnTo>
                <a:cubicBezTo>
                  <a:pt x="214524" y="2222652"/>
                  <a:pt x="209380" y="2216366"/>
                  <a:pt x="204999" y="2209698"/>
                </a:cubicBezTo>
                <a:lnTo>
                  <a:pt x="173471" y="2153215"/>
                </a:lnTo>
                <a:lnTo>
                  <a:pt x="157088" y="2120926"/>
                </a:lnTo>
                <a:cubicBezTo>
                  <a:pt x="100395" y="1986613"/>
                  <a:pt x="64239" y="1844519"/>
                  <a:pt x="49837" y="1699444"/>
                </a:cubicBezTo>
                <a:close/>
                <a:moveTo>
                  <a:pt x="91651" y="1668678"/>
                </a:moveTo>
                <a:lnTo>
                  <a:pt x="92603" y="1679061"/>
                </a:lnTo>
                <a:cubicBezTo>
                  <a:pt x="93556" y="1687061"/>
                  <a:pt x="94508" y="1694586"/>
                  <a:pt x="95461" y="1701920"/>
                </a:cubicBezTo>
                <a:cubicBezTo>
                  <a:pt x="94508" y="1694586"/>
                  <a:pt x="93556" y="1687061"/>
                  <a:pt x="92603" y="1679156"/>
                </a:cubicBezTo>
                <a:cubicBezTo>
                  <a:pt x="92603" y="1675822"/>
                  <a:pt x="92603" y="1672203"/>
                  <a:pt x="91651" y="1668678"/>
                </a:cubicBezTo>
                <a:close/>
                <a:moveTo>
                  <a:pt x="122039" y="1658751"/>
                </a:moveTo>
                <a:lnTo>
                  <a:pt x="123881" y="1688728"/>
                </a:lnTo>
                <a:cubicBezTo>
                  <a:pt x="124226" y="1698373"/>
                  <a:pt x="124845" y="1708255"/>
                  <a:pt x="127465" y="1721733"/>
                </a:cubicBezTo>
                <a:cubicBezTo>
                  <a:pt x="124845" y="1708302"/>
                  <a:pt x="124226" y="1698444"/>
                  <a:pt x="123881" y="1688800"/>
                </a:cubicBezTo>
                <a:close/>
                <a:moveTo>
                  <a:pt x="121999" y="1658213"/>
                </a:moveTo>
                <a:lnTo>
                  <a:pt x="121999" y="1658213"/>
                </a:lnTo>
                <a:lnTo>
                  <a:pt x="122039" y="1658751"/>
                </a:lnTo>
                <a:close/>
                <a:moveTo>
                  <a:pt x="16403" y="1654866"/>
                </a:moveTo>
                <a:cubicBezTo>
                  <a:pt x="23138" y="1693395"/>
                  <a:pt x="27529" y="1732295"/>
                  <a:pt x="29548" y="1771357"/>
                </a:cubicBezTo>
                <a:cubicBezTo>
                  <a:pt x="29215" y="1780634"/>
                  <a:pt x="29376" y="1789912"/>
                  <a:pt x="30024" y="1799170"/>
                </a:cubicBezTo>
                <a:cubicBezTo>
                  <a:pt x="30500" y="1805171"/>
                  <a:pt x="30596" y="1812029"/>
                  <a:pt x="31834" y="1820220"/>
                </a:cubicBezTo>
                <a:cubicBezTo>
                  <a:pt x="33072" y="1828412"/>
                  <a:pt x="34691" y="1837746"/>
                  <a:pt x="36692" y="1848795"/>
                </a:cubicBezTo>
                <a:cubicBezTo>
                  <a:pt x="35930" y="1850891"/>
                  <a:pt x="34310" y="1847748"/>
                  <a:pt x="31834" y="1839270"/>
                </a:cubicBezTo>
                <a:cubicBezTo>
                  <a:pt x="27757" y="1825650"/>
                  <a:pt x="24576" y="1811781"/>
                  <a:pt x="22309" y="1797741"/>
                </a:cubicBezTo>
                <a:lnTo>
                  <a:pt x="19451" y="1761928"/>
                </a:lnTo>
                <a:lnTo>
                  <a:pt x="18118" y="1744116"/>
                </a:lnTo>
                <a:cubicBezTo>
                  <a:pt x="17451" y="1738115"/>
                  <a:pt x="17451" y="1732114"/>
                  <a:pt x="17451" y="1726209"/>
                </a:cubicBezTo>
                <a:lnTo>
                  <a:pt x="16403" y="1690490"/>
                </a:lnTo>
                <a:cubicBezTo>
                  <a:pt x="16403" y="1678584"/>
                  <a:pt x="15927" y="1666773"/>
                  <a:pt x="16403" y="1654866"/>
                </a:cubicBezTo>
                <a:close/>
                <a:moveTo>
                  <a:pt x="2757509" y="1614576"/>
                </a:moveTo>
                <a:cubicBezTo>
                  <a:pt x="2755985" y="1613814"/>
                  <a:pt x="2754461" y="1614576"/>
                  <a:pt x="2751984" y="1643151"/>
                </a:cubicBezTo>
                <a:lnTo>
                  <a:pt x="2752175" y="1643532"/>
                </a:lnTo>
                <a:cubicBezTo>
                  <a:pt x="2753889" y="1644008"/>
                  <a:pt x="2755604" y="1634197"/>
                  <a:pt x="2757509" y="1614576"/>
                </a:cubicBezTo>
                <a:close/>
                <a:moveTo>
                  <a:pt x="311679" y="1604480"/>
                </a:moveTo>
                <a:cubicBezTo>
                  <a:pt x="310869" y="1606337"/>
                  <a:pt x="310084" y="1606765"/>
                  <a:pt x="309274" y="1605587"/>
                </a:cubicBezTo>
                <a:lnTo>
                  <a:pt x="309250" y="1605506"/>
                </a:lnTo>
                <a:close/>
                <a:moveTo>
                  <a:pt x="306726" y="1597050"/>
                </a:moveTo>
                <a:lnTo>
                  <a:pt x="309250" y="1605506"/>
                </a:lnTo>
                <a:lnTo>
                  <a:pt x="309059" y="1605587"/>
                </a:lnTo>
                <a:cubicBezTo>
                  <a:pt x="308250" y="1604408"/>
                  <a:pt x="307488" y="1601622"/>
                  <a:pt x="306726" y="1597050"/>
                </a:cubicBezTo>
                <a:close/>
                <a:moveTo>
                  <a:pt x="220583" y="1591015"/>
                </a:moveTo>
                <a:lnTo>
                  <a:pt x="222869" y="1620923"/>
                </a:lnTo>
                <a:lnTo>
                  <a:pt x="220583" y="1591110"/>
                </a:lnTo>
                <a:close/>
                <a:moveTo>
                  <a:pt x="239098" y="1560283"/>
                </a:moveTo>
                <a:cubicBezTo>
                  <a:pt x="239098" y="1571332"/>
                  <a:pt x="238622" y="1571808"/>
                  <a:pt x="237384" y="1564760"/>
                </a:cubicBezTo>
                <a:cubicBezTo>
                  <a:pt x="238622" y="1571428"/>
                  <a:pt x="239098" y="1570951"/>
                  <a:pt x="239098" y="1560283"/>
                </a:cubicBezTo>
                <a:close/>
                <a:moveTo>
                  <a:pt x="134037" y="1556474"/>
                </a:moveTo>
                <a:cubicBezTo>
                  <a:pt x="134609" y="1569999"/>
                  <a:pt x="134704" y="1583810"/>
                  <a:pt x="136133" y="1597431"/>
                </a:cubicBezTo>
                <a:cubicBezTo>
                  <a:pt x="137752" y="1615148"/>
                  <a:pt x="138895" y="1633055"/>
                  <a:pt x="140609" y="1651152"/>
                </a:cubicBezTo>
                <a:cubicBezTo>
                  <a:pt x="138895" y="1633055"/>
                  <a:pt x="137752" y="1615148"/>
                  <a:pt x="136133" y="1597526"/>
                </a:cubicBezTo>
                <a:cubicBezTo>
                  <a:pt x="134704" y="1583715"/>
                  <a:pt x="134609" y="1569904"/>
                  <a:pt x="134037" y="1556474"/>
                </a:cubicBezTo>
                <a:close/>
                <a:moveTo>
                  <a:pt x="295390" y="1553330"/>
                </a:moveTo>
                <a:cubicBezTo>
                  <a:pt x="297124" y="1561350"/>
                  <a:pt x="298419" y="1569456"/>
                  <a:pt x="299296" y="1577619"/>
                </a:cubicBezTo>
                <a:cubicBezTo>
                  <a:pt x="300915" y="1588954"/>
                  <a:pt x="302439" y="1603718"/>
                  <a:pt x="303677" y="1625244"/>
                </a:cubicBezTo>
                <a:lnTo>
                  <a:pt x="298819" y="1629721"/>
                </a:lnTo>
                <a:lnTo>
                  <a:pt x="295771" y="1630959"/>
                </a:lnTo>
                <a:cubicBezTo>
                  <a:pt x="293962" y="1631912"/>
                  <a:pt x="292152" y="1628292"/>
                  <a:pt x="290342" y="1617243"/>
                </a:cubicBezTo>
                <a:cubicBezTo>
                  <a:pt x="289485" y="1611719"/>
                  <a:pt x="288533" y="1604194"/>
                  <a:pt x="287675" y="1594669"/>
                </a:cubicBezTo>
                <a:cubicBezTo>
                  <a:pt x="287199" y="1589907"/>
                  <a:pt x="286246" y="1584572"/>
                  <a:pt x="286246" y="1578572"/>
                </a:cubicBezTo>
                <a:cubicBezTo>
                  <a:pt x="286246" y="1572571"/>
                  <a:pt x="286246" y="1565999"/>
                  <a:pt x="286246" y="1558760"/>
                </a:cubicBezTo>
                <a:cubicBezTo>
                  <a:pt x="286437" y="1557521"/>
                  <a:pt x="286913" y="1556378"/>
                  <a:pt x="286913" y="1555235"/>
                </a:cubicBezTo>
                <a:lnTo>
                  <a:pt x="287060" y="1555202"/>
                </a:lnTo>
                <a:close/>
                <a:moveTo>
                  <a:pt x="170233" y="1544853"/>
                </a:moveTo>
                <a:lnTo>
                  <a:pt x="170259" y="1545180"/>
                </a:lnTo>
                <a:lnTo>
                  <a:pt x="171974" y="1566927"/>
                </a:lnTo>
                <a:cubicBezTo>
                  <a:pt x="173608" y="1581447"/>
                  <a:pt x="174947" y="1575499"/>
                  <a:pt x="176233" y="1568856"/>
                </a:cubicBezTo>
                <a:cubicBezTo>
                  <a:pt x="174947" y="1575571"/>
                  <a:pt x="173608" y="1581483"/>
                  <a:pt x="171974" y="1566941"/>
                </a:cubicBezTo>
                <a:lnTo>
                  <a:pt x="170259" y="1545180"/>
                </a:lnTo>
                <a:close/>
                <a:moveTo>
                  <a:pt x="175757" y="1512469"/>
                </a:moveTo>
                <a:cubicBezTo>
                  <a:pt x="177090" y="1521898"/>
                  <a:pt x="178043" y="1537710"/>
                  <a:pt x="178043" y="1553807"/>
                </a:cubicBezTo>
                <a:cubicBezTo>
                  <a:pt x="177662" y="1537710"/>
                  <a:pt x="177090" y="1521994"/>
                  <a:pt x="175757" y="1512469"/>
                </a:cubicBezTo>
                <a:close/>
                <a:moveTo>
                  <a:pt x="238527" y="1512277"/>
                </a:moveTo>
                <a:lnTo>
                  <a:pt x="238533" y="1512659"/>
                </a:lnTo>
                <a:lnTo>
                  <a:pt x="239026" y="1541734"/>
                </a:lnTo>
                <a:cubicBezTo>
                  <a:pt x="239098" y="1549592"/>
                  <a:pt x="239098" y="1555568"/>
                  <a:pt x="239098" y="1559902"/>
                </a:cubicBezTo>
                <a:cubicBezTo>
                  <a:pt x="239098" y="1555568"/>
                  <a:pt x="239050" y="1549639"/>
                  <a:pt x="238955" y="1541805"/>
                </a:cubicBezTo>
                <a:lnTo>
                  <a:pt x="238532" y="1512659"/>
                </a:lnTo>
                <a:close/>
                <a:moveTo>
                  <a:pt x="316442" y="1503324"/>
                </a:moveTo>
                <a:cubicBezTo>
                  <a:pt x="318632" y="1512849"/>
                  <a:pt x="321585" y="1504372"/>
                  <a:pt x="323681" y="1550949"/>
                </a:cubicBezTo>
                <a:cubicBezTo>
                  <a:pt x="321204" y="1504372"/>
                  <a:pt x="318632" y="1513040"/>
                  <a:pt x="316442" y="1503324"/>
                </a:cubicBezTo>
                <a:close/>
                <a:moveTo>
                  <a:pt x="112701" y="1497609"/>
                </a:moveTo>
                <a:cubicBezTo>
                  <a:pt x="114321" y="1495704"/>
                  <a:pt x="115083" y="1504753"/>
                  <a:pt x="116607" y="1514087"/>
                </a:cubicBezTo>
                <a:cubicBezTo>
                  <a:pt x="118130" y="1523422"/>
                  <a:pt x="119750" y="1533042"/>
                  <a:pt x="121274" y="1532471"/>
                </a:cubicBezTo>
                <a:cubicBezTo>
                  <a:pt x="122036" y="1542853"/>
                  <a:pt x="123655" y="1562475"/>
                  <a:pt x="123655" y="1561903"/>
                </a:cubicBezTo>
                <a:cubicBezTo>
                  <a:pt x="129084" y="1555617"/>
                  <a:pt x="133847" y="1629530"/>
                  <a:pt x="144229" y="1682013"/>
                </a:cubicBezTo>
                <a:cubicBezTo>
                  <a:pt x="146515" y="1696872"/>
                  <a:pt x="148515" y="1715351"/>
                  <a:pt x="151087" y="1724876"/>
                </a:cubicBezTo>
                <a:cubicBezTo>
                  <a:pt x="154516" y="1744983"/>
                  <a:pt x="156707" y="1765271"/>
                  <a:pt x="157659" y="1785645"/>
                </a:cubicBezTo>
                <a:cubicBezTo>
                  <a:pt x="158231" y="1797933"/>
                  <a:pt x="158326" y="1805743"/>
                  <a:pt x="159945" y="1820411"/>
                </a:cubicBezTo>
                <a:cubicBezTo>
                  <a:pt x="157945" y="1814125"/>
                  <a:pt x="155659" y="1801647"/>
                  <a:pt x="154135" y="1802409"/>
                </a:cubicBezTo>
                <a:cubicBezTo>
                  <a:pt x="152611" y="1803171"/>
                  <a:pt x="150134" y="1799076"/>
                  <a:pt x="147467" y="1791360"/>
                </a:cubicBezTo>
                <a:cubicBezTo>
                  <a:pt x="144991" y="1783835"/>
                  <a:pt x="142133" y="1772025"/>
                  <a:pt x="138895" y="1758023"/>
                </a:cubicBezTo>
                <a:cubicBezTo>
                  <a:pt x="135418" y="1744259"/>
                  <a:pt x="132489" y="1728043"/>
                  <a:pt x="129763" y="1710755"/>
                </a:cubicBezTo>
                <a:lnTo>
                  <a:pt x="121999" y="1658213"/>
                </a:lnTo>
                <a:lnTo>
                  <a:pt x="121999" y="1658213"/>
                </a:lnTo>
                <a:lnTo>
                  <a:pt x="121999" y="1658213"/>
                </a:lnTo>
                <a:lnTo>
                  <a:pt x="121999" y="1658212"/>
                </a:lnTo>
                <a:lnTo>
                  <a:pt x="121999" y="1658212"/>
                </a:lnTo>
                <a:lnTo>
                  <a:pt x="121999" y="1658212"/>
                </a:lnTo>
                <a:lnTo>
                  <a:pt x="121999" y="1658212"/>
                </a:lnTo>
                <a:lnTo>
                  <a:pt x="121999" y="1658211"/>
                </a:lnTo>
                <a:lnTo>
                  <a:pt x="121999" y="1658211"/>
                </a:lnTo>
                <a:lnTo>
                  <a:pt x="121999" y="1658211"/>
                </a:lnTo>
                <a:lnTo>
                  <a:pt x="121999" y="1658211"/>
                </a:lnTo>
                <a:lnTo>
                  <a:pt x="121999" y="1658210"/>
                </a:lnTo>
                <a:lnTo>
                  <a:pt x="121999" y="1658210"/>
                </a:lnTo>
                <a:lnTo>
                  <a:pt x="121999" y="1658210"/>
                </a:lnTo>
                <a:lnTo>
                  <a:pt x="121999" y="1658210"/>
                </a:lnTo>
                <a:lnTo>
                  <a:pt x="121999" y="1658209"/>
                </a:lnTo>
                <a:lnTo>
                  <a:pt x="121999" y="1658209"/>
                </a:lnTo>
                <a:lnTo>
                  <a:pt x="121999" y="1658209"/>
                </a:lnTo>
                <a:lnTo>
                  <a:pt x="121999" y="1658209"/>
                </a:lnTo>
                <a:lnTo>
                  <a:pt x="121999" y="1658208"/>
                </a:lnTo>
                <a:lnTo>
                  <a:pt x="121999" y="1658208"/>
                </a:lnTo>
                <a:lnTo>
                  <a:pt x="121999" y="1658208"/>
                </a:lnTo>
                <a:lnTo>
                  <a:pt x="121999" y="1658208"/>
                </a:lnTo>
                <a:lnTo>
                  <a:pt x="121999" y="1658207"/>
                </a:lnTo>
                <a:lnTo>
                  <a:pt x="121999" y="1658207"/>
                </a:lnTo>
                <a:lnTo>
                  <a:pt x="121999" y="1658207"/>
                </a:lnTo>
                <a:lnTo>
                  <a:pt x="121999" y="1658207"/>
                </a:lnTo>
                <a:lnTo>
                  <a:pt x="121999" y="1658206"/>
                </a:lnTo>
                <a:lnTo>
                  <a:pt x="121999" y="1658206"/>
                </a:lnTo>
                <a:lnTo>
                  <a:pt x="121999" y="1658206"/>
                </a:lnTo>
                <a:lnTo>
                  <a:pt x="121999" y="1658206"/>
                </a:lnTo>
                <a:lnTo>
                  <a:pt x="121999" y="1658205"/>
                </a:lnTo>
                <a:lnTo>
                  <a:pt x="121999" y="1658205"/>
                </a:lnTo>
                <a:lnTo>
                  <a:pt x="121999" y="1658205"/>
                </a:lnTo>
                <a:lnTo>
                  <a:pt x="121999" y="1658205"/>
                </a:lnTo>
                <a:lnTo>
                  <a:pt x="121999" y="1658204"/>
                </a:lnTo>
                <a:lnTo>
                  <a:pt x="121999" y="1658204"/>
                </a:lnTo>
                <a:lnTo>
                  <a:pt x="121999" y="1658204"/>
                </a:lnTo>
                <a:lnTo>
                  <a:pt x="121999" y="1658204"/>
                </a:lnTo>
                <a:lnTo>
                  <a:pt x="121999" y="1658203"/>
                </a:lnTo>
                <a:lnTo>
                  <a:pt x="121999" y="1658203"/>
                </a:lnTo>
                <a:lnTo>
                  <a:pt x="121999" y="1658203"/>
                </a:lnTo>
                <a:lnTo>
                  <a:pt x="121999" y="1658203"/>
                </a:lnTo>
                <a:lnTo>
                  <a:pt x="121999" y="1658202"/>
                </a:lnTo>
                <a:lnTo>
                  <a:pt x="121999" y="1658202"/>
                </a:lnTo>
                <a:lnTo>
                  <a:pt x="121999" y="1658202"/>
                </a:lnTo>
                <a:lnTo>
                  <a:pt x="121999" y="1658202"/>
                </a:lnTo>
                <a:lnTo>
                  <a:pt x="121999" y="1658201"/>
                </a:lnTo>
                <a:lnTo>
                  <a:pt x="121999" y="1658201"/>
                </a:lnTo>
                <a:lnTo>
                  <a:pt x="121999" y="1658201"/>
                </a:lnTo>
                <a:lnTo>
                  <a:pt x="121999" y="1658201"/>
                </a:lnTo>
                <a:lnTo>
                  <a:pt x="121999" y="1658200"/>
                </a:lnTo>
                <a:lnTo>
                  <a:pt x="121999" y="1658200"/>
                </a:lnTo>
                <a:lnTo>
                  <a:pt x="121999" y="1658200"/>
                </a:lnTo>
                <a:lnTo>
                  <a:pt x="121999" y="1658200"/>
                </a:lnTo>
                <a:lnTo>
                  <a:pt x="121999" y="1658199"/>
                </a:lnTo>
                <a:lnTo>
                  <a:pt x="121999" y="1658199"/>
                </a:lnTo>
                <a:lnTo>
                  <a:pt x="121999" y="1658199"/>
                </a:lnTo>
                <a:lnTo>
                  <a:pt x="121999" y="1658199"/>
                </a:lnTo>
                <a:lnTo>
                  <a:pt x="121999" y="1658198"/>
                </a:lnTo>
                <a:lnTo>
                  <a:pt x="121999" y="1658198"/>
                </a:lnTo>
                <a:lnTo>
                  <a:pt x="121999" y="1658198"/>
                </a:lnTo>
                <a:lnTo>
                  <a:pt x="121999" y="1658198"/>
                </a:lnTo>
                <a:lnTo>
                  <a:pt x="121999" y="1658197"/>
                </a:lnTo>
                <a:lnTo>
                  <a:pt x="121999" y="1658197"/>
                </a:lnTo>
                <a:lnTo>
                  <a:pt x="121999" y="1658197"/>
                </a:lnTo>
                <a:lnTo>
                  <a:pt x="121999" y="1658197"/>
                </a:lnTo>
                <a:lnTo>
                  <a:pt x="121999" y="1658196"/>
                </a:lnTo>
                <a:lnTo>
                  <a:pt x="121999" y="1658196"/>
                </a:lnTo>
                <a:lnTo>
                  <a:pt x="121999" y="1658196"/>
                </a:lnTo>
                <a:lnTo>
                  <a:pt x="121999" y="1658196"/>
                </a:lnTo>
                <a:lnTo>
                  <a:pt x="121999" y="1658195"/>
                </a:lnTo>
                <a:lnTo>
                  <a:pt x="121999" y="1658195"/>
                </a:lnTo>
                <a:lnTo>
                  <a:pt x="121999" y="1658195"/>
                </a:lnTo>
                <a:lnTo>
                  <a:pt x="121999" y="1658195"/>
                </a:lnTo>
                <a:lnTo>
                  <a:pt x="121999" y="1658194"/>
                </a:lnTo>
                <a:lnTo>
                  <a:pt x="121999" y="1658194"/>
                </a:lnTo>
                <a:lnTo>
                  <a:pt x="121999" y="1658194"/>
                </a:lnTo>
                <a:lnTo>
                  <a:pt x="121999" y="1658194"/>
                </a:lnTo>
                <a:lnTo>
                  <a:pt x="121999" y="1658193"/>
                </a:lnTo>
                <a:lnTo>
                  <a:pt x="121999" y="1658193"/>
                </a:lnTo>
                <a:lnTo>
                  <a:pt x="121999" y="1658193"/>
                </a:lnTo>
                <a:lnTo>
                  <a:pt x="121999" y="1658193"/>
                </a:lnTo>
                <a:lnTo>
                  <a:pt x="121999" y="1658192"/>
                </a:lnTo>
                <a:lnTo>
                  <a:pt x="121999" y="1658192"/>
                </a:lnTo>
                <a:lnTo>
                  <a:pt x="121999" y="1658192"/>
                </a:lnTo>
                <a:lnTo>
                  <a:pt x="121999" y="1658192"/>
                </a:lnTo>
                <a:lnTo>
                  <a:pt x="121999" y="1658191"/>
                </a:lnTo>
                <a:lnTo>
                  <a:pt x="121999" y="1658191"/>
                </a:lnTo>
                <a:lnTo>
                  <a:pt x="121999" y="1658191"/>
                </a:lnTo>
                <a:lnTo>
                  <a:pt x="121999" y="1658191"/>
                </a:lnTo>
                <a:lnTo>
                  <a:pt x="121999" y="1658190"/>
                </a:lnTo>
                <a:lnTo>
                  <a:pt x="121999" y="1658190"/>
                </a:lnTo>
                <a:lnTo>
                  <a:pt x="121999" y="1658190"/>
                </a:lnTo>
                <a:lnTo>
                  <a:pt x="121999" y="1658190"/>
                </a:lnTo>
                <a:lnTo>
                  <a:pt x="121999" y="1658189"/>
                </a:lnTo>
                <a:lnTo>
                  <a:pt x="121999" y="1658189"/>
                </a:lnTo>
                <a:lnTo>
                  <a:pt x="121999" y="1658189"/>
                </a:lnTo>
                <a:lnTo>
                  <a:pt x="121999" y="1658189"/>
                </a:lnTo>
                <a:lnTo>
                  <a:pt x="121999" y="1658188"/>
                </a:lnTo>
                <a:lnTo>
                  <a:pt x="121999" y="1658188"/>
                </a:lnTo>
                <a:lnTo>
                  <a:pt x="121999" y="1658188"/>
                </a:lnTo>
                <a:lnTo>
                  <a:pt x="121999" y="1658188"/>
                </a:lnTo>
                <a:lnTo>
                  <a:pt x="121999" y="1658187"/>
                </a:lnTo>
                <a:lnTo>
                  <a:pt x="121999" y="1658187"/>
                </a:lnTo>
                <a:lnTo>
                  <a:pt x="121999" y="1658187"/>
                </a:lnTo>
                <a:lnTo>
                  <a:pt x="121999" y="1658187"/>
                </a:lnTo>
                <a:lnTo>
                  <a:pt x="121999" y="1658186"/>
                </a:lnTo>
                <a:lnTo>
                  <a:pt x="121999" y="1658186"/>
                </a:lnTo>
                <a:lnTo>
                  <a:pt x="121999" y="1658186"/>
                </a:lnTo>
                <a:lnTo>
                  <a:pt x="121999" y="1658186"/>
                </a:lnTo>
                <a:lnTo>
                  <a:pt x="121999" y="1658185"/>
                </a:lnTo>
                <a:lnTo>
                  <a:pt x="121999" y="1658185"/>
                </a:lnTo>
                <a:lnTo>
                  <a:pt x="121999" y="1658185"/>
                </a:lnTo>
                <a:lnTo>
                  <a:pt x="121999" y="1658185"/>
                </a:lnTo>
                <a:lnTo>
                  <a:pt x="121999" y="1658184"/>
                </a:lnTo>
                <a:lnTo>
                  <a:pt x="121999" y="1658184"/>
                </a:lnTo>
                <a:lnTo>
                  <a:pt x="121999" y="1658184"/>
                </a:lnTo>
                <a:lnTo>
                  <a:pt x="121999" y="1658184"/>
                </a:lnTo>
                <a:lnTo>
                  <a:pt x="121999" y="1658183"/>
                </a:lnTo>
                <a:lnTo>
                  <a:pt x="121999" y="1658183"/>
                </a:lnTo>
                <a:lnTo>
                  <a:pt x="121999" y="1658183"/>
                </a:lnTo>
                <a:lnTo>
                  <a:pt x="121999" y="1658183"/>
                </a:lnTo>
                <a:lnTo>
                  <a:pt x="121999" y="1658182"/>
                </a:lnTo>
                <a:lnTo>
                  <a:pt x="121999" y="1658182"/>
                </a:lnTo>
                <a:lnTo>
                  <a:pt x="121999" y="1658182"/>
                </a:lnTo>
                <a:lnTo>
                  <a:pt x="121999" y="1658182"/>
                </a:lnTo>
                <a:lnTo>
                  <a:pt x="121999" y="1658181"/>
                </a:lnTo>
                <a:lnTo>
                  <a:pt x="121999" y="1658181"/>
                </a:lnTo>
                <a:lnTo>
                  <a:pt x="121999" y="1658181"/>
                </a:lnTo>
                <a:lnTo>
                  <a:pt x="121999" y="1658181"/>
                </a:lnTo>
                <a:lnTo>
                  <a:pt x="121999" y="1658180"/>
                </a:lnTo>
                <a:lnTo>
                  <a:pt x="121999" y="1658180"/>
                </a:lnTo>
                <a:lnTo>
                  <a:pt x="121999" y="1658180"/>
                </a:lnTo>
                <a:lnTo>
                  <a:pt x="121999" y="1658180"/>
                </a:lnTo>
                <a:lnTo>
                  <a:pt x="121999" y="1658179"/>
                </a:lnTo>
                <a:lnTo>
                  <a:pt x="121999" y="1658179"/>
                </a:lnTo>
                <a:lnTo>
                  <a:pt x="121999" y="1658179"/>
                </a:lnTo>
                <a:lnTo>
                  <a:pt x="121999" y="1658179"/>
                </a:lnTo>
                <a:lnTo>
                  <a:pt x="121999" y="1658178"/>
                </a:lnTo>
                <a:lnTo>
                  <a:pt x="121999" y="1658178"/>
                </a:lnTo>
                <a:lnTo>
                  <a:pt x="121999" y="1658178"/>
                </a:lnTo>
                <a:lnTo>
                  <a:pt x="121999" y="1658178"/>
                </a:lnTo>
                <a:lnTo>
                  <a:pt x="121999" y="1658177"/>
                </a:lnTo>
                <a:lnTo>
                  <a:pt x="121999" y="1658177"/>
                </a:lnTo>
                <a:lnTo>
                  <a:pt x="121999" y="1658177"/>
                </a:lnTo>
                <a:lnTo>
                  <a:pt x="121999" y="1658177"/>
                </a:lnTo>
                <a:lnTo>
                  <a:pt x="121999" y="1658176"/>
                </a:lnTo>
                <a:lnTo>
                  <a:pt x="121999" y="1658176"/>
                </a:lnTo>
                <a:lnTo>
                  <a:pt x="121999" y="1658176"/>
                </a:lnTo>
                <a:lnTo>
                  <a:pt x="121999" y="1658176"/>
                </a:lnTo>
                <a:lnTo>
                  <a:pt x="121999" y="1658175"/>
                </a:lnTo>
                <a:lnTo>
                  <a:pt x="121999" y="1658175"/>
                </a:lnTo>
                <a:lnTo>
                  <a:pt x="121999" y="1658175"/>
                </a:lnTo>
                <a:lnTo>
                  <a:pt x="121999" y="1658175"/>
                </a:lnTo>
                <a:lnTo>
                  <a:pt x="121999" y="1658174"/>
                </a:lnTo>
                <a:lnTo>
                  <a:pt x="121999" y="1658174"/>
                </a:lnTo>
                <a:lnTo>
                  <a:pt x="121999" y="1658174"/>
                </a:lnTo>
                <a:lnTo>
                  <a:pt x="121999" y="1658174"/>
                </a:lnTo>
                <a:lnTo>
                  <a:pt x="121999" y="1658173"/>
                </a:lnTo>
                <a:lnTo>
                  <a:pt x="121999" y="1658173"/>
                </a:lnTo>
                <a:lnTo>
                  <a:pt x="121999" y="1658173"/>
                </a:lnTo>
                <a:lnTo>
                  <a:pt x="121999" y="1658173"/>
                </a:lnTo>
                <a:lnTo>
                  <a:pt x="121999" y="1658172"/>
                </a:lnTo>
                <a:lnTo>
                  <a:pt x="121999" y="1658172"/>
                </a:lnTo>
                <a:lnTo>
                  <a:pt x="121999" y="1658172"/>
                </a:lnTo>
                <a:lnTo>
                  <a:pt x="121999" y="1658172"/>
                </a:lnTo>
                <a:lnTo>
                  <a:pt x="121999" y="1658171"/>
                </a:lnTo>
                <a:lnTo>
                  <a:pt x="121999" y="1658171"/>
                </a:lnTo>
                <a:lnTo>
                  <a:pt x="121999" y="1658171"/>
                </a:lnTo>
                <a:lnTo>
                  <a:pt x="121999" y="1658171"/>
                </a:lnTo>
                <a:lnTo>
                  <a:pt x="121999" y="1658170"/>
                </a:lnTo>
                <a:lnTo>
                  <a:pt x="121999" y="1658170"/>
                </a:lnTo>
                <a:lnTo>
                  <a:pt x="121999" y="1658170"/>
                </a:lnTo>
                <a:lnTo>
                  <a:pt x="121999" y="1658170"/>
                </a:lnTo>
                <a:lnTo>
                  <a:pt x="121999" y="1658169"/>
                </a:lnTo>
                <a:lnTo>
                  <a:pt x="121999" y="1658169"/>
                </a:lnTo>
                <a:lnTo>
                  <a:pt x="121999" y="1658169"/>
                </a:lnTo>
                <a:lnTo>
                  <a:pt x="121999" y="1658169"/>
                </a:lnTo>
                <a:lnTo>
                  <a:pt x="121999" y="1658168"/>
                </a:lnTo>
                <a:lnTo>
                  <a:pt x="121999" y="1658168"/>
                </a:lnTo>
                <a:lnTo>
                  <a:pt x="121999" y="1658168"/>
                </a:lnTo>
                <a:lnTo>
                  <a:pt x="121999" y="1658168"/>
                </a:lnTo>
                <a:lnTo>
                  <a:pt x="121999" y="1658167"/>
                </a:lnTo>
                <a:lnTo>
                  <a:pt x="121999" y="1658167"/>
                </a:lnTo>
                <a:lnTo>
                  <a:pt x="121999" y="1658167"/>
                </a:lnTo>
                <a:lnTo>
                  <a:pt x="121999" y="1658167"/>
                </a:lnTo>
                <a:lnTo>
                  <a:pt x="121999" y="1658166"/>
                </a:lnTo>
                <a:lnTo>
                  <a:pt x="121999" y="1658166"/>
                </a:lnTo>
                <a:lnTo>
                  <a:pt x="121999" y="1658166"/>
                </a:lnTo>
                <a:lnTo>
                  <a:pt x="121999" y="1658166"/>
                </a:lnTo>
                <a:lnTo>
                  <a:pt x="121999" y="1658165"/>
                </a:lnTo>
                <a:lnTo>
                  <a:pt x="121999" y="1658165"/>
                </a:lnTo>
                <a:lnTo>
                  <a:pt x="121999" y="1658165"/>
                </a:lnTo>
                <a:lnTo>
                  <a:pt x="121999" y="1658165"/>
                </a:lnTo>
                <a:lnTo>
                  <a:pt x="121999" y="1658164"/>
                </a:lnTo>
                <a:lnTo>
                  <a:pt x="121999" y="1658164"/>
                </a:lnTo>
                <a:lnTo>
                  <a:pt x="121999" y="1658164"/>
                </a:lnTo>
                <a:lnTo>
                  <a:pt x="121999" y="1658164"/>
                </a:lnTo>
                <a:lnTo>
                  <a:pt x="121999" y="1658163"/>
                </a:lnTo>
                <a:lnTo>
                  <a:pt x="121999" y="1658163"/>
                </a:lnTo>
                <a:lnTo>
                  <a:pt x="121999" y="1658163"/>
                </a:lnTo>
                <a:lnTo>
                  <a:pt x="121999" y="1658163"/>
                </a:lnTo>
                <a:lnTo>
                  <a:pt x="121999" y="1658162"/>
                </a:lnTo>
                <a:lnTo>
                  <a:pt x="121999" y="1658162"/>
                </a:lnTo>
                <a:lnTo>
                  <a:pt x="121999" y="1658162"/>
                </a:lnTo>
                <a:lnTo>
                  <a:pt x="121999" y="1658162"/>
                </a:lnTo>
                <a:lnTo>
                  <a:pt x="121999" y="1658161"/>
                </a:lnTo>
                <a:lnTo>
                  <a:pt x="121999" y="1658161"/>
                </a:lnTo>
                <a:lnTo>
                  <a:pt x="121999" y="1658161"/>
                </a:lnTo>
                <a:lnTo>
                  <a:pt x="121999" y="1658161"/>
                </a:lnTo>
                <a:lnTo>
                  <a:pt x="121999" y="1658160"/>
                </a:lnTo>
                <a:lnTo>
                  <a:pt x="121999" y="1658160"/>
                </a:lnTo>
                <a:lnTo>
                  <a:pt x="121999" y="1658160"/>
                </a:lnTo>
                <a:lnTo>
                  <a:pt x="121999" y="1658160"/>
                </a:lnTo>
                <a:lnTo>
                  <a:pt x="121999" y="1658159"/>
                </a:lnTo>
                <a:lnTo>
                  <a:pt x="121999" y="1658159"/>
                </a:lnTo>
                <a:lnTo>
                  <a:pt x="121999" y="1658159"/>
                </a:lnTo>
                <a:lnTo>
                  <a:pt x="121999" y="1658159"/>
                </a:lnTo>
                <a:lnTo>
                  <a:pt x="121999" y="1658158"/>
                </a:lnTo>
                <a:lnTo>
                  <a:pt x="121999" y="1658158"/>
                </a:lnTo>
                <a:lnTo>
                  <a:pt x="121999" y="1658158"/>
                </a:lnTo>
                <a:lnTo>
                  <a:pt x="121999" y="1658158"/>
                </a:lnTo>
                <a:lnTo>
                  <a:pt x="121999" y="1658157"/>
                </a:lnTo>
                <a:lnTo>
                  <a:pt x="121999" y="1658157"/>
                </a:lnTo>
                <a:lnTo>
                  <a:pt x="121999" y="1658157"/>
                </a:lnTo>
                <a:lnTo>
                  <a:pt x="121999" y="1658157"/>
                </a:lnTo>
                <a:lnTo>
                  <a:pt x="121999" y="1658156"/>
                </a:lnTo>
                <a:lnTo>
                  <a:pt x="121999" y="1658156"/>
                </a:lnTo>
                <a:lnTo>
                  <a:pt x="121999" y="1658156"/>
                </a:lnTo>
                <a:lnTo>
                  <a:pt x="121999" y="1658156"/>
                </a:lnTo>
                <a:lnTo>
                  <a:pt x="121999" y="1658155"/>
                </a:lnTo>
                <a:lnTo>
                  <a:pt x="121999" y="1658155"/>
                </a:lnTo>
                <a:lnTo>
                  <a:pt x="121999" y="1658155"/>
                </a:lnTo>
                <a:lnTo>
                  <a:pt x="121999" y="1658155"/>
                </a:lnTo>
                <a:lnTo>
                  <a:pt x="121999" y="1658154"/>
                </a:lnTo>
                <a:lnTo>
                  <a:pt x="121999" y="1658154"/>
                </a:lnTo>
                <a:lnTo>
                  <a:pt x="121999" y="1658154"/>
                </a:lnTo>
                <a:lnTo>
                  <a:pt x="121999" y="1658154"/>
                </a:lnTo>
                <a:lnTo>
                  <a:pt x="121999" y="1658153"/>
                </a:lnTo>
                <a:lnTo>
                  <a:pt x="121999" y="1658153"/>
                </a:lnTo>
                <a:lnTo>
                  <a:pt x="121999" y="1658153"/>
                </a:lnTo>
                <a:lnTo>
                  <a:pt x="121999" y="1658153"/>
                </a:lnTo>
                <a:lnTo>
                  <a:pt x="121999" y="1658152"/>
                </a:lnTo>
                <a:lnTo>
                  <a:pt x="121999" y="1658152"/>
                </a:lnTo>
                <a:lnTo>
                  <a:pt x="121999" y="1658152"/>
                </a:lnTo>
                <a:lnTo>
                  <a:pt x="121999" y="1658152"/>
                </a:lnTo>
                <a:lnTo>
                  <a:pt x="121999" y="1658151"/>
                </a:lnTo>
                <a:lnTo>
                  <a:pt x="121999" y="1658151"/>
                </a:lnTo>
                <a:lnTo>
                  <a:pt x="121999" y="1658151"/>
                </a:lnTo>
                <a:lnTo>
                  <a:pt x="121999" y="1658151"/>
                </a:lnTo>
                <a:lnTo>
                  <a:pt x="121999" y="1658150"/>
                </a:lnTo>
                <a:lnTo>
                  <a:pt x="121999" y="1658150"/>
                </a:lnTo>
                <a:lnTo>
                  <a:pt x="121999" y="1658150"/>
                </a:lnTo>
                <a:lnTo>
                  <a:pt x="121999" y="1658150"/>
                </a:lnTo>
                <a:lnTo>
                  <a:pt x="121999" y="1658149"/>
                </a:lnTo>
                <a:lnTo>
                  <a:pt x="121999" y="1658149"/>
                </a:lnTo>
                <a:lnTo>
                  <a:pt x="121999" y="1658149"/>
                </a:lnTo>
                <a:lnTo>
                  <a:pt x="121999" y="1658149"/>
                </a:lnTo>
                <a:lnTo>
                  <a:pt x="121999" y="1658148"/>
                </a:lnTo>
                <a:lnTo>
                  <a:pt x="121999" y="1658148"/>
                </a:lnTo>
                <a:lnTo>
                  <a:pt x="121999" y="1658148"/>
                </a:lnTo>
                <a:lnTo>
                  <a:pt x="121999" y="1658148"/>
                </a:lnTo>
                <a:lnTo>
                  <a:pt x="121999" y="1658147"/>
                </a:lnTo>
                <a:lnTo>
                  <a:pt x="121999" y="1658147"/>
                </a:lnTo>
                <a:lnTo>
                  <a:pt x="121999" y="1658147"/>
                </a:lnTo>
                <a:lnTo>
                  <a:pt x="121999" y="1658147"/>
                </a:lnTo>
                <a:lnTo>
                  <a:pt x="121999" y="1658146"/>
                </a:lnTo>
                <a:lnTo>
                  <a:pt x="121999" y="1658146"/>
                </a:lnTo>
                <a:lnTo>
                  <a:pt x="121999" y="1658146"/>
                </a:lnTo>
                <a:lnTo>
                  <a:pt x="121999" y="1658146"/>
                </a:lnTo>
                <a:lnTo>
                  <a:pt x="121999" y="1658145"/>
                </a:lnTo>
                <a:lnTo>
                  <a:pt x="121999" y="1658145"/>
                </a:lnTo>
                <a:lnTo>
                  <a:pt x="121999" y="1658145"/>
                </a:lnTo>
                <a:lnTo>
                  <a:pt x="121999" y="1658145"/>
                </a:lnTo>
                <a:lnTo>
                  <a:pt x="121999" y="1658144"/>
                </a:lnTo>
                <a:lnTo>
                  <a:pt x="121999" y="1658144"/>
                </a:lnTo>
                <a:lnTo>
                  <a:pt x="121999" y="1658144"/>
                </a:lnTo>
                <a:lnTo>
                  <a:pt x="121999" y="1658144"/>
                </a:lnTo>
                <a:lnTo>
                  <a:pt x="121999" y="1658143"/>
                </a:lnTo>
                <a:lnTo>
                  <a:pt x="121999" y="1658143"/>
                </a:lnTo>
                <a:lnTo>
                  <a:pt x="121999" y="1658143"/>
                </a:lnTo>
                <a:lnTo>
                  <a:pt x="121999" y="1658143"/>
                </a:lnTo>
                <a:lnTo>
                  <a:pt x="121999" y="1658142"/>
                </a:lnTo>
                <a:lnTo>
                  <a:pt x="121999" y="1658142"/>
                </a:lnTo>
                <a:lnTo>
                  <a:pt x="121999" y="1658142"/>
                </a:lnTo>
                <a:lnTo>
                  <a:pt x="121999" y="1658142"/>
                </a:lnTo>
                <a:lnTo>
                  <a:pt x="121999" y="1658141"/>
                </a:lnTo>
                <a:lnTo>
                  <a:pt x="121999" y="1658141"/>
                </a:lnTo>
                <a:lnTo>
                  <a:pt x="121999" y="1658141"/>
                </a:lnTo>
                <a:lnTo>
                  <a:pt x="121999" y="1658141"/>
                </a:lnTo>
                <a:lnTo>
                  <a:pt x="121999" y="1658140"/>
                </a:lnTo>
                <a:lnTo>
                  <a:pt x="121999" y="1658140"/>
                </a:lnTo>
                <a:lnTo>
                  <a:pt x="121999" y="1658140"/>
                </a:lnTo>
                <a:lnTo>
                  <a:pt x="121999" y="1658140"/>
                </a:lnTo>
                <a:lnTo>
                  <a:pt x="121999" y="1658139"/>
                </a:lnTo>
                <a:lnTo>
                  <a:pt x="121999" y="1658139"/>
                </a:lnTo>
                <a:lnTo>
                  <a:pt x="121999" y="1658139"/>
                </a:lnTo>
                <a:lnTo>
                  <a:pt x="121999" y="1658139"/>
                </a:lnTo>
                <a:lnTo>
                  <a:pt x="121999" y="1658138"/>
                </a:lnTo>
                <a:lnTo>
                  <a:pt x="121999" y="1658138"/>
                </a:lnTo>
                <a:lnTo>
                  <a:pt x="121999" y="1658138"/>
                </a:lnTo>
                <a:lnTo>
                  <a:pt x="121999" y="1658138"/>
                </a:lnTo>
                <a:lnTo>
                  <a:pt x="121999" y="1658137"/>
                </a:lnTo>
                <a:lnTo>
                  <a:pt x="121999" y="1658137"/>
                </a:lnTo>
                <a:lnTo>
                  <a:pt x="121999" y="1658137"/>
                </a:lnTo>
                <a:lnTo>
                  <a:pt x="121999" y="1658137"/>
                </a:lnTo>
                <a:lnTo>
                  <a:pt x="121999" y="1658136"/>
                </a:lnTo>
                <a:lnTo>
                  <a:pt x="121999" y="1658136"/>
                </a:lnTo>
                <a:lnTo>
                  <a:pt x="121999" y="1658136"/>
                </a:lnTo>
                <a:lnTo>
                  <a:pt x="121999" y="1658136"/>
                </a:lnTo>
                <a:lnTo>
                  <a:pt x="121999" y="1658135"/>
                </a:lnTo>
                <a:lnTo>
                  <a:pt x="121999" y="1658135"/>
                </a:lnTo>
                <a:lnTo>
                  <a:pt x="121999" y="1658135"/>
                </a:lnTo>
                <a:lnTo>
                  <a:pt x="121999" y="1658135"/>
                </a:lnTo>
                <a:lnTo>
                  <a:pt x="121999" y="1658134"/>
                </a:lnTo>
                <a:lnTo>
                  <a:pt x="121999" y="1658134"/>
                </a:lnTo>
                <a:lnTo>
                  <a:pt x="121999" y="1658134"/>
                </a:lnTo>
                <a:lnTo>
                  <a:pt x="121999" y="1658134"/>
                </a:lnTo>
                <a:lnTo>
                  <a:pt x="121999" y="1658133"/>
                </a:lnTo>
                <a:lnTo>
                  <a:pt x="121999" y="1658133"/>
                </a:lnTo>
                <a:lnTo>
                  <a:pt x="121999" y="1658133"/>
                </a:lnTo>
                <a:lnTo>
                  <a:pt x="121999" y="1658133"/>
                </a:lnTo>
                <a:lnTo>
                  <a:pt x="121999" y="1658132"/>
                </a:lnTo>
                <a:lnTo>
                  <a:pt x="121999" y="1658132"/>
                </a:lnTo>
                <a:lnTo>
                  <a:pt x="121999" y="1658132"/>
                </a:lnTo>
                <a:lnTo>
                  <a:pt x="121999" y="1658132"/>
                </a:lnTo>
                <a:lnTo>
                  <a:pt x="121999" y="1658131"/>
                </a:lnTo>
                <a:lnTo>
                  <a:pt x="121999" y="1658131"/>
                </a:lnTo>
                <a:lnTo>
                  <a:pt x="121999" y="1658131"/>
                </a:lnTo>
                <a:lnTo>
                  <a:pt x="121999" y="1658131"/>
                </a:lnTo>
                <a:lnTo>
                  <a:pt x="121999" y="1658130"/>
                </a:lnTo>
                <a:lnTo>
                  <a:pt x="121999" y="1658130"/>
                </a:lnTo>
                <a:lnTo>
                  <a:pt x="121999" y="1658130"/>
                </a:lnTo>
                <a:lnTo>
                  <a:pt x="121999" y="1658130"/>
                </a:lnTo>
                <a:lnTo>
                  <a:pt x="121999" y="1658129"/>
                </a:lnTo>
                <a:lnTo>
                  <a:pt x="121999" y="1658129"/>
                </a:lnTo>
                <a:lnTo>
                  <a:pt x="121999" y="1658129"/>
                </a:lnTo>
                <a:lnTo>
                  <a:pt x="121999" y="1658129"/>
                </a:lnTo>
                <a:lnTo>
                  <a:pt x="121999" y="1658128"/>
                </a:lnTo>
                <a:lnTo>
                  <a:pt x="121999" y="1658128"/>
                </a:lnTo>
                <a:lnTo>
                  <a:pt x="121999" y="1658128"/>
                </a:lnTo>
                <a:lnTo>
                  <a:pt x="121999" y="1658128"/>
                </a:lnTo>
                <a:lnTo>
                  <a:pt x="121999" y="1658127"/>
                </a:lnTo>
                <a:lnTo>
                  <a:pt x="121999" y="1658127"/>
                </a:lnTo>
                <a:lnTo>
                  <a:pt x="121999" y="1658127"/>
                </a:lnTo>
                <a:lnTo>
                  <a:pt x="121999" y="1658127"/>
                </a:lnTo>
                <a:lnTo>
                  <a:pt x="121999" y="1658126"/>
                </a:lnTo>
                <a:lnTo>
                  <a:pt x="121999" y="1658126"/>
                </a:lnTo>
                <a:lnTo>
                  <a:pt x="121999" y="1658126"/>
                </a:lnTo>
                <a:lnTo>
                  <a:pt x="121999" y="1658126"/>
                </a:lnTo>
                <a:lnTo>
                  <a:pt x="121999" y="1658125"/>
                </a:lnTo>
                <a:lnTo>
                  <a:pt x="121999" y="1658125"/>
                </a:lnTo>
                <a:lnTo>
                  <a:pt x="121999" y="1658125"/>
                </a:lnTo>
                <a:lnTo>
                  <a:pt x="121999" y="1658125"/>
                </a:lnTo>
                <a:lnTo>
                  <a:pt x="121999" y="1658124"/>
                </a:lnTo>
                <a:lnTo>
                  <a:pt x="121999" y="1658124"/>
                </a:lnTo>
                <a:lnTo>
                  <a:pt x="121999" y="1658124"/>
                </a:lnTo>
                <a:lnTo>
                  <a:pt x="121999" y="1658124"/>
                </a:lnTo>
                <a:lnTo>
                  <a:pt x="121999" y="1658123"/>
                </a:lnTo>
                <a:lnTo>
                  <a:pt x="121999" y="1658123"/>
                </a:lnTo>
                <a:lnTo>
                  <a:pt x="121999" y="1658123"/>
                </a:lnTo>
                <a:lnTo>
                  <a:pt x="121999" y="1658123"/>
                </a:lnTo>
                <a:lnTo>
                  <a:pt x="121999" y="1658122"/>
                </a:lnTo>
                <a:lnTo>
                  <a:pt x="121999" y="1658122"/>
                </a:lnTo>
                <a:lnTo>
                  <a:pt x="121999" y="1658122"/>
                </a:lnTo>
                <a:lnTo>
                  <a:pt x="121999" y="1658122"/>
                </a:lnTo>
                <a:lnTo>
                  <a:pt x="121999" y="1658121"/>
                </a:lnTo>
                <a:lnTo>
                  <a:pt x="121999" y="1658121"/>
                </a:lnTo>
                <a:lnTo>
                  <a:pt x="121999" y="1658121"/>
                </a:lnTo>
                <a:lnTo>
                  <a:pt x="121999" y="1658121"/>
                </a:lnTo>
                <a:lnTo>
                  <a:pt x="121999" y="1658120"/>
                </a:lnTo>
                <a:lnTo>
                  <a:pt x="121999" y="1658120"/>
                </a:lnTo>
                <a:lnTo>
                  <a:pt x="121999" y="1658120"/>
                </a:lnTo>
                <a:lnTo>
                  <a:pt x="121999" y="1658120"/>
                </a:lnTo>
                <a:lnTo>
                  <a:pt x="121999" y="1658119"/>
                </a:lnTo>
                <a:lnTo>
                  <a:pt x="121999" y="1658119"/>
                </a:lnTo>
                <a:lnTo>
                  <a:pt x="121999" y="1658119"/>
                </a:lnTo>
                <a:lnTo>
                  <a:pt x="121999" y="1658119"/>
                </a:lnTo>
                <a:lnTo>
                  <a:pt x="121999" y="1658118"/>
                </a:lnTo>
                <a:lnTo>
                  <a:pt x="121999" y="1658118"/>
                </a:lnTo>
                <a:lnTo>
                  <a:pt x="121999" y="1658118"/>
                </a:lnTo>
                <a:lnTo>
                  <a:pt x="121999" y="1658118"/>
                </a:lnTo>
                <a:lnTo>
                  <a:pt x="121999" y="1658117"/>
                </a:lnTo>
                <a:lnTo>
                  <a:pt x="121999" y="1658117"/>
                </a:lnTo>
                <a:lnTo>
                  <a:pt x="121999" y="1658117"/>
                </a:lnTo>
                <a:lnTo>
                  <a:pt x="121999" y="1658117"/>
                </a:lnTo>
                <a:lnTo>
                  <a:pt x="121999" y="1658116"/>
                </a:lnTo>
                <a:lnTo>
                  <a:pt x="121999" y="1658116"/>
                </a:lnTo>
                <a:lnTo>
                  <a:pt x="121999" y="1658116"/>
                </a:lnTo>
                <a:lnTo>
                  <a:pt x="121999" y="1658116"/>
                </a:lnTo>
                <a:lnTo>
                  <a:pt x="121999" y="1658115"/>
                </a:lnTo>
                <a:lnTo>
                  <a:pt x="121999" y="1658115"/>
                </a:lnTo>
                <a:lnTo>
                  <a:pt x="121999" y="1658115"/>
                </a:lnTo>
                <a:lnTo>
                  <a:pt x="121999" y="1658115"/>
                </a:lnTo>
                <a:lnTo>
                  <a:pt x="121999" y="1658114"/>
                </a:lnTo>
                <a:lnTo>
                  <a:pt x="121999" y="1658114"/>
                </a:lnTo>
                <a:lnTo>
                  <a:pt x="121999" y="1658114"/>
                </a:lnTo>
                <a:lnTo>
                  <a:pt x="121999" y="1658114"/>
                </a:lnTo>
                <a:lnTo>
                  <a:pt x="121999" y="1658113"/>
                </a:lnTo>
                <a:lnTo>
                  <a:pt x="121999" y="1658113"/>
                </a:lnTo>
                <a:lnTo>
                  <a:pt x="121999" y="1658113"/>
                </a:lnTo>
                <a:lnTo>
                  <a:pt x="121999" y="1658113"/>
                </a:lnTo>
                <a:lnTo>
                  <a:pt x="121999" y="1658112"/>
                </a:lnTo>
                <a:lnTo>
                  <a:pt x="121999" y="1658112"/>
                </a:lnTo>
                <a:lnTo>
                  <a:pt x="121999" y="1658112"/>
                </a:lnTo>
                <a:lnTo>
                  <a:pt x="121999" y="1658112"/>
                </a:lnTo>
                <a:lnTo>
                  <a:pt x="121999" y="1658111"/>
                </a:lnTo>
                <a:lnTo>
                  <a:pt x="121999" y="1658111"/>
                </a:lnTo>
                <a:lnTo>
                  <a:pt x="121999" y="1658111"/>
                </a:lnTo>
                <a:lnTo>
                  <a:pt x="121999" y="1658111"/>
                </a:lnTo>
                <a:lnTo>
                  <a:pt x="121999" y="1658110"/>
                </a:lnTo>
                <a:lnTo>
                  <a:pt x="121999" y="1658110"/>
                </a:lnTo>
                <a:lnTo>
                  <a:pt x="121999" y="1658110"/>
                </a:lnTo>
                <a:lnTo>
                  <a:pt x="121999" y="1658110"/>
                </a:lnTo>
                <a:lnTo>
                  <a:pt x="121999" y="1658109"/>
                </a:lnTo>
                <a:lnTo>
                  <a:pt x="121999" y="1658109"/>
                </a:lnTo>
                <a:lnTo>
                  <a:pt x="121999" y="1658109"/>
                </a:lnTo>
                <a:lnTo>
                  <a:pt x="121999" y="1658109"/>
                </a:lnTo>
                <a:lnTo>
                  <a:pt x="121999" y="1658108"/>
                </a:lnTo>
                <a:lnTo>
                  <a:pt x="121999" y="1658108"/>
                </a:lnTo>
                <a:lnTo>
                  <a:pt x="121999" y="1658107"/>
                </a:lnTo>
                <a:lnTo>
                  <a:pt x="121999" y="1658106"/>
                </a:lnTo>
                <a:lnTo>
                  <a:pt x="121999" y="1658105"/>
                </a:lnTo>
                <a:lnTo>
                  <a:pt x="121845" y="1657058"/>
                </a:lnTo>
                <a:lnTo>
                  <a:pt x="113749" y="1592574"/>
                </a:lnTo>
                <a:lnTo>
                  <a:pt x="113748" y="1592543"/>
                </a:lnTo>
                <a:lnTo>
                  <a:pt x="111844" y="1545996"/>
                </a:lnTo>
                <a:cubicBezTo>
                  <a:pt x="111844" y="1530470"/>
                  <a:pt x="110892" y="1514945"/>
                  <a:pt x="111844" y="1499419"/>
                </a:cubicBezTo>
                <a:cubicBezTo>
                  <a:pt x="112130" y="1499800"/>
                  <a:pt x="111082" y="1499514"/>
                  <a:pt x="112701" y="1497609"/>
                </a:cubicBezTo>
                <a:close/>
                <a:moveTo>
                  <a:pt x="243956" y="1491894"/>
                </a:moveTo>
                <a:cubicBezTo>
                  <a:pt x="242622" y="1505705"/>
                  <a:pt x="241098" y="1512659"/>
                  <a:pt x="239574" y="1512659"/>
                </a:cubicBezTo>
                <a:cubicBezTo>
                  <a:pt x="241098" y="1512468"/>
                  <a:pt x="242622" y="1505705"/>
                  <a:pt x="243956" y="1491894"/>
                </a:cubicBezTo>
                <a:close/>
                <a:moveTo>
                  <a:pt x="2839995" y="1484940"/>
                </a:moveTo>
                <a:cubicBezTo>
                  <a:pt x="2839957" y="1494285"/>
                  <a:pt x="2840624" y="1503609"/>
                  <a:pt x="2841995" y="1512849"/>
                </a:cubicBezTo>
                <a:lnTo>
                  <a:pt x="2842186" y="1513230"/>
                </a:lnTo>
                <a:cubicBezTo>
                  <a:pt x="2843710" y="1516087"/>
                  <a:pt x="2843615" y="1501514"/>
                  <a:pt x="2843234" y="1485512"/>
                </a:cubicBezTo>
                <a:close/>
                <a:moveTo>
                  <a:pt x="149754" y="1479035"/>
                </a:moveTo>
                <a:cubicBezTo>
                  <a:pt x="148992" y="1482749"/>
                  <a:pt x="148015" y="1490322"/>
                  <a:pt x="147194" y="1491810"/>
                </a:cubicBezTo>
                <a:lnTo>
                  <a:pt x="147047" y="1491321"/>
                </a:lnTo>
                <a:lnTo>
                  <a:pt x="148335" y="1486097"/>
                </a:lnTo>
                <a:cubicBezTo>
                  <a:pt x="148813" y="1483589"/>
                  <a:pt x="149301" y="1480821"/>
                  <a:pt x="149754" y="1479035"/>
                </a:cubicBezTo>
                <a:close/>
                <a:moveTo>
                  <a:pt x="145563" y="1468081"/>
                </a:moveTo>
                <a:cubicBezTo>
                  <a:pt x="145634" y="1478392"/>
                  <a:pt x="145836" y="1484696"/>
                  <a:pt x="146124" y="1488237"/>
                </a:cubicBezTo>
                <a:lnTo>
                  <a:pt x="147047" y="1491321"/>
                </a:lnTo>
                <a:lnTo>
                  <a:pt x="146980" y="1491596"/>
                </a:lnTo>
                <a:cubicBezTo>
                  <a:pt x="146158" y="1493084"/>
                  <a:pt x="145563" y="1488560"/>
                  <a:pt x="145563" y="1468081"/>
                </a:cubicBezTo>
                <a:close/>
                <a:moveTo>
                  <a:pt x="299010" y="1460938"/>
                </a:moveTo>
                <a:cubicBezTo>
                  <a:pt x="299010" y="1478655"/>
                  <a:pt x="298248" y="1496466"/>
                  <a:pt x="299010" y="1508563"/>
                </a:cubicBezTo>
                <a:cubicBezTo>
                  <a:pt x="298248" y="1496466"/>
                  <a:pt x="298724" y="1479036"/>
                  <a:pt x="299010" y="1460938"/>
                </a:cubicBezTo>
                <a:close/>
                <a:moveTo>
                  <a:pt x="183853" y="1459414"/>
                </a:moveTo>
                <a:cubicBezTo>
                  <a:pt x="181758" y="1486465"/>
                  <a:pt x="179567" y="1514945"/>
                  <a:pt x="177852" y="1483417"/>
                </a:cubicBezTo>
                <a:cubicBezTo>
                  <a:pt x="179567" y="1514850"/>
                  <a:pt x="181758" y="1486465"/>
                  <a:pt x="183853" y="1459414"/>
                </a:cubicBezTo>
                <a:close/>
                <a:moveTo>
                  <a:pt x="171756" y="1450461"/>
                </a:moveTo>
                <a:lnTo>
                  <a:pt x="178329" y="1450461"/>
                </a:lnTo>
                <a:lnTo>
                  <a:pt x="177852" y="1483417"/>
                </a:lnTo>
                <a:lnTo>
                  <a:pt x="175757" y="1512469"/>
                </a:lnTo>
                <a:lnTo>
                  <a:pt x="169851" y="1528566"/>
                </a:lnTo>
                <a:lnTo>
                  <a:pt x="169470" y="1545044"/>
                </a:lnTo>
                <a:lnTo>
                  <a:pt x="169470" y="1528756"/>
                </a:lnTo>
                <a:cubicBezTo>
                  <a:pt x="168994" y="1515707"/>
                  <a:pt x="169756" y="1502658"/>
                  <a:pt x="170232" y="1489608"/>
                </a:cubicBezTo>
                <a:close/>
                <a:moveTo>
                  <a:pt x="73268" y="1428648"/>
                </a:moveTo>
                <a:cubicBezTo>
                  <a:pt x="74315" y="1428743"/>
                  <a:pt x="75268" y="1429981"/>
                  <a:pt x="75268" y="1445222"/>
                </a:cubicBezTo>
                <a:cubicBezTo>
                  <a:pt x="75173" y="1429981"/>
                  <a:pt x="74315" y="1428648"/>
                  <a:pt x="73268" y="1428648"/>
                </a:cubicBezTo>
                <a:close/>
                <a:moveTo>
                  <a:pt x="80697" y="1425028"/>
                </a:moveTo>
                <a:cubicBezTo>
                  <a:pt x="78221" y="1440935"/>
                  <a:pt x="76982" y="1452270"/>
                  <a:pt x="75268" y="1445222"/>
                </a:cubicBezTo>
                <a:cubicBezTo>
                  <a:pt x="76982" y="1452270"/>
                  <a:pt x="78221" y="1440840"/>
                  <a:pt x="80697" y="1425028"/>
                </a:cubicBezTo>
                <a:close/>
                <a:moveTo>
                  <a:pt x="2845163" y="1411264"/>
                </a:moveTo>
                <a:cubicBezTo>
                  <a:pt x="2844139" y="1408740"/>
                  <a:pt x="2843710" y="1411693"/>
                  <a:pt x="2843710" y="1418170"/>
                </a:cubicBezTo>
                <a:cubicBezTo>
                  <a:pt x="2843520" y="1425028"/>
                  <a:pt x="2844282" y="1435029"/>
                  <a:pt x="2844282" y="1446745"/>
                </a:cubicBezTo>
                <a:cubicBezTo>
                  <a:pt x="2844282" y="1458461"/>
                  <a:pt x="2844282" y="1471701"/>
                  <a:pt x="2844282" y="1484845"/>
                </a:cubicBezTo>
                <a:cubicBezTo>
                  <a:pt x="2846472" y="1490560"/>
                  <a:pt x="2846472" y="1440173"/>
                  <a:pt x="2850092" y="1472653"/>
                </a:cubicBezTo>
                <a:lnTo>
                  <a:pt x="2850282" y="1473034"/>
                </a:lnTo>
                <a:cubicBezTo>
                  <a:pt x="2851997" y="1489607"/>
                  <a:pt x="2851235" y="1452460"/>
                  <a:pt x="2850187" y="1437220"/>
                </a:cubicBezTo>
                <a:cubicBezTo>
                  <a:pt x="2847806" y="1421789"/>
                  <a:pt x="2846187" y="1413788"/>
                  <a:pt x="2845163" y="1411264"/>
                </a:cubicBezTo>
                <a:close/>
                <a:moveTo>
                  <a:pt x="292724" y="1398359"/>
                </a:moveTo>
                <a:cubicBezTo>
                  <a:pt x="294438" y="1395882"/>
                  <a:pt x="295200" y="1399883"/>
                  <a:pt x="295200" y="1407884"/>
                </a:cubicBezTo>
                <a:cubicBezTo>
                  <a:pt x="295200" y="1399978"/>
                  <a:pt x="294438" y="1395882"/>
                  <a:pt x="292724" y="1398359"/>
                </a:cubicBezTo>
                <a:close/>
                <a:moveTo>
                  <a:pt x="52599" y="1381213"/>
                </a:moveTo>
                <a:lnTo>
                  <a:pt x="46351" y="1493113"/>
                </a:lnTo>
                <a:lnTo>
                  <a:pt x="45932" y="1480749"/>
                </a:lnTo>
                <a:cubicBezTo>
                  <a:pt x="46694" y="1466271"/>
                  <a:pt x="47456" y="1452841"/>
                  <a:pt x="48122" y="1440363"/>
                </a:cubicBezTo>
                <a:cubicBezTo>
                  <a:pt x="48789" y="1427886"/>
                  <a:pt x="50123" y="1415884"/>
                  <a:pt x="50980" y="1404645"/>
                </a:cubicBezTo>
                <a:cubicBezTo>
                  <a:pt x="51647" y="1396548"/>
                  <a:pt x="52123" y="1388833"/>
                  <a:pt x="52599" y="1381213"/>
                </a:cubicBezTo>
                <a:close/>
                <a:moveTo>
                  <a:pt x="155088" y="1368164"/>
                </a:moveTo>
                <a:cubicBezTo>
                  <a:pt x="153754" y="1367688"/>
                  <a:pt x="151944" y="1371879"/>
                  <a:pt x="149944" y="1379880"/>
                </a:cubicBezTo>
                <a:cubicBezTo>
                  <a:pt x="151563" y="1372926"/>
                  <a:pt x="153754" y="1367688"/>
                  <a:pt x="155088" y="1368164"/>
                </a:cubicBezTo>
                <a:close/>
                <a:moveTo>
                  <a:pt x="22690" y="1355401"/>
                </a:moveTo>
                <a:cubicBezTo>
                  <a:pt x="20461" y="1373479"/>
                  <a:pt x="19185" y="1391672"/>
                  <a:pt x="18880" y="1409884"/>
                </a:cubicBezTo>
                <a:lnTo>
                  <a:pt x="19071" y="1409884"/>
                </a:lnTo>
                <a:cubicBezTo>
                  <a:pt x="19357" y="1391672"/>
                  <a:pt x="20566" y="1373489"/>
                  <a:pt x="22690" y="1355401"/>
                </a:cubicBezTo>
                <a:close/>
                <a:moveTo>
                  <a:pt x="370448" y="1268247"/>
                </a:moveTo>
                <a:cubicBezTo>
                  <a:pt x="363781" y="1288059"/>
                  <a:pt x="364067" y="1277200"/>
                  <a:pt x="361590" y="1277772"/>
                </a:cubicBezTo>
                <a:cubicBezTo>
                  <a:pt x="355780" y="1310823"/>
                  <a:pt x="348541" y="1350447"/>
                  <a:pt x="355780" y="1334160"/>
                </a:cubicBezTo>
                <a:lnTo>
                  <a:pt x="366162" y="1296060"/>
                </a:lnTo>
                <a:cubicBezTo>
                  <a:pt x="367305" y="1286725"/>
                  <a:pt x="368829" y="1277295"/>
                  <a:pt x="370448" y="1268247"/>
                </a:cubicBezTo>
                <a:close/>
                <a:moveTo>
                  <a:pt x="208390" y="1265355"/>
                </a:moveTo>
                <a:lnTo>
                  <a:pt x="201246" y="1311551"/>
                </a:lnTo>
                <a:lnTo>
                  <a:pt x="194198" y="1358319"/>
                </a:lnTo>
                <a:lnTo>
                  <a:pt x="201246" y="1311456"/>
                </a:lnTo>
                <a:close/>
                <a:moveTo>
                  <a:pt x="2815706" y="1237291"/>
                </a:moveTo>
                <a:cubicBezTo>
                  <a:pt x="2815754" y="1242339"/>
                  <a:pt x="2814920" y="1243244"/>
                  <a:pt x="2813432" y="1241101"/>
                </a:cubicBezTo>
                <a:lnTo>
                  <a:pt x="2813357" y="1240926"/>
                </a:lnTo>
                <a:close/>
                <a:moveTo>
                  <a:pt x="290057" y="1231385"/>
                </a:moveTo>
                <a:lnTo>
                  <a:pt x="289581" y="1233195"/>
                </a:lnTo>
                <a:lnTo>
                  <a:pt x="292152" y="1252245"/>
                </a:lnTo>
                <a:cubicBezTo>
                  <a:pt x="289504" y="1262684"/>
                  <a:pt x="288028" y="1273390"/>
                  <a:pt x="287771" y="1284154"/>
                </a:cubicBezTo>
                <a:cubicBezTo>
                  <a:pt x="286923" y="1296650"/>
                  <a:pt x="285142" y="1309071"/>
                  <a:pt x="282437" y="1321301"/>
                </a:cubicBezTo>
                <a:cubicBezTo>
                  <a:pt x="278627" y="1327302"/>
                  <a:pt x="275674" y="1333874"/>
                  <a:pt x="272245" y="1340351"/>
                </a:cubicBezTo>
                <a:lnTo>
                  <a:pt x="270435" y="1353781"/>
                </a:lnTo>
                <a:lnTo>
                  <a:pt x="268479" y="1353781"/>
                </a:lnTo>
                <a:lnTo>
                  <a:pt x="268245" y="1353781"/>
                </a:lnTo>
                <a:lnTo>
                  <a:pt x="269959" y="1339684"/>
                </a:lnTo>
                <a:cubicBezTo>
                  <a:pt x="267292" y="1327302"/>
                  <a:pt x="275865" y="1292250"/>
                  <a:pt x="280532" y="1264437"/>
                </a:cubicBezTo>
                <a:lnTo>
                  <a:pt x="289793" y="1232299"/>
                </a:lnTo>
                <a:close/>
                <a:moveTo>
                  <a:pt x="2807229" y="1226623"/>
                </a:moveTo>
                <a:lnTo>
                  <a:pt x="2813357" y="1240926"/>
                </a:lnTo>
                <a:lnTo>
                  <a:pt x="2813289" y="1241030"/>
                </a:lnTo>
                <a:cubicBezTo>
                  <a:pt x="2811801" y="1238863"/>
                  <a:pt x="2809706" y="1233671"/>
                  <a:pt x="2807229" y="1226623"/>
                </a:cubicBezTo>
                <a:close/>
                <a:moveTo>
                  <a:pt x="330729" y="1225670"/>
                </a:moveTo>
                <a:cubicBezTo>
                  <a:pt x="325919" y="1240777"/>
                  <a:pt x="321947" y="1256131"/>
                  <a:pt x="318822" y="1271676"/>
                </a:cubicBezTo>
                <a:lnTo>
                  <a:pt x="318537" y="1271676"/>
                </a:lnTo>
                <a:cubicBezTo>
                  <a:pt x="321756" y="1256131"/>
                  <a:pt x="325823" y="1240767"/>
                  <a:pt x="330729" y="1225670"/>
                </a:cubicBezTo>
                <a:close/>
                <a:moveTo>
                  <a:pt x="245310" y="1222950"/>
                </a:moveTo>
                <a:lnTo>
                  <a:pt x="246051" y="1226527"/>
                </a:lnTo>
                <a:cubicBezTo>
                  <a:pt x="245432" y="1226527"/>
                  <a:pt x="245206" y="1225253"/>
                  <a:pt x="245307" y="1222974"/>
                </a:cubicBezTo>
                <a:close/>
                <a:moveTo>
                  <a:pt x="245341" y="1222712"/>
                </a:moveTo>
                <a:lnTo>
                  <a:pt x="245310" y="1222950"/>
                </a:lnTo>
                <a:lnTo>
                  <a:pt x="245307" y="1222934"/>
                </a:lnTo>
                <a:close/>
                <a:moveTo>
                  <a:pt x="247262" y="1210052"/>
                </a:moveTo>
                <a:lnTo>
                  <a:pt x="245341" y="1222712"/>
                </a:lnTo>
                <a:lnTo>
                  <a:pt x="246527" y="1213395"/>
                </a:lnTo>
                <a:close/>
                <a:moveTo>
                  <a:pt x="407124" y="1207808"/>
                </a:moveTo>
                <a:cubicBezTo>
                  <a:pt x="404869" y="1210442"/>
                  <a:pt x="399333" y="1225265"/>
                  <a:pt x="396261" y="1232909"/>
                </a:cubicBezTo>
                <a:lnTo>
                  <a:pt x="389880" y="1260246"/>
                </a:lnTo>
                <a:cubicBezTo>
                  <a:pt x="393118" y="1256912"/>
                  <a:pt x="393785" y="1264818"/>
                  <a:pt x="402643" y="1231099"/>
                </a:cubicBezTo>
                <a:cubicBezTo>
                  <a:pt x="405015" y="1224213"/>
                  <a:pt x="406796" y="1217135"/>
                  <a:pt x="407977" y="1209954"/>
                </a:cubicBezTo>
                <a:lnTo>
                  <a:pt x="408072" y="1209954"/>
                </a:lnTo>
                <a:cubicBezTo>
                  <a:pt x="408262" y="1207406"/>
                  <a:pt x="407875" y="1206930"/>
                  <a:pt x="407124" y="1207808"/>
                </a:cubicBezTo>
                <a:close/>
                <a:moveTo>
                  <a:pt x="253290" y="1182617"/>
                </a:moveTo>
                <a:lnTo>
                  <a:pt x="247262" y="1210052"/>
                </a:lnTo>
                <a:lnTo>
                  <a:pt x="247752" y="1206824"/>
                </a:lnTo>
                <a:cubicBezTo>
                  <a:pt x="249156" y="1199807"/>
                  <a:pt x="251076" y="1191440"/>
                  <a:pt x="253290" y="1182617"/>
                </a:cubicBezTo>
                <a:close/>
                <a:moveTo>
                  <a:pt x="282532" y="1150994"/>
                </a:moveTo>
                <a:cubicBezTo>
                  <a:pt x="279675" y="1157948"/>
                  <a:pt x="276913" y="1166520"/>
                  <a:pt x="273865" y="1176998"/>
                </a:cubicBezTo>
                <a:cubicBezTo>
                  <a:pt x="272340" y="1182236"/>
                  <a:pt x="270340" y="1188047"/>
                  <a:pt x="269102" y="1194524"/>
                </a:cubicBezTo>
                <a:cubicBezTo>
                  <a:pt x="267864" y="1201000"/>
                  <a:pt x="266530" y="1208240"/>
                  <a:pt x="265006" y="1216336"/>
                </a:cubicBezTo>
                <a:cubicBezTo>
                  <a:pt x="271388" y="1191094"/>
                  <a:pt x="277389" y="1177950"/>
                  <a:pt x="283104" y="1153661"/>
                </a:cubicBezTo>
                <a:lnTo>
                  <a:pt x="282151" y="1153947"/>
                </a:lnTo>
                <a:cubicBezTo>
                  <a:pt x="283104" y="1150709"/>
                  <a:pt x="282532" y="1148708"/>
                  <a:pt x="282532" y="1150994"/>
                </a:cubicBezTo>
                <a:close/>
                <a:moveTo>
                  <a:pt x="2845329" y="1133563"/>
                </a:moveTo>
                <a:cubicBezTo>
                  <a:pt x="2845329" y="1136135"/>
                  <a:pt x="2850187" y="1157471"/>
                  <a:pt x="2849901" y="1160709"/>
                </a:cubicBezTo>
                <a:cubicBezTo>
                  <a:pt x="2850091" y="1157376"/>
                  <a:pt x="2845329" y="1136230"/>
                  <a:pt x="2845329" y="1133563"/>
                </a:cubicBezTo>
                <a:close/>
                <a:moveTo>
                  <a:pt x="173281" y="1090415"/>
                </a:moveTo>
                <a:cubicBezTo>
                  <a:pt x="164518" y="1124610"/>
                  <a:pt x="161565" y="1142231"/>
                  <a:pt x="162898" y="1142231"/>
                </a:cubicBezTo>
                <a:cubicBezTo>
                  <a:pt x="161565" y="1141945"/>
                  <a:pt x="164518" y="1124610"/>
                  <a:pt x="173281" y="1090415"/>
                </a:cubicBezTo>
                <a:close/>
                <a:moveTo>
                  <a:pt x="351397" y="1086510"/>
                </a:moveTo>
                <a:cubicBezTo>
                  <a:pt x="348730" y="1100712"/>
                  <a:pt x="344968" y="1114695"/>
                  <a:pt x="340158" y="1128325"/>
                </a:cubicBezTo>
                <a:cubicBezTo>
                  <a:pt x="333967" y="1146137"/>
                  <a:pt x="328442" y="1166806"/>
                  <a:pt x="323584" y="1184903"/>
                </a:cubicBezTo>
                <a:lnTo>
                  <a:pt x="317298" y="1190714"/>
                </a:lnTo>
                <a:cubicBezTo>
                  <a:pt x="315964" y="1189285"/>
                  <a:pt x="314345" y="1192714"/>
                  <a:pt x="312155" y="1200048"/>
                </a:cubicBezTo>
                <a:cubicBezTo>
                  <a:pt x="309964" y="1207383"/>
                  <a:pt x="308535" y="1217860"/>
                  <a:pt x="306535" y="1228623"/>
                </a:cubicBezTo>
                <a:cubicBezTo>
                  <a:pt x="296914" y="1267200"/>
                  <a:pt x="291771" y="1300061"/>
                  <a:pt x="294152" y="1263770"/>
                </a:cubicBezTo>
                <a:cubicBezTo>
                  <a:pt x="295962" y="1250054"/>
                  <a:pt x="293771" y="1252245"/>
                  <a:pt x="292438" y="1251007"/>
                </a:cubicBezTo>
                <a:cubicBezTo>
                  <a:pt x="294343" y="1241387"/>
                  <a:pt x="296248" y="1231576"/>
                  <a:pt x="298438" y="1221384"/>
                </a:cubicBezTo>
                <a:cubicBezTo>
                  <a:pt x="300467" y="1210735"/>
                  <a:pt x="303106" y="1200210"/>
                  <a:pt x="306344" y="1189857"/>
                </a:cubicBezTo>
                <a:lnTo>
                  <a:pt x="306365" y="1189861"/>
                </a:lnTo>
                <a:lnTo>
                  <a:pt x="308343" y="1190232"/>
                </a:lnTo>
                <a:cubicBezTo>
                  <a:pt x="311142" y="1187070"/>
                  <a:pt x="316179" y="1173997"/>
                  <a:pt x="321965" y="1157281"/>
                </a:cubicBezTo>
                <a:cubicBezTo>
                  <a:pt x="325871" y="1145946"/>
                  <a:pt x="330633" y="1133564"/>
                  <a:pt x="335396" y="1121467"/>
                </a:cubicBezTo>
                <a:cubicBezTo>
                  <a:pt x="340158" y="1109370"/>
                  <a:pt x="344635" y="1097940"/>
                  <a:pt x="348730" y="1088415"/>
                </a:cubicBezTo>
                <a:close/>
                <a:moveTo>
                  <a:pt x="311180" y="1082307"/>
                </a:moveTo>
                <a:cubicBezTo>
                  <a:pt x="314006" y="1078271"/>
                  <a:pt x="305916" y="1103274"/>
                  <a:pt x="299487" y="1123562"/>
                </a:cubicBezTo>
                <a:lnTo>
                  <a:pt x="294820" y="1137278"/>
                </a:lnTo>
                <a:cubicBezTo>
                  <a:pt x="293677" y="1141565"/>
                  <a:pt x="292629" y="1145565"/>
                  <a:pt x="291676" y="1148994"/>
                </a:cubicBezTo>
                <a:cubicBezTo>
                  <a:pt x="290057" y="1155852"/>
                  <a:pt x="289200" y="1160424"/>
                  <a:pt x="290057" y="1160995"/>
                </a:cubicBezTo>
                <a:lnTo>
                  <a:pt x="295963" y="1143565"/>
                </a:lnTo>
                <a:cubicBezTo>
                  <a:pt x="306821" y="1126991"/>
                  <a:pt x="314441" y="1124515"/>
                  <a:pt x="332824" y="1085653"/>
                </a:cubicBezTo>
                <a:lnTo>
                  <a:pt x="332824" y="1095178"/>
                </a:lnTo>
                <a:cubicBezTo>
                  <a:pt x="328728" y="1108894"/>
                  <a:pt x="325014" y="1121562"/>
                  <a:pt x="321204" y="1134611"/>
                </a:cubicBezTo>
                <a:cubicBezTo>
                  <a:pt x="318632" y="1140993"/>
                  <a:pt x="317775" y="1148994"/>
                  <a:pt x="315965" y="1156042"/>
                </a:cubicBezTo>
                <a:cubicBezTo>
                  <a:pt x="314155" y="1163091"/>
                  <a:pt x="312155" y="1170616"/>
                  <a:pt x="309869" y="1178712"/>
                </a:cubicBezTo>
                <a:lnTo>
                  <a:pt x="308813" y="1178885"/>
                </a:lnTo>
                <a:lnTo>
                  <a:pt x="304630" y="1179569"/>
                </a:lnTo>
                <a:cubicBezTo>
                  <a:pt x="301106" y="1191571"/>
                  <a:pt x="297296" y="1203572"/>
                  <a:pt x="294629" y="1215955"/>
                </a:cubicBezTo>
                <a:lnTo>
                  <a:pt x="292915" y="1211002"/>
                </a:lnTo>
                <a:lnTo>
                  <a:pt x="284628" y="1237958"/>
                </a:lnTo>
                <a:cubicBezTo>
                  <a:pt x="276722" y="1266247"/>
                  <a:pt x="275770" y="1259579"/>
                  <a:pt x="272817" y="1264913"/>
                </a:cubicBezTo>
                <a:lnTo>
                  <a:pt x="267769" y="1292345"/>
                </a:lnTo>
                <a:lnTo>
                  <a:pt x="259101" y="1322540"/>
                </a:lnTo>
                <a:cubicBezTo>
                  <a:pt x="257958" y="1316920"/>
                  <a:pt x="254815" y="1331207"/>
                  <a:pt x="251481" y="1347876"/>
                </a:cubicBezTo>
                <a:lnTo>
                  <a:pt x="249928" y="1353420"/>
                </a:lnTo>
                <a:lnTo>
                  <a:pt x="241956" y="1381880"/>
                </a:lnTo>
                <a:cubicBezTo>
                  <a:pt x="239098" y="1397597"/>
                  <a:pt x="236717" y="1416456"/>
                  <a:pt x="233955" y="1434077"/>
                </a:cubicBezTo>
                <a:lnTo>
                  <a:pt x="231574" y="1440078"/>
                </a:lnTo>
                <a:lnTo>
                  <a:pt x="227668" y="1392453"/>
                </a:lnTo>
                <a:cubicBezTo>
                  <a:pt x="228240" y="1379023"/>
                  <a:pt x="228621" y="1372069"/>
                  <a:pt x="228240" y="1369498"/>
                </a:cubicBezTo>
                <a:cubicBezTo>
                  <a:pt x="227859" y="1366926"/>
                  <a:pt x="226621" y="1370165"/>
                  <a:pt x="224620" y="1379023"/>
                </a:cubicBezTo>
                <a:cubicBezTo>
                  <a:pt x="223001" y="1377594"/>
                  <a:pt x="221858" y="1374070"/>
                  <a:pt x="225573" y="1342637"/>
                </a:cubicBezTo>
                <a:cubicBezTo>
                  <a:pt x="226811" y="1333779"/>
                  <a:pt x="227954" y="1325016"/>
                  <a:pt x="229192" y="1316158"/>
                </a:cubicBezTo>
                <a:lnTo>
                  <a:pt x="243194" y="1285868"/>
                </a:lnTo>
                <a:cubicBezTo>
                  <a:pt x="244337" y="1285297"/>
                  <a:pt x="244528" y="1293298"/>
                  <a:pt x="248052" y="1274248"/>
                </a:cubicBezTo>
                <a:cubicBezTo>
                  <a:pt x="251957" y="1253007"/>
                  <a:pt x="248623" y="1260627"/>
                  <a:pt x="248623" y="1256817"/>
                </a:cubicBezTo>
                <a:lnTo>
                  <a:pt x="258148" y="1212526"/>
                </a:lnTo>
                <a:cubicBezTo>
                  <a:pt x="259768" y="1205096"/>
                  <a:pt x="261196" y="1197572"/>
                  <a:pt x="263292" y="1190333"/>
                </a:cubicBezTo>
                <a:cubicBezTo>
                  <a:pt x="265387" y="1183093"/>
                  <a:pt x="267578" y="1175759"/>
                  <a:pt x="269959" y="1168425"/>
                </a:cubicBezTo>
                <a:cubicBezTo>
                  <a:pt x="273960" y="1156805"/>
                  <a:pt x="278627" y="1140422"/>
                  <a:pt x="283485" y="1128230"/>
                </a:cubicBezTo>
                <a:cubicBezTo>
                  <a:pt x="288343" y="1116038"/>
                  <a:pt x="292248" y="1107465"/>
                  <a:pt x="293010" y="1110323"/>
                </a:cubicBezTo>
                <a:cubicBezTo>
                  <a:pt x="294724" y="1112894"/>
                  <a:pt x="294724" y="1120895"/>
                  <a:pt x="304249" y="1097273"/>
                </a:cubicBezTo>
                <a:cubicBezTo>
                  <a:pt x="308083" y="1088224"/>
                  <a:pt x="310238" y="1083652"/>
                  <a:pt x="311180" y="1082307"/>
                </a:cubicBezTo>
                <a:close/>
                <a:moveTo>
                  <a:pt x="92699" y="1081081"/>
                </a:moveTo>
                <a:lnTo>
                  <a:pt x="93122" y="1081259"/>
                </a:lnTo>
                <a:lnTo>
                  <a:pt x="93121" y="1081260"/>
                </a:lnTo>
                <a:close/>
                <a:moveTo>
                  <a:pt x="2778654" y="1080699"/>
                </a:moveTo>
                <a:cubicBezTo>
                  <a:pt x="2779607" y="1087367"/>
                  <a:pt x="2777797" y="1087367"/>
                  <a:pt x="2778654" y="1094415"/>
                </a:cubicBezTo>
                <a:cubicBezTo>
                  <a:pt x="2777702" y="1087367"/>
                  <a:pt x="2779511" y="1087367"/>
                  <a:pt x="2778654" y="1080699"/>
                </a:cubicBezTo>
                <a:close/>
                <a:moveTo>
                  <a:pt x="267102" y="1071174"/>
                </a:moveTo>
                <a:cubicBezTo>
                  <a:pt x="270054" y="1069174"/>
                  <a:pt x="267006" y="1080795"/>
                  <a:pt x="262149" y="1096701"/>
                </a:cubicBezTo>
                <a:lnTo>
                  <a:pt x="253862" y="1122419"/>
                </a:lnTo>
                <a:cubicBezTo>
                  <a:pt x="251290" y="1131373"/>
                  <a:pt x="248909" y="1140231"/>
                  <a:pt x="246908" y="1147756"/>
                </a:cubicBezTo>
                <a:cubicBezTo>
                  <a:pt x="242527" y="1164996"/>
                  <a:pt x="237574" y="1180426"/>
                  <a:pt x="236050" y="1191380"/>
                </a:cubicBezTo>
                <a:cubicBezTo>
                  <a:pt x="234526" y="1202334"/>
                  <a:pt x="234050" y="1208430"/>
                  <a:pt x="236050" y="1206525"/>
                </a:cubicBezTo>
                <a:cubicBezTo>
                  <a:pt x="220334" y="1267961"/>
                  <a:pt x="225953" y="1235862"/>
                  <a:pt x="231002" y="1206144"/>
                </a:cubicBezTo>
                <a:cubicBezTo>
                  <a:pt x="234812" y="1182522"/>
                  <a:pt x="241860" y="1158900"/>
                  <a:pt x="243479" y="1145470"/>
                </a:cubicBezTo>
                <a:cubicBezTo>
                  <a:pt x="249556" y="1120171"/>
                  <a:pt x="257453" y="1095340"/>
                  <a:pt x="267102" y="1071174"/>
                </a:cubicBezTo>
                <a:close/>
                <a:moveTo>
                  <a:pt x="291485" y="1043647"/>
                </a:moveTo>
                <a:cubicBezTo>
                  <a:pt x="288342" y="1052220"/>
                  <a:pt x="284818" y="1060602"/>
                  <a:pt x="281960" y="1069174"/>
                </a:cubicBezTo>
                <a:lnTo>
                  <a:pt x="273578" y="1094797"/>
                </a:lnTo>
                <a:lnTo>
                  <a:pt x="281960" y="1069079"/>
                </a:lnTo>
                <a:cubicBezTo>
                  <a:pt x="284818" y="1060506"/>
                  <a:pt x="288342" y="1052124"/>
                  <a:pt x="291485" y="1043647"/>
                </a:cubicBezTo>
                <a:close/>
                <a:moveTo>
                  <a:pt x="200617" y="1027836"/>
                </a:moveTo>
                <a:cubicBezTo>
                  <a:pt x="202522" y="1028502"/>
                  <a:pt x="201474" y="1029074"/>
                  <a:pt x="201474" y="1030884"/>
                </a:cubicBezTo>
                <a:cubicBezTo>
                  <a:pt x="201474" y="1029169"/>
                  <a:pt x="201188" y="1028121"/>
                  <a:pt x="200617" y="1027931"/>
                </a:cubicBezTo>
                <a:cubicBezTo>
                  <a:pt x="198902" y="1027264"/>
                  <a:pt x="194711" y="1032407"/>
                  <a:pt x="189187" y="1043552"/>
                </a:cubicBezTo>
                <a:cubicBezTo>
                  <a:pt x="194711" y="1032312"/>
                  <a:pt x="198712" y="1027169"/>
                  <a:pt x="200617" y="1027836"/>
                </a:cubicBezTo>
                <a:close/>
                <a:moveTo>
                  <a:pt x="292687" y="1011514"/>
                </a:moveTo>
                <a:lnTo>
                  <a:pt x="292782" y="1011514"/>
                </a:lnTo>
                <a:lnTo>
                  <a:pt x="292687" y="1011609"/>
                </a:lnTo>
                <a:lnTo>
                  <a:pt x="288115" y="1019515"/>
                </a:lnTo>
                <a:close/>
                <a:moveTo>
                  <a:pt x="265006" y="1000880"/>
                </a:moveTo>
                <a:cubicBezTo>
                  <a:pt x="261672" y="1016501"/>
                  <a:pt x="254028" y="1041671"/>
                  <a:pt x="245944" y="1070079"/>
                </a:cubicBezTo>
                <a:lnTo>
                  <a:pt x="224494" y="1157668"/>
                </a:lnTo>
                <a:lnTo>
                  <a:pt x="224239" y="1158710"/>
                </a:lnTo>
                <a:cubicBezTo>
                  <a:pt x="217571" y="1181475"/>
                  <a:pt x="213762" y="1203572"/>
                  <a:pt x="210142" y="1222051"/>
                </a:cubicBezTo>
                <a:cubicBezTo>
                  <a:pt x="208523" y="1231386"/>
                  <a:pt x="207094" y="1239768"/>
                  <a:pt x="206046" y="1247102"/>
                </a:cubicBezTo>
                <a:cubicBezTo>
                  <a:pt x="204999" y="1254436"/>
                  <a:pt x="204999" y="1260722"/>
                  <a:pt x="204999" y="1265580"/>
                </a:cubicBezTo>
                <a:lnTo>
                  <a:pt x="196998" y="1311014"/>
                </a:lnTo>
                <a:cubicBezTo>
                  <a:pt x="196750" y="1319501"/>
                  <a:pt x="195140" y="1327893"/>
                  <a:pt x="192235" y="1335875"/>
                </a:cubicBezTo>
                <a:cubicBezTo>
                  <a:pt x="188711" y="1332732"/>
                  <a:pt x="180329" y="1380452"/>
                  <a:pt x="176804" y="1402550"/>
                </a:cubicBezTo>
                <a:cubicBezTo>
                  <a:pt x="174680" y="1412608"/>
                  <a:pt x="171852" y="1422514"/>
                  <a:pt x="168327" y="1432172"/>
                </a:cubicBezTo>
                <a:cubicBezTo>
                  <a:pt x="163869" y="1448032"/>
                  <a:pt x="161374" y="1464377"/>
                  <a:pt x="160898" y="1480845"/>
                </a:cubicBezTo>
                <a:cubicBezTo>
                  <a:pt x="161945" y="1483608"/>
                  <a:pt x="164041" y="1479893"/>
                  <a:pt x="164041" y="1489418"/>
                </a:cubicBezTo>
                <a:cubicBezTo>
                  <a:pt x="162222" y="1504344"/>
                  <a:pt x="162612" y="1519460"/>
                  <a:pt x="165184" y="1534280"/>
                </a:cubicBezTo>
                <a:cubicBezTo>
                  <a:pt x="167365" y="1537690"/>
                  <a:pt x="168499" y="1541663"/>
                  <a:pt x="168423" y="1545711"/>
                </a:cubicBezTo>
                <a:lnTo>
                  <a:pt x="168423" y="1546264"/>
                </a:lnTo>
                <a:lnTo>
                  <a:pt x="168423" y="1569237"/>
                </a:lnTo>
                <a:cubicBezTo>
                  <a:pt x="168423" y="1577048"/>
                  <a:pt x="168423" y="1584763"/>
                  <a:pt x="168994" y="1592478"/>
                </a:cubicBezTo>
                <a:cubicBezTo>
                  <a:pt x="168613" y="1592288"/>
                  <a:pt x="168041" y="1592478"/>
                  <a:pt x="168041" y="1593050"/>
                </a:cubicBezTo>
                <a:lnTo>
                  <a:pt x="167870" y="1594481"/>
                </a:lnTo>
                <a:lnTo>
                  <a:pt x="167068" y="1601191"/>
                </a:lnTo>
                <a:cubicBezTo>
                  <a:pt x="165862" y="1605379"/>
                  <a:pt x="164041" y="1598503"/>
                  <a:pt x="162327" y="1587716"/>
                </a:cubicBezTo>
                <a:cubicBezTo>
                  <a:pt x="160041" y="1573333"/>
                  <a:pt x="158516" y="1553235"/>
                  <a:pt x="156612" y="1544758"/>
                </a:cubicBezTo>
                <a:cubicBezTo>
                  <a:pt x="158764" y="1523841"/>
                  <a:pt x="159812" y="1502829"/>
                  <a:pt x="159755" y="1481798"/>
                </a:cubicBezTo>
                <a:cubicBezTo>
                  <a:pt x="158002" y="1476292"/>
                  <a:pt x="157316" y="1470511"/>
                  <a:pt x="157754" y="1464748"/>
                </a:cubicBezTo>
                <a:cubicBezTo>
                  <a:pt x="157754" y="1459890"/>
                  <a:pt x="157659" y="1453985"/>
                  <a:pt x="157754" y="1447412"/>
                </a:cubicBezTo>
                <a:cubicBezTo>
                  <a:pt x="157850" y="1440840"/>
                  <a:pt x="158612" y="1433411"/>
                  <a:pt x="159088" y="1425219"/>
                </a:cubicBezTo>
                <a:cubicBezTo>
                  <a:pt x="161279" y="1403312"/>
                  <a:pt x="161469" y="1389120"/>
                  <a:pt x="161279" y="1380452"/>
                </a:cubicBezTo>
                <a:cubicBezTo>
                  <a:pt x="161088" y="1371784"/>
                  <a:pt x="160803" y="1368927"/>
                  <a:pt x="159278" y="1369498"/>
                </a:cubicBezTo>
                <a:lnTo>
                  <a:pt x="166994" y="1306061"/>
                </a:lnTo>
                <a:lnTo>
                  <a:pt x="178233" y="1243196"/>
                </a:lnTo>
                <a:cubicBezTo>
                  <a:pt x="193664" y="1193571"/>
                  <a:pt x="213857" y="1121943"/>
                  <a:pt x="242432" y="1047648"/>
                </a:cubicBezTo>
                <a:cubicBezTo>
                  <a:pt x="255671" y="1015835"/>
                  <a:pt x="262815" y="999452"/>
                  <a:pt x="265006" y="1000880"/>
                </a:cubicBezTo>
                <a:close/>
                <a:moveTo>
                  <a:pt x="2687594" y="987069"/>
                </a:moveTo>
                <a:lnTo>
                  <a:pt x="2687307" y="987207"/>
                </a:lnTo>
                <a:lnTo>
                  <a:pt x="2685487" y="988081"/>
                </a:lnTo>
                <a:cubicBezTo>
                  <a:pt x="2685547" y="990260"/>
                  <a:pt x="2686309" y="994165"/>
                  <a:pt x="2687594" y="999452"/>
                </a:cubicBezTo>
                <a:lnTo>
                  <a:pt x="2690547" y="1005833"/>
                </a:lnTo>
                <a:lnTo>
                  <a:pt x="2687594" y="999547"/>
                </a:lnTo>
                <a:cubicBezTo>
                  <a:pt x="2686118" y="994213"/>
                  <a:pt x="2685261" y="990284"/>
                  <a:pt x="2685201" y="988093"/>
                </a:cubicBezTo>
                <a:lnTo>
                  <a:pt x="2687299" y="987195"/>
                </a:lnTo>
                <a:close/>
                <a:moveTo>
                  <a:pt x="2740554" y="974210"/>
                </a:moveTo>
                <a:cubicBezTo>
                  <a:pt x="2736649" y="971162"/>
                  <a:pt x="2741316" y="985926"/>
                  <a:pt x="2742078" y="993260"/>
                </a:cubicBezTo>
                <a:cubicBezTo>
                  <a:pt x="2740554" y="986212"/>
                  <a:pt x="2736173" y="971448"/>
                  <a:pt x="2740554" y="974210"/>
                </a:cubicBezTo>
                <a:close/>
                <a:moveTo>
                  <a:pt x="151945" y="973829"/>
                </a:moveTo>
                <a:cubicBezTo>
                  <a:pt x="152002" y="974296"/>
                  <a:pt x="152202" y="974724"/>
                  <a:pt x="152516" y="975067"/>
                </a:cubicBezTo>
                <a:cubicBezTo>
                  <a:pt x="152392" y="974801"/>
                  <a:pt x="152335" y="974506"/>
                  <a:pt x="152326" y="974210"/>
                </a:cubicBezTo>
                <a:close/>
                <a:moveTo>
                  <a:pt x="166137" y="957732"/>
                </a:moveTo>
                <a:cubicBezTo>
                  <a:pt x="162232" y="967543"/>
                  <a:pt x="161089" y="970876"/>
                  <a:pt x="160041" y="970400"/>
                </a:cubicBezTo>
                <a:lnTo>
                  <a:pt x="160422" y="970400"/>
                </a:lnTo>
                <a:cubicBezTo>
                  <a:pt x="160898" y="970686"/>
                  <a:pt x="162613" y="967638"/>
                  <a:pt x="166137" y="957732"/>
                </a:cubicBezTo>
                <a:close/>
                <a:moveTo>
                  <a:pt x="2656925" y="950683"/>
                </a:moveTo>
                <a:cubicBezTo>
                  <a:pt x="2665974" y="971448"/>
                  <a:pt x="2675499" y="995832"/>
                  <a:pt x="2682833" y="1014882"/>
                </a:cubicBezTo>
                <a:cubicBezTo>
                  <a:pt x="2675499" y="996117"/>
                  <a:pt x="2665974" y="971353"/>
                  <a:pt x="2656925" y="950683"/>
                </a:cubicBezTo>
                <a:close/>
                <a:moveTo>
                  <a:pt x="2765758" y="947316"/>
                </a:moveTo>
                <a:lnTo>
                  <a:pt x="2775855" y="959222"/>
                </a:lnTo>
                <a:lnTo>
                  <a:pt x="2775855" y="959318"/>
                </a:lnTo>
                <a:close/>
                <a:moveTo>
                  <a:pt x="344255" y="901248"/>
                </a:moveTo>
                <a:lnTo>
                  <a:pt x="340921" y="917536"/>
                </a:lnTo>
                <a:cubicBezTo>
                  <a:pt x="338187" y="928509"/>
                  <a:pt x="334253" y="939139"/>
                  <a:pt x="329205" y="949254"/>
                </a:cubicBezTo>
                <a:cubicBezTo>
                  <a:pt x="323204" y="964971"/>
                  <a:pt x="315203" y="984687"/>
                  <a:pt x="307012" y="1003737"/>
                </a:cubicBezTo>
                <a:cubicBezTo>
                  <a:pt x="301392" y="1016977"/>
                  <a:pt x="296344" y="1030407"/>
                  <a:pt x="290915" y="1043742"/>
                </a:cubicBezTo>
                <a:lnTo>
                  <a:pt x="281390" y="1060316"/>
                </a:lnTo>
                <a:cubicBezTo>
                  <a:pt x="286085" y="1038923"/>
                  <a:pt x="293715" y="1018282"/>
                  <a:pt x="304059" y="998975"/>
                </a:cubicBezTo>
                <a:cubicBezTo>
                  <a:pt x="311460" y="985240"/>
                  <a:pt x="317823" y="970981"/>
                  <a:pt x="323109" y="956303"/>
                </a:cubicBezTo>
                <a:cubicBezTo>
                  <a:pt x="327395" y="942015"/>
                  <a:pt x="317108" y="965066"/>
                  <a:pt x="310060" y="980115"/>
                </a:cubicBezTo>
                <a:cubicBezTo>
                  <a:pt x="298154" y="1004595"/>
                  <a:pt x="293296" y="1014691"/>
                  <a:pt x="292153" y="1011548"/>
                </a:cubicBezTo>
                <a:cubicBezTo>
                  <a:pt x="296153" y="1002499"/>
                  <a:pt x="300725" y="993736"/>
                  <a:pt x="304821" y="984211"/>
                </a:cubicBezTo>
                <a:cubicBezTo>
                  <a:pt x="308917" y="974686"/>
                  <a:pt x="313394" y="965161"/>
                  <a:pt x="316823" y="955636"/>
                </a:cubicBezTo>
                <a:cubicBezTo>
                  <a:pt x="320252" y="946111"/>
                  <a:pt x="324824" y="936872"/>
                  <a:pt x="329777" y="927728"/>
                </a:cubicBezTo>
                <a:cubicBezTo>
                  <a:pt x="334730" y="918584"/>
                  <a:pt x="339111" y="909726"/>
                  <a:pt x="344255" y="901248"/>
                </a:cubicBezTo>
                <a:close/>
                <a:moveTo>
                  <a:pt x="170423" y="889438"/>
                </a:moveTo>
                <a:cubicBezTo>
                  <a:pt x="166089" y="898058"/>
                  <a:pt x="162493" y="904892"/>
                  <a:pt x="159397" y="910631"/>
                </a:cubicBezTo>
                <a:lnTo>
                  <a:pt x="153399" y="921560"/>
                </a:lnTo>
                <a:lnTo>
                  <a:pt x="151373" y="925157"/>
                </a:lnTo>
                <a:lnTo>
                  <a:pt x="143944" y="937349"/>
                </a:lnTo>
                <a:lnTo>
                  <a:pt x="151373" y="925252"/>
                </a:lnTo>
                <a:lnTo>
                  <a:pt x="153399" y="921560"/>
                </a:lnTo>
                <a:lnTo>
                  <a:pt x="159683" y="910405"/>
                </a:lnTo>
                <a:cubicBezTo>
                  <a:pt x="162779" y="904607"/>
                  <a:pt x="166279" y="897772"/>
                  <a:pt x="170423" y="889438"/>
                </a:cubicBezTo>
                <a:close/>
                <a:moveTo>
                  <a:pt x="469317" y="886580"/>
                </a:moveTo>
                <a:lnTo>
                  <a:pt x="441980" y="936396"/>
                </a:lnTo>
                <a:cubicBezTo>
                  <a:pt x="436161" y="950674"/>
                  <a:pt x="429579" y="964638"/>
                  <a:pt x="422264" y="978211"/>
                </a:cubicBezTo>
                <a:cubicBezTo>
                  <a:pt x="429588" y="964542"/>
                  <a:pt x="436170" y="950493"/>
                  <a:pt x="441980" y="936110"/>
                </a:cubicBezTo>
                <a:close/>
                <a:moveTo>
                  <a:pt x="438896" y="868544"/>
                </a:moveTo>
                <a:lnTo>
                  <a:pt x="432514" y="882069"/>
                </a:lnTo>
                <a:lnTo>
                  <a:pt x="423275" y="898071"/>
                </a:lnTo>
                <a:lnTo>
                  <a:pt x="432419" y="882069"/>
                </a:lnTo>
                <a:close/>
                <a:moveTo>
                  <a:pt x="438742" y="868197"/>
                </a:moveTo>
                <a:cubicBezTo>
                  <a:pt x="437694" y="867721"/>
                  <a:pt x="426740" y="884770"/>
                  <a:pt x="423883" y="887247"/>
                </a:cubicBezTo>
                <a:cubicBezTo>
                  <a:pt x="426740" y="884675"/>
                  <a:pt x="437694" y="867626"/>
                  <a:pt x="438742" y="868197"/>
                </a:cubicBezTo>
                <a:close/>
                <a:moveTo>
                  <a:pt x="315203" y="866387"/>
                </a:moveTo>
                <a:cubicBezTo>
                  <a:pt x="308249" y="876770"/>
                  <a:pt x="297962" y="898010"/>
                  <a:pt x="287390" y="918394"/>
                </a:cubicBezTo>
                <a:cubicBezTo>
                  <a:pt x="297962" y="897820"/>
                  <a:pt x="308249" y="876770"/>
                  <a:pt x="315203" y="866387"/>
                </a:cubicBezTo>
                <a:close/>
                <a:moveTo>
                  <a:pt x="2614443" y="863148"/>
                </a:moveTo>
                <a:lnTo>
                  <a:pt x="2615396" y="866863"/>
                </a:lnTo>
                <a:cubicBezTo>
                  <a:pt x="2617587" y="870673"/>
                  <a:pt x="2619682" y="874388"/>
                  <a:pt x="2621682" y="878103"/>
                </a:cubicBezTo>
                <a:cubicBezTo>
                  <a:pt x="2627112" y="887818"/>
                  <a:pt x="2632922" y="896962"/>
                  <a:pt x="2636637" y="904677"/>
                </a:cubicBezTo>
                <a:cubicBezTo>
                  <a:pt x="2639447" y="909897"/>
                  <a:pt x="2641618" y="915422"/>
                  <a:pt x="2643113" y="921156"/>
                </a:cubicBezTo>
                <a:cubicBezTo>
                  <a:pt x="2638542" y="914202"/>
                  <a:pt x="2634065" y="905915"/>
                  <a:pt x="2628540" y="897057"/>
                </a:cubicBezTo>
                <a:cubicBezTo>
                  <a:pt x="2623016" y="888199"/>
                  <a:pt x="2617110" y="878293"/>
                  <a:pt x="2610729" y="867530"/>
                </a:cubicBezTo>
                <a:cubicBezTo>
                  <a:pt x="2604442" y="862101"/>
                  <a:pt x="2626064" y="902201"/>
                  <a:pt x="2621873" y="900201"/>
                </a:cubicBezTo>
                <a:cubicBezTo>
                  <a:pt x="2618920" y="897915"/>
                  <a:pt x="2618920" y="900391"/>
                  <a:pt x="2609395" y="884580"/>
                </a:cubicBezTo>
                <a:lnTo>
                  <a:pt x="2607204" y="887151"/>
                </a:lnTo>
                <a:cubicBezTo>
                  <a:pt x="2612062" y="895724"/>
                  <a:pt x="2617110" y="904106"/>
                  <a:pt x="2621587" y="912869"/>
                </a:cubicBezTo>
                <a:lnTo>
                  <a:pt x="2634827" y="939158"/>
                </a:lnTo>
                <a:cubicBezTo>
                  <a:pt x="2640542" y="949540"/>
                  <a:pt x="2644828" y="957255"/>
                  <a:pt x="2647876" y="962970"/>
                </a:cubicBezTo>
                <a:cubicBezTo>
                  <a:pt x="2649943" y="966980"/>
                  <a:pt x="2651762" y="971114"/>
                  <a:pt x="2653305" y="975353"/>
                </a:cubicBezTo>
                <a:cubicBezTo>
                  <a:pt x="2655020" y="980401"/>
                  <a:pt x="2653305" y="979925"/>
                  <a:pt x="2649876" y="979068"/>
                </a:cubicBezTo>
                <a:lnTo>
                  <a:pt x="2649876" y="983735"/>
                </a:lnTo>
                <a:cubicBezTo>
                  <a:pt x="2653496" y="993831"/>
                  <a:pt x="2657782" y="1004690"/>
                  <a:pt x="2663021" y="1015929"/>
                </a:cubicBezTo>
                <a:cubicBezTo>
                  <a:pt x="2668260" y="1027169"/>
                  <a:pt x="2672546" y="1039456"/>
                  <a:pt x="2677785" y="1051648"/>
                </a:cubicBezTo>
                <a:lnTo>
                  <a:pt x="2682357" y="1064697"/>
                </a:lnTo>
                <a:lnTo>
                  <a:pt x="2677785" y="1067079"/>
                </a:lnTo>
                <a:lnTo>
                  <a:pt x="2666831" y="1038980"/>
                </a:lnTo>
                <a:lnTo>
                  <a:pt x="2661306" y="1024978"/>
                </a:lnTo>
                <a:lnTo>
                  <a:pt x="2655115" y="1011167"/>
                </a:lnTo>
                <a:cubicBezTo>
                  <a:pt x="2651972" y="1007738"/>
                  <a:pt x="2642828" y="990117"/>
                  <a:pt x="2636065" y="977639"/>
                </a:cubicBezTo>
                <a:cubicBezTo>
                  <a:pt x="2633970" y="973315"/>
                  <a:pt x="2631417" y="969228"/>
                  <a:pt x="2628445" y="965447"/>
                </a:cubicBezTo>
                <a:cubicBezTo>
                  <a:pt x="2627112" y="964113"/>
                  <a:pt x="2627874" y="966495"/>
                  <a:pt x="2631207" y="974972"/>
                </a:cubicBezTo>
                <a:cubicBezTo>
                  <a:pt x="2641494" y="1003356"/>
                  <a:pt x="2657115" y="1024406"/>
                  <a:pt x="2669307" y="1054601"/>
                </a:cubicBezTo>
                <a:cubicBezTo>
                  <a:pt x="2698644" y="1136897"/>
                  <a:pt x="2712551" y="1159281"/>
                  <a:pt x="2730458" y="1228528"/>
                </a:cubicBezTo>
                <a:cubicBezTo>
                  <a:pt x="2737506" y="1253102"/>
                  <a:pt x="2746650" y="1302251"/>
                  <a:pt x="2748365" y="1298060"/>
                </a:cubicBezTo>
                <a:lnTo>
                  <a:pt x="2748555" y="1298060"/>
                </a:lnTo>
                <a:cubicBezTo>
                  <a:pt x="2748384" y="1287420"/>
                  <a:pt x="2747136" y="1276829"/>
                  <a:pt x="2744841" y="1266437"/>
                </a:cubicBezTo>
                <a:cubicBezTo>
                  <a:pt x="2742269" y="1250340"/>
                  <a:pt x="2737316" y="1231575"/>
                  <a:pt x="2734744" y="1217669"/>
                </a:cubicBezTo>
                <a:lnTo>
                  <a:pt x="2733887" y="1204524"/>
                </a:lnTo>
                <a:cubicBezTo>
                  <a:pt x="2737602" y="1215192"/>
                  <a:pt x="2738078" y="1214240"/>
                  <a:pt x="2737030" y="1207572"/>
                </a:cubicBezTo>
                <a:cubicBezTo>
                  <a:pt x="2736459" y="1204239"/>
                  <a:pt x="2735792" y="1199476"/>
                  <a:pt x="2734363" y="1194047"/>
                </a:cubicBezTo>
                <a:cubicBezTo>
                  <a:pt x="2732934" y="1188618"/>
                  <a:pt x="2731315" y="1182617"/>
                  <a:pt x="2729791" y="1176616"/>
                </a:cubicBezTo>
                <a:cubicBezTo>
                  <a:pt x="2728743" y="1164043"/>
                  <a:pt x="2739507" y="1189761"/>
                  <a:pt x="2728172" y="1143660"/>
                </a:cubicBezTo>
                <a:lnTo>
                  <a:pt x="2728579" y="1141826"/>
                </a:lnTo>
                <a:lnTo>
                  <a:pt x="2717301" y="1105989"/>
                </a:lnTo>
                <a:cubicBezTo>
                  <a:pt x="2713646" y="1094678"/>
                  <a:pt x="2710312" y="1084272"/>
                  <a:pt x="2707883" y="1075366"/>
                </a:cubicBezTo>
                <a:cubicBezTo>
                  <a:pt x="2710312" y="1084224"/>
                  <a:pt x="2713646" y="1094607"/>
                  <a:pt x="2717301" y="1105918"/>
                </a:cubicBezTo>
                <a:lnTo>
                  <a:pt x="2728580" y="1141825"/>
                </a:lnTo>
                <a:lnTo>
                  <a:pt x="2728743" y="1141088"/>
                </a:lnTo>
                <a:cubicBezTo>
                  <a:pt x="2728219" y="1131420"/>
                  <a:pt x="2726619" y="1121828"/>
                  <a:pt x="2723981" y="1112513"/>
                </a:cubicBezTo>
                <a:cubicBezTo>
                  <a:pt x="2722362" y="1105940"/>
                  <a:pt x="2720171" y="1098035"/>
                  <a:pt x="2717313" y="1088510"/>
                </a:cubicBezTo>
                <a:lnTo>
                  <a:pt x="2712551" y="1072889"/>
                </a:lnTo>
                <a:cubicBezTo>
                  <a:pt x="2710551" y="1067269"/>
                  <a:pt x="2708169" y="1061268"/>
                  <a:pt x="2705597" y="1054601"/>
                </a:cubicBezTo>
                <a:lnTo>
                  <a:pt x="2707026" y="1045743"/>
                </a:lnTo>
                <a:cubicBezTo>
                  <a:pt x="2723600" y="1077461"/>
                  <a:pt x="2725314" y="1074222"/>
                  <a:pt x="2701502" y="1010024"/>
                </a:cubicBezTo>
                <a:lnTo>
                  <a:pt x="2676642" y="952874"/>
                </a:lnTo>
                <a:lnTo>
                  <a:pt x="2655782" y="912488"/>
                </a:lnTo>
                <a:lnTo>
                  <a:pt x="2649114" y="897819"/>
                </a:lnTo>
                <a:cubicBezTo>
                  <a:pt x="2647590" y="894962"/>
                  <a:pt x="2645780" y="892009"/>
                  <a:pt x="2643971" y="888961"/>
                </a:cubicBezTo>
                <a:cubicBezTo>
                  <a:pt x="2632350" y="877150"/>
                  <a:pt x="2654829" y="926680"/>
                  <a:pt x="2614443" y="863148"/>
                </a:cubicBezTo>
                <a:close/>
                <a:moveTo>
                  <a:pt x="421311" y="861148"/>
                </a:moveTo>
                <a:cubicBezTo>
                  <a:pt x="403309" y="898296"/>
                  <a:pt x="380544" y="941254"/>
                  <a:pt x="356732" y="995832"/>
                </a:cubicBezTo>
                <a:cubicBezTo>
                  <a:pt x="380544" y="941254"/>
                  <a:pt x="403309" y="898010"/>
                  <a:pt x="421311" y="861148"/>
                </a:cubicBezTo>
                <a:close/>
                <a:moveTo>
                  <a:pt x="178805" y="854672"/>
                </a:moveTo>
                <a:cubicBezTo>
                  <a:pt x="178710" y="851433"/>
                  <a:pt x="173662" y="858101"/>
                  <a:pt x="167089" y="868102"/>
                </a:cubicBezTo>
                <a:cubicBezTo>
                  <a:pt x="159279" y="885723"/>
                  <a:pt x="153088" y="897820"/>
                  <a:pt x="147468" y="909345"/>
                </a:cubicBezTo>
                <a:cubicBezTo>
                  <a:pt x="141848" y="920870"/>
                  <a:pt x="135752" y="931157"/>
                  <a:pt x="130037" y="945731"/>
                </a:cubicBezTo>
                <a:cubicBezTo>
                  <a:pt x="130228" y="948874"/>
                  <a:pt x="132323" y="947921"/>
                  <a:pt x="122036" y="975163"/>
                </a:cubicBezTo>
                <a:cubicBezTo>
                  <a:pt x="117083" y="986745"/>
                  <a:pt x="113225" y="998766"/>
                  <a:pt x="110511" y="1011072"/>
                </a:cubicBezTo>
                <a:lnTo>
                  <a:pt x="111394" y="1016371"/>
                </a:lnTo>
                <a:lnTo>
                  <a:pt x="111273" y="1016692"/>
                </a:lnTo>
                <a:cubicBezTo>
                  <a:pt x="107844" y="1028693"/>
                  <a:pt x="104224" y="1040600"/>
                  <a:pt x="100700" y="1052506"/>
                </a:cubicBezTo>
                <a:cubicBezTo>
                  <a:pt x="97938" y="1062031"/>
                  <a:pt x="95176" y="1071556"/>
                  <a:pt x="92699" y="1081081"/>
                </a:cubicBezTo>
                <a:lnTo>
                  <a:pt x="85198" y="1108559"/>
                </a:lnTo>
                <a:lnTo>
                  <a:pt x="82888" y="1116514"/>
                </a:lnTo>
                <a:cubicBezTo>
                  <a:pt x="77078" y="1127182"/>
                  <a:pt x="80221" y="1110323"/>
                  <a:pt x="83555" y="1089844"/>
                </a:cubicBezTo>
                <a:cubicBezTo>
                  <a:pt x="86889" y="1069365"/>
                  <a:pt x="93461" y="1046505"/>
                  <a:pt x="91366" y="1044695"/>
                </a:cubicBezTo>
                <a:cubicBezTo>
                  <a:pt x="86155" y="1058802"/>
                  <a:pt x="81707" y="1073175"/>
                  <a:pt x="78031" y="1087748"/>
                </a:cubicBezTo>
                <a:cubicBezTo>
                  <a:pt x="74316" y="1101274"/>
                  <a:pt x="70601" y="1115466"/>
                  <a:pt x="66886" y="1129849"/>
                </a:cubicBezTo>
                <a:cubicBezTo>
                  <a:pt x="65267" y="1134040"/>
                  <a:pt x="63838" y="1139088"/>
                  <a:pt x="62505" y="1143565"/>
                </a:cubicBezTo>
                <a:cubicBezTo>
                  <a:pt x="60314" y="1151375"/>
                  <a:pt x="58314" y="1158995"/>
                  <a:pt x="56218" y="1166044"/>
                </a:cubicBezTo>
                <a:cubicBezTo>
                  <a:pt x="53075" y="1177188"/>
                  <a:pt x="50122" y="1187094"/>
                  <a:pt x="47551" y="1195190"/>
                </a:cubicBezTo>
                <a:cubicBezTo>
                  <a:pt x="45750" y="1201239"/>
                  <a:pt x="43617" y="1207182"/>
                  <a:pt x="41169" y="1213002"/>
                </a:cubicBezTo>
                <a:lnTo>
                  <a:pt x="40359" y="1214621"/>
                </a:lnTo>
                <a:lnTo>
                  <a:pt x="37930" y="1214621"/>
                </a:lnTo>
                <a:lnTo>
                  <a:pt x="41121" y="1196785"/>
                </a:lnTo>
                <a:lnTo>
                  <a:pt x="44360" y="1179427"/>
                </a:lnTo>
                <a:cubicBezTo>
                  <a:pt x="46789" y="1167092"/>
                  <a:pt x="49170" y="1155185"/>
                  <a:pt x="50694" y="1146518"/>
                </a:cubicBezTo>
                <a:lnTo>
                  <a:pt x="50503" y="1146518"/>
                </a:lnTo>
                <a:cubicBezTo>
                  <a:pt x="48979" y="1155185"/>
                  <a:pt x="46622" y="1167020"/>
                  <a:pt x="44252" y="1179284"/>
                </a:cubicBezTo>
                <a:lnTo>
                  <a:pt x="41121" y="1196785"/>
                </a:lnTo>
                <a:lnTo>
                  <a:pt x="37740" y="1214907"/>
                </a:lnTo>
                <a:cubicBezTo>
                  <a:pt x="38311" y="1216717"/>
                  <a:pt x="39169" y="1216526"/>
                  <a:pt x="40216" y="1214907"/>
                </a:cubicBezTo>
                <a:lnTo>
                  <a:pt x="40359" y="1214621"/>
                </a:lnTo>
                <a:lnTo>
                  <a:pt x="40407" y="1214621"/>
                </a:lnTo>
                <a:lnTo>
                  <a:pt x="41359" y="1212716"/>
                </a:lnTo>
                <a:cubicBezTo>
                  <a:pt x="43807" y="1206896"/>
                  <a:pt x="45941" y="1200953"/>
                  <a:pt x="47741" y="1194905"/>
                </a:cubicBezTo>
                <a:cubicBezTo>
                  <a:pt x="50313" y="1186808"/>
                  <a:pt x="53266" y="1176902"/>
                  <a:pt x="56409" y="1165758"/>
                </a:cubicBezTo>
                <a:cubicBezTo>
                  <a:pt x="58504" y="1158710"/>
                  <a:pt x="60505" y="1151090"/>
                  <a:pt x="62695" y="1143279"/>
                </a:cubicBezTo>
                <a:cubicBezTo>
                  <a:pt x="64029" y="1139088"/>
                  <a:pt x="65458" y="1134230"/>
                  <a:pt x="67077" y="1129563"/>
                </a:cubicBezTo>
                <a:cubicBezTo>
                  <a:pt x="68125" y="1136231"/>
                  <a:pt x="69077" y="1142898"/>
                  <a:pt x="70601" y="1149566"/>
                </a:cubicBezTo>
                <a:lnTo>
                  <a:pt x="72792" y="1149566"/>
                </a:lnTo>
                <a:cubicBezTo>
                  <a:pt x="75840" y="1138421"/>
                  <a:pt x="79650" y="1127372"/>
                  <a:pt x="83079" y="1116323"/>
                </a:cubicBezTo>
                <a:lnTo>
                  <a:pt x="85198" y="1108559"/>
                </a:lnTo>
                <a:lnTo>
                  <a:pt x="92985" y="1081748"/>
                </a:lnTo>
                <a:lnTo>
                  <a:pt x="93121" y="1081260"/>
                </a:lnTo>
                <a:lnTo>
                  <a:pt x="95917" y="1082447"/>
                </a:lnTo>
                <a:cubicBezTo>
                  <a:pt x="97212" y="1090368"/>
                  <a:pt x="94032" y="1113585"/>
                  <a:pt x="98033" y="1112799"/>
                </a:cubicBezTo>
                <a:cubicBezTo>
                  <a:pt x="94176" y="1113585"/>
                  <a:pt x="97283" y="1090368"/>
                  <a:pt x="95944" y="1082447"/>
                </a:cubicBezTo>
                <a:lnTo>
                  <a:pt x="93122" y="1081259"/>
                </a:lnTo>
                <a:lnTo>
                  <a:pt x="100986" y="1053173"/>
                </a:lnTo>
                <a:cubicBezTo>
                  <a:pt x="104510" y="1041266"/>
                  <a:pt x="108130" y="1029360"/>
                  <a:pt x="111559" y="1017359"/>
                </a:cubicBezTo>
                <a:lnTo>
                  <a:pt x="111394" y="1016371"/>
                </a:lnTo>
                <a:lnTo>
                  <a:pt x="123751" y="983735"/>
                </a:lnTo>
                <a:lnTo>
                  <a:pt x="137181" y="951731"/>
                </a:lnTo>
                <a:cubicBezTo>
                  <a:pt x="142991" y="935063"/>
                  <a:pt x="150230" y="919060"/>
                  <a:pt x="157183" y="902868"/>
                </a:cubicBezTo>
                <a:cubicBezTo>
                  <a:pt x="164137" y="886676"/>
                  <a:pt x="170804" y="870292"/>
                  <a:pt x="178805" y="854672"/>
                </a:cubicBezTo>
                <a:close/>
                <a:moveTo>
                  <a:pt x="2667116" y="846956"/>
                </a:moveTo>
                <a:cubicBezTo>
                  <a:pt x="2669592" y="852005"/>
                  <a:pt x="2672926" y="858386"/>
                  <a:pt x="2677307" y="866387"/>
                </a:cubicBezTo>
                <a:cubicBezTo>
                  <a:pt x="2679975" y="870483"/>
                  <a:pt x="2682356" y="875436"/>
                  <a:pt x="2684737" y="880008"/>
                </a:cubicBezTo>
                <a:cubicBezTo>
                  <a:pt x="2682356" y="875436"/>
                  <a:pt x="2679975" y="870864"/>
                  <a:pt x="2677307" y="866482"/>
                </a:cubicBezTo>
                <a:cubicBezTo>
                  <a:pt x="2672926" y="858386"/>
                  <a:pt x="2669592" y="852005"/>
                  <a:pt x="2667116" y="846956"/>
                </a:cubicBezTo>
                <a:close/>
                <a:moveTo>
                  <a:pt x="161660" y="845718"/>
                </a:moveTo>
                <a:cubicBezTo>
                  <a:pt x="159765" y="852967"/>
                  <a:pt x="156955" y="859948"/>
                  <a:pt x="153278" y="866483"/>
                </a:cubicBezTo>
                <a:lnTo>
                  <a:pt x="153754" y="866483"/>
                </a:lnTo>
                <a:cubicBezTo>
                  <a:pt x="157260" y="859929"/>
                  <a:pt x="159917" y="852948"/>
                  <a:pt x="161660" y="845718"/>
                </a:cubicBezTo>
                <a:close/>
                <a:moveTo>
                  <a:pt x="398223" y="844065"/>
                </a:moveTo>
                <a:lnTo>
                  <a:pt x="368029" y="896357"/>
                </a:lnTo>
                <a:lnTo>
                  <a:pt x="368029" y="896262"/>
                </a:lnTo>
                <a:close/>
                <a:moveTo>
                  <a:pt x="261101" y="802761"/>
                </a:moveTo>
                <a:cubicBezTo>
                  <a:pt x="256100" y="808476"/>
                  <a:pt x="254624" y="808142"/>
                  <a:pt x="255469" y="803856"/>
                </a:cubicBezTo>
                <a:lnTo>
                  <a:pt x="255487" y="803807"/>
                </a:lnTo>
                <a:lnTo>
                  <a:pt x="256093" y="806952"/>
                </a:lnTo>
                <a:cubicBezTo>
                  <a:pt x="256981" y="806880"/>
                  <a:pt x="258601" y="805571"/>
                  <a:pt x="261101" y="802761"/>
                </a:cubicBezTo>
                <a:close/>
                <a:moveTo>
                  <a:pt x="299868" y="785425"/>
                </a:moveTo>
                <a:cubicBezTo>
                  <a:pt x="296058" y="791521"/>
                  <a:pt x="290343" y="801522"/>
                  <a:pt x="287962" y="804475"/>
                </a:cubicBezTo>
                <a:cubicBezTo>
                  <a:pt x="289962" y="801522"/>
                  <a:pt x="296058" y="791521"/>
                  <a:pt x="299868" y="785425"/>
                </a:cubicBezTo>
                <a:close/>
                <a:moveTo>
                  <a:pt x="263768" y="781234"/>
                </a:moveTo>
                <a:lnTo>
                  <a:pt x="255487" y="803807"/>
                </a:lnTo>
                <a:lnTo>
                  <a:pt x="255469" y="803713"/>
                </a:lnTo>
                <a:cubicBezTo>
                  <a:pt x="256315" y="799427"/>
                  <a:pt x="259482" y="791235"/>
                  <a:pt x="263768" y="781234"/>
                </a:cubicBezTo>
                <a:close/>
                <a:moveTo>
                  <a:pt x="2654829" y="770947"/>
                </a:moveTo>
                <a:lnTo>
                  <a:pt x="2671212" y="795998"/>
                </a:lnTo>
                <a:cubicBezTo>
                  <a:pt x="2678279" y="806485"/>
                  <a:pt x="2684280" y="817658"/>
                  <a:pt x="2689119" y="829336"/>
                </a:cubicBezTo>
                <a:cubicBezTo>
                  <a:pt x="2684242" y="817648"/>
                  <a:pt x="2678212" y="806485"/>
                  <a:pt x="2671116" y="795998"/>
                </a:cubicBezTo>
                <a:close/>
                <a:moveTo>
                  <a:pt x="504751" y="769899"/>
                </a:moveTo>
                <a:cubicBezTo>
                  <a:pt x="495131" y="783711"/>
                  <a:pt x="486082" y="796569"/>
                  <a:pt x="482558" y="802761"/>
                </a:cubicBezTo>
                <a:cubicBezTo>
                  <a:pt x="486082" y="796188"/>
                  <a:pt x="495131" y="783711"/>
                  <a:pt x="504751" y="769899"/>
                </a:cubicBezTo>
                <a:close/>
                <a:moveTo>
                  <a:pt x="163375" y="709415"/>
                </a:moveTo>
                <a:cubicBezTo>
                  <a:pt x="159279" y="717797"/>
                  <a:pt x="150421" y="733799"/>
                  <a:pt x="140229" y="751706"/>
                </a:cubicBezTo>
                <a:cubicBezTo>
                  <a:pt x="140086" y="754040"/>
                  <a:pt x="141824" y="752516"/>
                  <a:pt x="145253" y="747599"/>
                </a:cubicBezTo>
                <a:lnTo>
                  <a:pt x="145322" y="747487"/>
                </a:lnTo>
                <a:lnTo>
                  <a:pt x="145360" y="747456"/>
                </a:lnTo>
                <a:cubicBezTo>
                  <a:pt x="148754" y="742538"/>
                  <a:pt x="153802" y="734275"/>
                  <a:pt x="160422" y="723131"/>
                </a:cubicBezTo>
                <a:lnTo>
                  <a:pt x="145322" y="747487"/>
                </a:lnTo>
                <a:lnTo>
                  <a:pt x="140229" y="751706"/>
                </a:lnTo>
                <a:cubicBezTo>
                  <a:pt x="150421" y="733799"/>
                  <a:pt x="159469" y="717797"/>
                  <a:pt x="163375" y="709415"/>
                </a:cubicBezTo>
                <a:close/>
                <a:moveTo>
                  <a:pt x="341587" y="703224"/>
                </a:moveTo>
                <a:cubicBezTo>
                  <a:pt x="339778" y="705511"/>
                  <a:pt x="338254" y="707511"/>
                  <a:pt x="337111" y="708844"/>
                </a:cubicBezTo>
                <a:lnTo>
                  <a:pt x="337210" y="708626"/>
                </a:lnTo>
                <a:close/>
                <a:moveTo>
                  <a:pt x="182806" y="683317"/>
                </a:moveTo>
                <a:cubicBezTo>
                  <a:pt x="178148" y="690527"/>
                  <a:pt x="173862" y="697966"/>
                  <a:pt x="169947" y="705605"/>
                </a:cubicBezTo>
                <a:lnTo>
                  <a:pt x="170328" y="705605"/>
                </a:lnTo>
                <a:cubicBezTo>
                  <a:pt x="174119" y="697976"/>
                  <a:pt x="178281" y="690537"/>
                  <a:pt x="182806" y="683317"/>
                </a:cubicBezTo>
                <a:close/>
                <a:moveTo>
                  <a:pt x="351493" y="677316"/>
                </a:moveTo>
                <a:lnTo>
                  <a:pt x="337210" y="708626"/>
                </a:lnTo>
                <a:lnTo>
                  <a:pt x="337111" y="708749"/>
                </a:lnTo>
                <a:close/>
                <a:moveTo>
                  <a:pt x="364733" y="671887"/>
                </a:moveTo>
                <a:cubicBezTo>
                  <a:pt x="357208" y="681793"/>
                  <a:pt x="347492" y="695318"/>
                  <a:pt x="341111" y="703700"/>
                </a:cubicBezTo>
                <a:cubicBezTo>
                  <a:pt x="347492" y="695318"/>
                  <a:pt x="357208" y="681412"/>
                  <a:pt x="364733" y="671887"/>
                </a:cubicBezTo>
                <a:close/>
                <a:moveTo>
                  <a:pt x="370353" y="668934"/>
                </a:moveTo>
                <a:lnTo>
                  <a:pt x="370548" y="669086"/>
                </a:lnTo>
                <a:lnTo>
                  <a:pt x="372012" y="670224"/>
                </a:lnTo>
                <a:lnTo>
                  <a:pt x="371972" y="670267"/>
                </a:lnTo>
                <a:lnTo>
                  <a:pt x="370544" y="669092"/>
                </a:lnTo>
                <a:close/>
                <a:moveTo>
                  <a:pt x="383437" y="659504"/>
                </a:moveTo>
                <a:cubicBezTo>
                  <a:pt x="384450" y="659647"/>
                  <a:pt x="383735" y="662076"/>
                  <a:pt x="384545" y="662457"/>
                </a:cubicBezTo>
                <a:cubicBezTo>
                  <a:pt x="382926" y="661695"/>
                  <a:pt x="387402" y="652932"/>
                  <a:pt x="372067" y="670267"/>
                </a:cubicBezTo>
                <a:lnTo>
                  <a:pt x="372012" y="670224"/>
                </a:lnTo>
                <a:lnTo>
                  <a:pt x="380218" y="661546"/>
                </a:lnTo>
                <a:cubicBezTo>
                  <a:pt x="381994" y="659932"/>
                  <a:pt x="382931" y="659432"/>
                  <a:pt x="383437" y="659504"/>
                </a:cubicBezTo>
                <a:close/>
                <a:moveTo>
                  <a:pt x="2724004" y="659028"/>
                </a:moveTo>
                <a:cubicBezTo>
                  <a:pt x="2722599" y="657980"/>
                  <a:pt x="2721837" y="658028"/>
                  <a:pt x="2721885" y="659409"/>
                </a:cubicBezTo>
                <a:cubicBezTo>
                  <a:pt x="2721885" y="656647"/>
                  <a:pt x="2724932" y="659409"/>
                  <a:pt x="2729981" y="665220"/>
                </a:cubicBezTo>
                <a:cubicBezTo>
                  <a:pt x="2727457" y="662219"/>
                  <a:pt x="2725409" y="660076"/>
                  <a:pt x="2724004" y="659028"/>
                </a:cubicBezTo>
                <a:close/>
                <a:moveTo>
                  <a:pt x="2707406" y="648932"/>
                </a:moveTo>
                <a:lnTo>
                  <a:pt x="2738199" y="692934"/>
                </a:lnTo>
                <a:lnTo>
                  <a:pt x="2733732" y="692747"/>
                </a:lnTo>
                <a:cubicBezTo>
                  <a:pt x="2733011" y="692759"/>
                  <a:pt x="2732598" y="693235"/>
                  <a:pt x="2732924" y="694839"/>
                </a:cubicBezTo>
                <a:lnTo>
                  <a:pt x="2732924" y="694840"/>
                </a:lnTo>
                <a:lnTo>
                  <a:pt x="2732924" y="694841"/>
                </a:lnTo>
                <a:cubicBezTo>
                  <a:pt x="2733249" y="696444"/>
                  <a:pt x="2734315" y="699176"/>
                  <a:pt x="2736553" y="703701"/>
                </a:cubicBezTo>
                <a:lnTo>
                  <a:pt x="2732924" y="694840"/>
                </a:lnTo>
                <a:lnTo>
                  <a:pt x="2733732" y="692759"/>
                </a:lnTo>
                <a:cubicBezTo>
                  <a:pt x="2735172" y="692747"/>
                  <a:pt x="2737839" y="694604"/>
                  <a:pt x="2738268" y="693033"/>
                </a:cubicBezTo>
                <a:lnTo>
                  <a:pt x="2738199" y="692934"/>
                </a:lnTo>
                <a:lnTo>
                  <a:pt x="2738268" y="692937"/>
                </a:lnTo>
                <a:cubicBezTo>
                  <a:pt x="2728743" y="677888"/>
                  <a:pt x="2717598" y="663600"/>
                  <a:pt x="2707406" y="648932"/>
                </a:cubicBezTo>
                <a:close/>
                <a:moveTo>
                  <a:pt x="606154" y="641563"/>
                </a:moveTo>
                <a:lnTo>
                  <a:pt x="606154" y="641658"/>
                </a:lnTo>
                <a:lnTo>
                  <a:pt x="593772" y="651564"/>
                </a:lnTo>
                <a:close/>
                <a:moveTo>
                  <a:pt x="2576629" y="632168"/>
                </a:moveTo>
                <a:lnTo>
                  <a:pt x="2590345" y="649122"/>
                </a:lnTo>
                <a:cubicBezTo>
                  <a:pt x="2590535" y="648932"/>
                  <a:pt x="2591107" y="649122"/>
                  <a:pt x="2591869" y="649694"/>
                </a:cubicBezTo>
                <a:cubicBezTo>
                  <a:pt x="2591107" y="649218"/>
                  <a:pt x="2590345" y="649218"/>
                  <a:pt x="2590345" y="649218"/>
                </a:cubicBezTo>
                <a:close/>
                <a:moveTo>
                  <a:pt x="2667878" y="612832"/>
                </a:moveTo>
                <a:cubicBezTo>
                  <a:pt x="2669973" y="616452"/>
                  <a:pt x="2673117" y="621214"/>
                  <a:pt x="2676450" y="626262"/>
                </a:cubicBezTo>
                <a:cubicBezTo>
                  <a:pt x="2673878" y="621214"/>
                  <a:pt x="2670354" y="616452"/>
                  <a:pt x="2668259" y="612832"/>
                </a:cubicBezTo>
                <a:close/>
                <a:moveTo>
                  <a:pt x="2686928" y="605212"/>
                </a:moveTo>
                <a:cubicBezTo>
                  <a:pt x="2687976" y="604164"/>
                  <a:pt x="2699882" y="614737"/>
                  <a:pt x="2719408" y="639788"/>
                </a:cubicBezTo>
                <a:cubicBezTo>
                  <a:pt x="2700358" y="614737"/>
                  <a:pt x="2687976" y="604164"/>
                  <a:pt x="2686928" y="605212"/>
                </a:cubicBezTo>
                <a:close/>
                <a:moveTo>
                  <a:pt x="2544053" y="604545"/>
                </a:moveTo>
                <a:lnTo>
                  <a:pt x="2558436" y="616356"/>
                </a:lnTo>
                <a:lnTo>
                  <a:pt x="2544138" y="604691"/>
                </a:lnTo>
                <a:close/>
                <a:moveTo>
                  <a:pt x="2543958" y="604545"/>
                </a:moveTo>
                <a:lnTo>
                  <a:pt x="2544138" y="604691"/>
                </a:lnTo>
                <a:lnTo>
                  <a:pt x="2548339" y="611975"/>
                </a:lnTo>
                <a:cubicBezTo>
                  <a:pt x="2547196" y="609975"/>
                  <a:pt x="2545767" y="607498"/>
                  <a:pt x="2543958" y="604545"/>
                </a:cubicBezTo>
                <a:close/>
                <a:moveTo>
                  <a:pt x="477128" y="593782"/>
                </a:moveTo>
                <a:cubicBezTo>
                  <a:pt x="483510" y="588448"/>
                  <a:pt x="473604" y="602831"/>
                  <a:pt x="472461" y="606450"/>
                </a:cubicBezTo>
                <a:cubicBezTo>
                  <a:pt x="473604" y="602735"/>
                  <a:pt x="483129" y="588448"/>
                  <a:pt x="477128" y="593782"/>
                </a:cubicBezTo>
                <a:close/>
                <a:moveTo>
                  <a:pt x="228621" y="587114"/>
                </a:moveTo>
                <a:cubicBezTo>
                  <a:pt x="225182" y="592305"/>
                  <a:pt x="222344" y="597868"/>
                  <a:pt x="220144" y="603688"/>
                </a:cubicBezTo>
                <a:cubicBezTo>
                  <a:pt x="222353" y="597935"/>
                  <a:pt x="225201" y="592439"/>
                  <a:pt x="228621" y="587305"/>
                </a:cubicBezTo>
                <a:close/>
                <a:moveTo>
                  <a:pt x="476938" y="564635"/>
                </a:moveTo>
                <a:lnTo>
                  <a:pt x="477100" y="564852"/>
                </a:lnTo>
                <a:lnTo>
                  <a:pt x="453316" y="588447"/>
                </a:lnTo>
                <a:cubicBezTo>
                  <a:pt x="460841" y="579970"/>
                  <a:pt x="468461" y="571683"/>
                  <a:pt x="476938" y="564635"/>
                </a:cubicBezTo>
                <a:close/>
                <a:moveTo>
                  <a:pt x="441594" y="564447"/>
                </a:moveTo>
                <a:cubicBezTo>
                  <a:pt x="442647" y="563760"/>
                  <a:pt x="442862" y="564135"/>
                  <a:pt x="441981" y="565873"/>
                </a:cubicBezTo>
                <a:cubicBezTo>
                  <a:pt x="431399" y="581370"/>
                  <a:pt x="419578" y="595991"/>
                  <a:pt x="406643" y="609593"/>
                </a:cubicBezTo>
                <a:cubicBezTo>
                  <a:pt x="395309" y="623785"/>
                  <a:pt x="386355" y="634358"/>
                  <a:pt x="377592" y="644455"/>
                </a:cubicBezTo>
                <a:lnTo>
                  <a:pt x="364543" y="659885"/>
                </a:lnTo>
                <a:cubicBezTo>
                  <a:pt x="360161" y="664933"/>
                  <a:pt x="355875" y="670744"/>
                  <a:pt x="351017" y="677887"/>
                </a:cubicBezTo>
                <a:cubicBezTo>
                  <a:pt x="353589" y="671315"/>
                  <a:pt x="296725" y="745991"/>
                  <a:pt x="356447" y="661028"/>
                </a:cubicBezTo>
                <a:cubicBezTo>
                  <a:pt x="365972" y="649122"/>
                  <a:pt x="374544" y="640073"/>
                  <a:pt x="383783" y="629310"/>
                </a:cubicBezTo>
                <a:cubicBezTo>
                  <a:pt x="393023" y="618547"/>
                  <a:pt x="402548" y="606545"/>
                  <a:pt x="416359" y="591210"/>
                </a:cubicBezTo>
                <a:cubicBezTo>
                  <a:pt x="427718" y="578137"/>
                  <a:pt x="438433" y="566510"/>
                  <a:pt x="441594" y="564447"/>
                </a:cubicBezTo>
                <a:close/>
                <a:moveTo>
                  <a:pt x="2479759" y="561968"/>
                </a:moveTo>
                <a:cubicBezTo>
                  <a:pt x="2486998" y="568541"/>
                  <a:pt x="2494808" y="575780"/>
                  <a:pt x="2500333" y="580447"/>
                </a:cubicBezTo>
                <a:cubicBezTo>
                  <a:pt x="2532937" y="610870"/>
                  <a:pt x="2562883" y="644007"/>
                  <a:pt x="2589868" y="679507"/>
                </a:cubicBezTo>
                <a:cubicBezTo>
                  <a:pt x="2562883" y="643978"/>
                  <a:pt x="2532899" y="610841"/>
                  <a:pt x="2500237" y="580447"/>
                </a:cubicBezTo>
                <a:cubicBezTo>
                  <a:pt x="2494808" y="575780"/>
                  <a:pt x="2486998" y="568541"/>
                  <a:pt x="2479759" y="561968"/>
                </a:cubicBezTo>
                <a:close/>
                <a:moveTo>
                  <a:pt x="2295546" y="550728"/>
                </a:moveTo>
                <a:lnTo>
                  <a:pt x="2294689" y="551395"/>
                </a:lnTo>
                <a:lnTo>
                  <a:pt x="2292879" y="554157"/>
                </a:lnTo>
                <a:cubicBezTo>
                  <a:pt x="2307834" y="566730"/>
                  <a:pt x="2322407" y="579684"/>
                  <a:pt x="2337266" y="592353"/>
                </a:cubicBezTo>
                <a:cubicBezTo>
                  <a:pt x="2338218" y="591781"/>
                  <a:pt x="2337837" y="589114"/>
                  <a:pt x="2350315" y="600068"/>
                </a:cubicBezTo>
                <a:cubicBezTo>
                  <a:pt x="2350887" y="599496"/>
                  <a:pt x="2351363" y="598925"/>
                  <a:pt x="2349077" y="595877"/>
                </a:cubicBezTo>
                <a:cubicBezTo>
                  <a:pt x="2343476" y="589324"/>
                  <a:pt x="2337256" y="583333"/>
                  <a:pt x="2330503" y="577970"/>
                </a:cubicBezTo>
                <a:cubicBezTo>
                  <a:pt x="2318787" y="568921"/>
                  <a:pt x="2307357" y="559587"/>
                  <a:pt x="2295546" y="550728"/>
                </a:cubicBezTo>
                <a:close/>
                <a:moveTo>
                  <a:pt x="310917" y="547205"/>
                </a:moveTo>
                <a:cubicBezTo>
                  <a:pt x="305583" y="554110"/>
                  <a:pt x="301678" y="559420"/>
                  <a:pt x="299201" y="563123"/>
                </a:cubicBezTo>
                <a:lnTo>
                  <a:pt x="299166" y="563194"/>
                </a:lnTo>
                <a:lnTo>
                  <a:pt x="299034" y="563373"/>
                </a:lnTo>
                <a:lnTo>
                  <a:pt x="296010" y="569398"/>
                </a:lnTo>
                <a:lnTo>
                  <a:pt x="295677" y="569398"/>
                </a:lnTo>
                <a:lnTo>
                  <a:pt x="269769" y="602735"/>
                </a:lnTo>
                <a:lnTo>
                  <a:pt x="295867" y="569684"/>
                </a:lnTo>
                <a:lnTo>
                  <a:pt x="296010" y="569398"/>
                </a:lnTo>
                <a:lnTo>
                  <a:pt x="296058" y="569398"/>
                </a:lnTo>
                <a:lnTo>
                  <a:pt x="299166" y="563194"/>
                </a:lnTo>
                <a:close/>
                <a:moveTo>
                  <a:pt x="269483" y="526916"/>
                </a:moveTo>
                <a:cubicBezTo>
                  <a:pt x="266149" y="532631"/>
                  <a:pt x="264340" y="536632"/>
                  <a:pt x="260625" y="542728"/>
                </a:cubicBezTo>
                <a:lnTo>
                  <a:pt x="260625" y="542849"/>
                </a:lnTo>
                <a:lnTo>
                  <a:pt x="244432" y="563492"/>
                </a:lnTo>
                <a:cubicBezTo>
                  <a:pt x="249004" y="557777"/>
                  <a:pt x="254529" y="550824"/>
                  <a:pt x="260625" y="542918"/>
                </a:cubicBezTo>
                <a:lnTo>
                  <a:pt x="260625" y="542849"/>
                </a:lnTo>
                <a:lnTo>
                  <a:pt x="260720" y="542728"/>
                </a:lnTo>
                <a:cubicBezTo>
                  <a:pt x="264340" y="536441"/>
                  <a:pt x="266149" y="532631"/>
                  <a:pt x="269483" y="526916"/>
                </a:cubicBezTo>
                <a:close/>
                <a:moveTo>
                  <a:pt x="293105" y="526535"/>
                </a:moveTo>
                <a:cubicBezTo>
                  <a:pt x="293105" y="530822"/>
                  <a:pt x="289390" y="538918"/>
                  <a:pt x="255005" y="585019"/>
                </a:cubicBezTo>
                <a:cubicBezTo>
                  <a:pt x="254624" y="587019"/>
                  <a:pt x="257386" y="584924"/>
                  <a:pt x="255767" y="588829"/>
                </a:cubicBezTo>
                <a:cubicBezTo>
                  <a:pt x="257386" y="585019"/>
                  <a:pt x="255005" y="587019"/>
                  <a:pt x="255005" y="585019"/>
                </a:cubicBezTo>
                <a:cubicBezTo>
                  <a:pt x="289581" y="538918"/>
                  <a:pt x="293105" y="530726"/>
                  <a:pt x="293105" y="526535"/>
                </a:cubicBezTo>
                <a:close/>
                <a:moveTo>
                  <a:pt x="755258" y="521011"/>
                </a:moveTo>
                <a:lnTo>
                  <a:pt x="741066" y="531584"/>
                </a:lnTo>
                <a:cubicBezTo>
                  <a:pt x="726016" y="543871"/>
                  <a:pt x="722587" y="547491"/>
                  <a:pt x="721921" y="549205"/>
                </a:cubicBezTo>
                <a:cubicBezTo>
                  <a:pt x="722587" y="547491"/>
                  <a:pt x="726016" y="543871"/>
                  <a:pt x="740971" y="531584"/>
                </a:cubicBezTo>
                <a:close/>
                <a:moveTo>
                  <a:pt x="298058" y="515582"/>
                </a:moveTo>
                <a:cubicBezTo>
                  <a:pt x="296153" y="517772"/>
                  <a:pt x="294724" y="519963"/>
                  <a:pt x="293105" y="522154"/>
                </a:cubicBezTo>
                <a:lnTo>
                  <a:pt x="293105" y="522535"/>
                </a:lnTo>
                <a:cubicBezTo>
                  <a:pt x="295105" y="519963"/>
                  <a:pt x="296534" y="517772"/>
                  <a:pt x="298439" y="515582"/>
                </a:cubicBezTo>
                <a:close/>
                <a:moveTo>
                  <a:pt x="2258589" y="505008"/>
                </a:moveTo>
                <a:lnTo>
                  <a:pt x="2264780" y="511962"/>
                </a:lnTo>
                <a:cubicBezTo>
                  <a:pt x="2262684" y="509771"/>
                  <a:pt x="2260684" y="507390"/>
                  <a:pt x="2258589" y="505104"/>
                </a:cubicBezTo>
                <a:close/>
                <a:moveTo>
                  <a:pt x="525420" y="496531"/>
                </a:moveTo>
                <a:cubicBezTo>
                  <a:pt x="505037" y="516724"/>
                  <a:pt x="487320" y="538917"/>
                  <a:pt x="468270" y="560158"/>
                </a:cubicBezTo>
                <a:cubicBezTo>
                  <a:pt x="462746" y="565492"/>
                  <a:pt x="458078" y="571207"/>
                  <a:pt x="453221" y="576922"/>
                </a:cubicBezTo>
                <a:cubicBezTo>
                  <a:pt x="458078" y="571303"/>
                  <a:pt x="462936" y="565492"/>
                  <a:pt x="468175" y="560158"/>
                </a:cubicBezTo>
                <a:cubicBezTo>
                  <a:pt x="487034" y="538917"/>
                  <a:pt x="505037" y="517010"/>
                  <a:pt x="525420" y="496531"/>
                </a:cubicBezTo>
                <a:close/>
                <a:moveTo>
                  <a:pt x="658007" y="494912"/>
                </a:moveTo>
                <a:cubicBezTo>
                  <a:pt x="658769" y="495770"/>
                  <a:pt x="660389" y="495960"/>
                  <a:pt x="654293" y="502342"/>
                </a:cubicBezTo>
                <a:cubicBezTo>
                  <a:pt x="660389" y="495960"/>
                  <a:pt x="658674" y="495579"/>
                  <a:pt x="658007" y="494912"/>
                </a:cubicBezTo>
                <a:close/>
                <a:moveTo>
                  <a:pt x="299963" y="487197"/>
                </a:moveTo>
                <a:cubicBezTo>
                  <a:pt x="295201" y="492626"/>
                  <a:pt x="291200" y="497389"/>
                  <a:pt x="287676" y="501484"/>
                </a:cubicBezTo>
                <a:lnTo>
                  <a:pt x="285676" y="504056"/>
                </a:lnTo>
                <a:lnTo>
                  <a:pt x="287771" y="501484"/>
                </a:lnTo>
                <a:cubicBezTo>
                  <a:pt x="291200" y="497389"/>
                  <a:pt x="295296" y="492531"/>
                  <a:pt x="299963" y="487197"/>
                </a:cubicBezTo>
                <a:close/>
                <a:moveTo>
                  <a:pt x="698531" y="481049"/>
                </a:moveTo>
                <a:lnTo>
                  <a:pt x="688012" y="488531"/>
                </a:lnTo>
                <a:lnTo>
                  <a:pt x="672581" y="499389"/>
                </a:lnTo>
                <a:lnTo>
                  <a:pt x="668962" y="502151"/>
                </a:lnTo>
                <a:lnTo>
                  <a:pt x="672581" y="499294"/>
                </a:lnTo>
                <a:lnTo>
                  <a:pt x="688012" y="488435"/>
                </a:lnTo>
                <a:close/>
                <a:moveTo>
                  <a:pt x="2096760" y="474052"/>
                </a:moveTo>
                <a:cubicBezTo>
                  <a:pt x="2090283" y="472147"/>
                  <a:pt x="2107999" y="483101"/>
                  <a:pt x="2115810" y="488625"/>
                </a:cubicBezTo>
                <a:cubicBezTo>
                  <a:pt x="2126001" y="495483"/>
                  <a:pt x="2137717" y="504532"/>
                  <a:pt x="2151338" y="513390"/>
                </a:cubicBezTo>
                <a:lnTo>
                  <a:pt x="2172388" y="527202"/>
                </a:lnTo>
                <a:lnTo>
                  <a:pt x="2194486" y="542346"/>
                </a:lnTo>
                <a:lnTo>
                  <a:pt x="2192962" y="537584"/>
                </a:lnTo>
                <a:cubicBezTo>
                  <a:pt x="2185913" y="532345"/>
                  <a:pt x="2180008" y="527202"/>
                  <a:pt x="2174864" y="523677"/>
                </a:cubicBezTo>
                <a:cubicBezTo>
                  <a:pt x="2169721" y="520153"/>
                  <a:pt x="2165530" y="516914"/>
                  <a:pt x="2162387" y="514152"/>
                </a:cubicBezTo>
                <a:lnTo>
                  <a:pt x="2139622" y="498150"/>
                </a:lnTo>
                <a:lnTo>
                  <a:pt x="2128002" y="490721"/>
                </a:lnTo>
                <a:lnTo>
                  <a:pt x="2115810" y="483577"/>
                </a:lnTo>
                <a:cubicBezTo>
                  <a:pt x="2109733" y="479881"/>
                  <a:pt x="2103360" y="476690"/>
                  <a:pt x="2096760" y="474052"/>
                </a:cubicBezTo>
                <a:close/>
                <a:moveTo>
                  <a:pt x="732779" y="467481"/>
                </a:moveTo>
                <a:cubicBezTo>
                  <a:pt x="712301" y="490245"/>
                  <a:pt x="674010" y="520916"/>
                  <a:pt x="622766" y="567969"/>
                </a:cubicBezTo>
                <a:cubicBezTo>
                  <a:pt x="673629" y="520916"/>
                  <a:pt x="712301" y="490245"/>
                  <a:pt x="732779" y="467481"/>
                </a:cubicBezTo>
                <a:close/>
                <a:moveTo>
                  <a:pt x="719505" y="466206"/>
                </a:moveTo>
                <a:lnTo>
                  <a:pt x="719349" y="466432"/>
                </a:lnTo>
                <a:lnTo>
                  <a:pt x="698531" y="481049"/>
                </a:lnTo>
                <a:lnTo>
                  <a:pt x="719349" y="466242"/>
                </a:lnTo>
                <a:close/>
                <a:moveTo>
                  <a:pt x="581331" y="459765"/>
                </a:moveTo>
                <a:cubicBezTo>
                  <a:pt x="581331" y="457479"/>
                  <a:pt x="570854" y="464623"/>
                  <a:pt x="557805" y="475862"/>
                </a:cubicBezTo>
                <a:cubicBezTo>
                  <a:pt x="570854" y="464623"/>
                  <a:pt x="580951" y="457574"/>
                  <a:pt x="581331" y="459765"/>
                </a:cubicBezTo>
                <a:close/>
                <a:moveTo>
                  <a:pt x="587904" y="440810"/>
                </a:moveTo>
                <a:lnTo>
                  <a:pt x="557233" y="465480"/>
                </a:lnTo>
                <a:lnTo>
                  <a:pt x="543708" y="477196"/>
                </a:lnTo>
                <a:lnTo>
                  <a:pt x="557138" y="465194"/>
                </a:lnTo>
                <a:close/>
                <a:moveTo>
                  <a:pt x="612419" y="440667"/>
                </a:moveTo>
                <a:cubicBezTo>
                  <a:pt x="610597" y="443524"/>
                  <a:pt x="601667" y="452478"/>
                  <a:pt x="586094" y="467385"/>
                </a:cubicBezTo>
                <a:cubicBezTo>
                  <a:pt x="570378" y="481863"/>
                  <a:pt x="555805" y="497007"/>
                  <a:pt x="540470" y="511962"/>
                </a:cubicBezTo>
                <a:cubicBezTo>
                  <a:pt x="532945" y="519582"/>
                  <a:pt x="524849" y="526821"/>
                  <a:pt x="517324" y="534822"/>
                </a:cubicBezTo>
                <a:cubicBezTo>
                  <a:pt x="509799" y="542823"/>
                  <a:pt x="502084" y="551014"/>
                  <a:pt x="494083" y="559301"/>
                </a:cubicBezTo>
                <a:lnTo>
                  <a:pt x="481700" y="571017"/>
                </a:lnTo>
                <a:lnTo>
                  <a:pt x="477100" y="564852"/>
                </a:lnTo>
                <a:lnTo>
                  <a:pt x="477319" y="564635"/>
                </a:lnTo>
                <a:lnTo>
                  <a:pt x="515419" y="524535"/>
                </a:lnTo>
                <a:lnTo>
                  <a:pt x="555233" y="486435"/>
                </a:lnTo>
                <a:lnTo>
                  <a:pt x="564758" y="476910"/>
                </a:lnTo>
                <a:lnTo>
                  <a:pt x="575236" y="468147"/>
                </a:lnTo>
                <a:lnTo>
                  <a:pt x="596096" y="450525"/>
                </a:lnTo>
                <a:cubicBezTo>
                  <a:pt x="608954" y="441048"/>
                  <a:pt x="614241" y="437809"/>
                  <a:pt x="612419" y="440667"/>
                </a:cubicBezTo>
                <a:close/>
                <a:moveTo>
                  <a:pt x="477414" y="422522"/>
                </a:moveTo>
                <a:lnTo>
                  <a:pt x="477223" y="422617"/>
                </a:lnTo>
                <a:cubicBezTo>
                  <a:pt x="468908" y="430438"/>
                  <a:pt x="460021" y="437629"/>
                  <a:pt x="450649" y="444144"/>
                </a:cubicBezTo>
                <a:cubicBezTo>
                  <a:pt x="460097" y="437610"/>
                  <a:pt x="469041" y="430380"/>
                  <a:pt x="477414" y="422522"/>
                </a:cubicBezTo>
                <a:close/>
                <a:moveTo>
                  <a:pt x="2338123" y="421760"/>
                </a:moveTo>
                <a:lnTo>
                  <a:pt x="2359554" y="438715"/>
                </a:lnTo>
                <a:lnTo>
                  <a:pt x="2377080" y="452812"/>
                </a:lnTo>
                <a:lnTo>
                  <a:pt x="2359649" y="439001"/>
                </a:lnTo>
                <a:close/>
                <a:moveTo>
                  <a:pt x="381878" y="402710"/>
                </a:moveTo>
                <a:cubicBezTo>
                  <a:pt x="365305" y="420903"/>
                  <a:pt x="348350" y="438619"/>
                  <a:pt x="332253" y="456908"/>
                </a:cubicBezTo>
                <a:lnTo>
                  <a:pt x="330062" y="460051"/>
                </a:lnTo>
                <a:lnTo>
                  <a:pt x="332443" y="456717"/>
                </a:lnTo>
                <a:cubicBezTo>
                  <a:pt x="348541" y="438334"/>
                  <a:pt x="365400" y="420713"/>
                  <a:pt x="381878" y="402710"/>
                </a:cubicBezTo>
                <a:close/>
                <a:moveTo>
                  <a:pt x="664119" y="399815"/>
                </a:moveTo>
                <a:lnTo>
                  <a:pt x="653161" y="407520"/>
                </a:lnTo>
                <a:cubicBezTo>
                  <a:pt x="649125" y="410021"/>
                  <a:pt x="647387" y="410616"/>
                  <a:pt x="646292" y="410616"/>
                </a:cubicBezTo>
                <a:cubicBezTo>
                  <a:pt x="647387" y="410521"/>
                  <a:pt x="649125" y="409926"/>
                  <a:pt x="653137" y="407473"/>
                </a:cubicBezTo>
                <a:close/>
                <a:moveTo>
                  <a:pt x="711315" y="387726"/>
                </a:moveTo>
                <a:cubicBezTo>
                  <a:pt x="711253" y="388333"/>
                  <a:pt x="709634" y="390113"/>
                  <a:pt x="705919" y="393471"/>
                </a:cubicBezTo>
                <a:cubicBezTo>
                  <a:pt x="698204" y="400615"/>
                  <a:pt x="699918" y="400996"/>
                  <a:pt x="717254" y="389947"/>
                </a:cubicBezTo>
                <a:lnTo>
                  <a:pt x="719063" y="396615"/>
                </a:lnTo>
                <a:cubicBezTo>
                  <a:pt x="703823" y="407949"/>
                  <a:pt x="688393" y="418903"/>
                  <a:pt x="673629" y="431286"/>
                </a:cubicBezTo>
                <a:lnTo>
                  <a:pt x="650864" y="448716"/>
                </a:lnTo>
                <a:cubicBezTo>
                  <a:pt x="643149" y="455098"/>
                  <a:pt x="635243" y="461194"/>
                  <a:pt x="627623" y="467766"/>
                </a:cubicBezTo>
                <a:cubicBezTo>
                  <a:pt x="620003" y="471862"/>
                  <a:pt x="594095" y="493389"/>
                  <a:pt x="582856" y="501104"/>
                </a:cubicBezTo>
                <a:cubicBezTo>
                  <a:pt x="566758" y="512534"/>
                  <a:pt x="560091" y="516535"/>
                  <a:pt x="565425" y="510057"/>
                </a:cubicBezTo>
                <a:cubicBezTo>
                  <a:pt x="570902" y="503828"/>
                  <a:pt x="576684" y="497885"/>
                  <a:pt x="582761" y="492246"/>
                </a:cubicBezTo>
                <a:cubicBezTo>
                  <a:pt x="592095" y="483864"/>
                  <a:pt x="604954" y="472720"/>
                  <a:pt x="621527" y="458432"/>
                </a:cubicBezTo>
                <a:cubicBezTo>
                  <a:pt x="612469" y="463576"/>
                  <a:pt x="604030" y="469748"/>
                  <a:pt x="596381" y="476815"/>
                </a:cubicBezTo>
                <a:lnTo>
                  <a:pt x="578950" y="490817"/>
                </a:lnTo>
                <a:cubicBezTo>
                  <a:pt x="575302" y="494227"/>
                  <a:pt x="571454" y="497408"/>
                  <a:pt x="567425" y="500342"/>
                </a:cubicBezTo>
                <a:cubicBezTo>
                  <a:pt x="575903" y="491007"/>
                  <a:pt x="585428" y="482626"/>
                  <a:pt x="594953" y="474148"/>
                </a:cubicBezTo>
                <a:cubicBezTo>
                  <a:pt x="604478" y="465671"/>
                  <a:pt x="614003" y="457289"/>
                  <a:pt x="623528" y="449002"/>
                </a:cubicBezTo>
                <a:cubicBezTo>
                  <a:pt x="643340" y="433095"/>
                  <a:pt x="663628" y="417665"/>
                  <a:pt x="684392" y="402996"/>
                </a:cubicBezTo>
                <a:cubicBezTo>
                  <a:pt x="697680" y="394638"/>
                  <a:pt x="711503" y="385905"/>
                  <a:pt x="711315" y="387726"/>
                </a:cubicBezTo>
                <a:close/>
                <a:moveTo>
                  <a:pt x="2088180" y="387467"/>
                </a:moveTo>
                <a:lnTo>
                  <a:pt x="2089696" y="388038"/>
                </a:lnTo>
                <a:cubicBezTo>
                  <a:pt x="2094580" y="390239"/>
                  <a:pt x="2100903" y="393257"/>
                  <a:pt x="2107332" y="396329"/>
                </a:cubicBezTo>
                <a:close/>
                <a:moveTo>
                  <a:pt x="517609" y="386327"/>
                </a:moveTo>
                <a:cubicBezTo>
                  <a:pt x="498369" y="400805"/>
                  <a:pt x="486367" y="410711"/>
                  <a:pt x="480176" y="414902"/>
                </a:cubicBezTo>
                <a:cubicBezTo>
                  <a:pt x="486367" y="410902"/>
                  <a:pt x="498559" y="400996"/>
                  <a:pt x="517609" y="386327"/>
                </a:cubicBezTo>
                <a:close/>
                <a:moveTo>
                  <a:pt x="519229" y="385184"/>
                </a:moveTo>
                <a:cubicBezTo>
                  <a:pt x="514485" y="391347"/>
                  <a:pt x="509018" y="396909"/>
                  <a:pt x="502941" y="401758"/>
                </a:cubicBezTo>
                <a:lnTo>
                  <a:pt x="503036" y="401758"/>
                </a:lnTo>
                <a:cubicBezTo>
                  <a:pt x="509085" y="396909"/>
                  <a:pt x="514523" y="391337"/>
                  <a:pt x="519229" y="385184"/>
                </a:cubicBezTo>
                <a:close/>
                <a:moveTo>
                  <a:pt x="2080914" y="384733"/>
                </a:moveTo>
                <a:lnTo>
                  <a:pt x="2085306" y="386137"/>
                </a:lnTo>
                <a:lnTo>
                  <a:pt x="2088180" y="387467"/>
                </a:lnTo>
                <a:close/>
                <a:moveTo>
                  <a:pt x="2080690" y="384649"/>
                </a:moveTo>
                <a:lnTo>
                  <a:pt x="2080914" y="384733"/>
                </a:lnTo>
                <a:lnTo>
                  <a:pt x="2080709" y="384667"/>
                </a:lnTo>
                <a:close/>
                <a:moveTo>
                  <a:pt x="2080650" y="384649"/>
                </a:moveTo>
                <a:lnTo>
                  <a:pt x="2080709" y="384667"/>
                </a:lnTo>
                <a:lnTo>
                  <a:pt x="2083424" y="387375"/>
                </a:lnTo>
                <a:cubicBezTo>
                  <a:pt x="2080996" y="385613"/>
                  <a:pt x="2080204" y="384780"/>
                  <a:pt x="2080650" y="384649"/>
                </a:cubicBezTo>
                <a:close/>
                <a:moveTo>
                  <a:pt x="2053825" y="380803"/>
                </a:moveTo>
                <a:cubicBezTo>
                  <a:pt x="2054540" y="380493"/>
                  <a:pt x="2056135" y="380707"/>
                  <a:pt x="2061231" y="382803"/>
                </a:cubicBezTo>
                <a:cubicBezTo>
                  <a:pt x="2051134" y="378612"/>
                  <a:pt x="2054944" y="382232"/>
                  <a:pt x="2051706" y="381946"/>
                </a:cubicBezTo>
                <a:cubicBezTo>
                  <a:pt x="2053278" y="381946"/>
                  <a:pt x="2053111" y="381112"/>
                  <a:pt x="2053825" y="380803"/>
                </a:cubicBezTo>
                <a:close/>
                <a:moveTo>
                  <a:pt x="687440" y="380517"/>
                </a:moveTo>
                <a:lnTo>
                  <a:pt x="673628" y="393185"/>
                </a:lnTo>
                <a:lnTo>
                  <a:pt x="664119" y="399815"/>
                </a:lnTo>
                <a:lnTo>
                  <a:pt x="673819" y="392995"/>
                </a:lnTo>
                <a:close/>
                <a:moveTo>
                  <a:pt x="2030465" y="378612"/>
                </a:moveTo>
                <a:cubicBezTo>
                  <a:pt x="2031322" y="379517"/>
                  <a:pt x="2031417" y="380017"/>
                  <a:pt x="2028941" y="379267"/>
                </a:cubicBezTo>
                <a:lnTo>
                  <a:pt x="2028850" y="379230"/>
                </a:lnTo>
                <a:close/>
                <a:moveTo>
                  <a:pt x="2020825" y="375990"/>
                </a:moveTo>
                <a:lnTo>
                  <a:pt x="2028850" y="379230"/>
                </a:lnTo>
                <a:lnTo>
                  <a:pt x="2028786" y="379255"/>
                </a:lnTo>
                <a:close/>
                <a:moveTo>
                  <a:pt x="2026905" y="372516"/>
                </a:moveTo>
                <a:cubicBezTo>
                  <a:pt x="2030156" y="373302"/>
                  <a:pt x="2037228" y="375945"/>
                  <a:pt x="2051230" y="381946"/>
                </a:cubicBezTo>
                <a:cubicBezTo>
                  <a:pt x="2044229" y="378945"/>
                  <a:pt x="2038943" y="376784"/>
                  <a:pt x="2034996" y="375275"/>
                </a:cubicBezTo>
                <a:lnTo>
                  <a:pt x="2026882" y="372544"/>
                </a:lnTo>
                <a:close/>
                <a:moveTo>
                  <a:pt x="2026798" y="372516"/>
                </a:moveTo>
                <a:lnTo>
                  <a:pt x="2026882" y="372544"/>
                </a:lnTo>
                <a:lnTo>
                  <a:pt x="2025512" y="374231"/>
                </a:lnTo>
                <a:cubicBezTo>
                  <a:pt x="2024084" y="372802"/>
                  <a:pt x="2023512" y="371730"/>
                  <a:pt x="2026798" y="372516"/>
                </a:cubicBezTo>
                <a:close/>
                <a:moveTo>
                  <a:pt x="929312" y="366261"/>
                </a:moveTo>
                <a:lnTo>
                  <a:pt x="923755" y="369087"/>
                </a:lnTo>
                <a:cubicBezTo>
                  <a:pt x="913087" y="374326"/>
                  <a:pt x="903277" y="378612"/>
                  <a:pt x="893847" y="383089"/>
                </a:cubicBezTo>
                <a:cubicBezTo>
                  <a:pt x="903372" y="378898"/>
                  <a:pt x="912897" y="374326"/>
                  <a:pt x="923660" y="369087"/>
                </a:cubicBezTo>
                <a:close/>
                <a:moveTo>
                  <a:pt x="2258113" y="358800"/>
                </a:moveTo>
                <a:lnTo>
                  <a:pt x="2258230" y="358919"/>
                </a:lnTo>
                <a:lnTo>
                  <a:pt x="2261542" y="362312"/>
                </a:lnTo>
                <a:cubicBezTo>
                  <a:pt x="2263566" y="364086"/>
                  <a:pt x="2266210" y="366277"/>
                  <a:pt x="2268686" y="368325"/>
                </a:cubicBezTo>
                <a:cubicBezTo>
                  <a:pt x="2266210" y="366467"/>
                  <a:pt x="2263471" y="364277"/>
                  <a:pt x="2261399" y="362455"/>
                </a:cubicBezTo>
                <a:lnTo>
                  <a:pt x="2258216" y="358914"/>
                </a:lnTo>
                <a:close/>
                <a:moveTo>
                  <a:pt x="712396" y="358705"/>
                </a:moveTo>
                <a:cubicBezTo>
                  <a:pt x="699442" y="368135"/>
                  <a:pt x="685916" y="378041"/>
                  <a:pt x="680868" y="382422"/>
                </a:cubicBezTo>
                <a:cubicBezTo>
                  <a:pt x="685916" y="377755"/>
                  <a:pt x="699442" y="368230"/>
                  <a:pt x="712396" y="358705"/>
                </a:cubicBezTo>
                <a:close/>
                <a:moveTo>
                  <a:pt x="1982935" y="358514"/>
                </a:moveTo>
                <a:cubicBezTo>
                  <a:pt x="1987221" y="360800"/>
                  <a:pt x="1992269" y="362896"/>
                  <a:pt x="1996746" y="365468"/>
                </a:cubicBezTo>
                <a:lnTo>
                  <a:pt x="2011891" y="372326"/>
                </a:lnTo>
                <a:lnTo>
                  <a:pt x="2020825" y="375990"/>
                </a:lnTo>
                <a:lnTo>
                  <a:pt x="2011986" y="372421"/>
                </a:lnTo>
                <a:lnTo>
                  <a:pt x="1996651" y="365468"/>
                </a:lnTo>
                <a:cubicBezTo>
                  <a:pt x="1992460" y="362896"/>
                  <a:pt x="1987602" y="360800"/>
                  <a:pt x="1982935" y="358514"/>
                </a:cubicBezTo>
                <a:close/>
                <a:moveTo>
                  <a:pt x="947282" y="357085"/>
                </a:moveTo>
                <a:lnTo>
                  <a:pt x="940424" y="360705"/>
                </a:lnTo>
                <a:lnTo>
                  <a:pt x="929312" y="366261"/>
                </a:lnTo>
                <a:lnTo>
                  <a:pt x="940424" y="360610"/>
                </a:lnTo>
                <a:close/>
                <a:moveTo>
                  <a:pt x="485605" y="356228"/>
                </a:moveTo>
                <a:cubicBezTo>
                  <a:pt x="472080" y="370897"/>
                  <a:pt x="461698" y="382993"/>
                  <a:pt x="468937" y="380422"/>
                </a:cubicBezTo>
                <a:cubicBezTo>
                  <a:pt x="461698" y="382993"/>
                  <a:pt x="472175" y="370801"/>
                  <a:pt x="485605" y="356228"/>
                </a:cubicBezTo>
                <a:close/>
                <a:moveTo>
                  <a:pt x="959379" y="351465"/>
                </a:moveTo>
                <a:lnTo>
                  <a:pt x="949854" y="356037"/>
                </a:lnTo>
                <a:lnTo>
                  <a:pt x="949854" y="355942"/>
                </a:lnTo>
                <a:close/>
                <a:moveTo>
                  <a:pt x="923267" y="348089"/>
                </a:moveTo>
                <a:lnTo>
                  <a:pt x="927089" y="350513"/>
                </a:lnTo>
                <a:lnTo>
                  <a:pt x="927058" y="350588"/>
                </a:lnTo>
                <a:lnTo>
                  <a:pt x="923184" y="348132"/>
                </a:lnTo>
                <a:close/>
                <a:moveTo>
                  <a:pt x="2236835" y="342859"/>
                </a:moveTo>
                <a:lnTo>
                  <a:pt x="2264230" y="361247"/>
                </a:lnTo>
                <a:lnTo>
                  <a:pt x="2264648" y="361528"/>
                </a:lnTo>
                <a:lnTo>
                  <a:pt x="2264553" y="361528"/>
                </a:lnTo>
                <a:lnTo>
                  <a:pt x="2264009" y="361161"/>
                </a:lnTo>
                <a:close/>
                <a:moveTo>
                  <a:pt x="1645903" y="340954"/>
                </a:moveTo>
                <a:lnTo>
                  <a:pt x="1645998" y="340954"/>
                </a:lnTo>
                <a:lnTo>
                  <a:pt x="1646475" y="344288"/>
                </a:lnTo>
                <a:close/>
                <a:moveTo>
                  <a:pt x="1606222" y="337654"/>
                </a:moveTo>
                <a:cubicBezTo>
                  <a:pt x="1606412" y="338702"/>
                  <a:pt x="1609556" y="339845"/>
                  <a:pt x="1621462" y="341369"/>
                </a:cubicBezTo>
                <a:cubicBezTo>
                  <a:pt x="1609556" y="339845"/>
                  <a:pt x="1606222" y="338702"/>
                  <a:pt x="1606222" y="337654"/>
                </a:cubicBezTo>
                <a:close/>
                <a:moveTo>
                  <a:pt x="1134543" y="335273"/>
                </a:moveTo>
                <a:cubicBezTo>
                  <a:pt x="1134638" y="336892"/>
                  <a:pt x="1112826" y="345560"/>
                  <a:pt x="1109207" y="348132"/>
                </a:cubicBezTo>
                <a:cubicBezTo>
                  <a:pt x="1112826" y="345274"/>
                  <a:pt x="1134638" y="336892"/>
                  <a:pt x="1134543" y="335273"/>
                </a:cubicBezTo>
                <a:close/>
                <a:moveTo>
                  <a:pt x="1384670" y="327177"/>
                </a:moveTo>
                <a:cubicBezTo>
                  <a:pt x="1369240" y="328605"/>
                  <a:pt x="1351714" y="330701"/>
                  <a:pt x="1332664" y="333749"/>
                </a:cubicBezTo>
                <a:cubicBezTo>
                  <a:pt x="1296755" y="340607"/>
                  <a:pt x="1337236" y="336987"/>
                  <a:pt x="1327139" y="340607"/>
                </a:cubicBezTo>
                <a:lnTo>
                  <a:pt x="1367716" y="335463"/>
                </a:lnTo>
                <a:cubicBezTo>
                  <a:pt x="1377108" y="333311"/>
                  <a:pt x="1386671" y="332006"/>
                  <a:pt x="1396291" y="331558"/>
                </a:cubicBezTo>
                <a:lnTo>
                  <a:pt x="1395910" y="331177"/>
                </a:lnTo>
                <a:cubicBezTo>
                  <a:pt x="1405749" y="330653"/>
                  <a:pt x="1415532" y="329310"/>
                  <a:pt x="1425152" y="327177"/>
                </a:cubicBezTo>
                <a:cubicBezTo>
                  <a:pt x="1413245" y="327177"/>
                  <a:pt x="1400101" y="325748"/>
                  <a:pt x="1384670" y="327177"/>
                </a:cubicBezTo>
                <a:close/>
                <a:moveTo>
                  <a:pt x="749734" y="323843"/>
                </a:moveTo>
                <a:cubicBezTo>
                  <a:pt x="726969" y="333749"/>
                  <a:pt x="696203" y="358038"/>
                  <a:pt x="669438" y="377659"/>
                </a:cubicBezTo>
                <a:cubicBezTo>
                  <a:pt x="696203" y="358038"/>
                  <a:pt x="726588" y="333749"/>
                  <a:pt x="749734" y="323843"/>
                </a:cubicBezTo>
                <a:close/>
                <a:moveTo>
                  <a:pt x="602096" y="322700"/>
                </a:moveTo>
                <a:cubicBezTo>
                  <a:pt x="594886" y="328996"/>
                  <a:pt x="587104" y="334616"/>
                  <a:pt x="578855" y="339464"/>
                </a:cubicBezTo>
                <a:cubicBezTo>
                  <a:pt x="587094" y="334635"/>
                  <a:pt x="594876" y="329053"/>
                  <a:pt x="602096" y="322795"/>
                </a:cubicBezTo>
                <a:cubicBezTo>
                  <a:pt x="600572" y="325653"/>
                  <a:pt x="608097" y="321652"/>
                  <a:pt x="602858" y="327463"/>
                </a:cubicBezTo>
                <a:lnTo>
                  <a:pt x="602953" y="327463"/>
                </a:lnTo>
                <a:cubicBezTo>
                  <a:pt x="608192" y="321652"/>
                  <a:pt x="600667" y="325653"/>
                  <a:pt x="602096" y="322700"/>
                </a:cubicBezTo>
                <a:close/>
                <a:moveTo>
                  <a:pt x="1019196" y="318223"/>
                </a:moveTo>
                <a:lnTo>
                  <a:pt x="1019196" y="318479"/>
                </a:lnTo>
                <a:lnTo>
                  <a:pt x="1019196" y="323081"/>
                </a:lnTo>
                <a:lnTo>
                  <a:pt x="1006623" y="328130"/>
                </a:lnTo>
                <a:lnTo>
                  <a:pt x="994336" y="333749"/>
                </a:lnTo>
                <a:cubicBezTo>
                  <a:pt x="987592" y="336797"/>
                  <a:pt x="981010" y="340198"/>
                  <a:pt x="974619" y="343941"/>
                </a:cubicBezTo>
                <a:lnTo>
                  <a:pt x="959188" y="351180"/>
                </a:lnTo>
                <a:lnTo>
                  <a:pt x="950902" y="352990"/>
                </a:lnTo>
                <a:cubicBezTo>
                  <a:pt x="949473" y="351847"/>
                  <a:pt x="946139" y="352037"/>
                  <a:pt x="923375" y="363181"/>
                </a:cubicBezTo>
                <a:lnTo>
                  <a:pt x="919850" y="364039"/>
                </a:lnTo>
                <a:cubicBezTo>
                  <a:pt x="935424" y="353894"/>
                  <a:pt x="927584" y="355269"/>
                  <a:pt x="925784" y="353658"/>
                </a:cubicBezTo>
                <a:lnTo>
                  <a:pt x="927058" y="350588"/>
                </a:lnTo>
                <a:lnTo>
                  <a:pt x="927089" y="350608"/>
                </a:lnTo>
                <a:cubicBezTo>
                  <a:pt x="934042" y="347465"/>
                  <a:pt x="938996" y="345274"/>
                  <a:pt x="943567" y="343560"/>
                </a:cubicBezTo>
                <a:lnTo>
                  <a:pt x="957188" y="339178"/>
                </a:lnTo>
                <a:cubicBezTo>
                  <a:pt x="972228" y="334025"/>
                  <a:pt x="986935" y="327920"/>
                  <a:pt x="1001194" y="320890"/>
                </a:cubicBezTo>
                <a:cubicBezTo>
                  <a:pt x="979667" y="332892"/>
                  <a:pt x="1007099" y="321176"/>
                  <a:pt x="1019196" y="318223"/>
                </a:cubicBezTo>
                <a:close/>
                <a:moveTo>
                  <a:pt x="1065163" y="317989"/>
                </a:moveTo>
                <a:lnTo>
                  <a:pt x="1065190" y="318057"/>
                </a:lnTo>
                <a:cubicBezTo>
                  <a:pt x="1064821" y="318915"/>
                  <a:pt x="1062678" y="320272"/>
                  <a:pt x="1055391" y="323177"/>
                </a:cubicBezTo>
                <a:cubicBezTo>
                  <a:pt x="1059035" y="321629"/>
                  <a:pt x="1061404" y="320516"/>
                  <a:pt x="1062911" y="319689"/>
                </a:cubicBezTo>
                <a:close/>
                <a:moveTo>
                  <a:pt x="1064344" y="315938"/>
                </a:moveTo>
                <a:cubicBezTo>
                  <a:pt x="1064249" y="316843"/>
                  <a:pt x="1065654" y="317105"/>
                  <a:pt x="1065261" y="317915"/>
                </a:cubicBezTo>
                <a:lnTo>
                  <a:pt x="1065163" y="317989"/>
                </a:lnTo>
                <a:close/>
                <a:moveTo>
                  <a:pt x="1873057" y="312052"/>
                </a:moveTo>
                <a:lnTo>
                  <a:pt x="1886328" y="315473"/>
                </a:lnTo>
                <a:cubicBezTo>
                  <a:pt x="1893472" y="317390"/>
                  <a:pt x="1899068" y="318890"/>
                  <a:pt x="1903687" y="319843"/>
                </a:cubicBezTo>
                <a:cubicBezTo>
                  <a:pt x="1898925" y="318890"/>
                  <a:pt x="1893329" y="317390"/>
                  <a:pt x="1886233" y="315473"/>
                </a:cubicBezTo>
                <a:close/>
                <a:moveTo>
                  <a:pt x="593905" y="308699"/>
                </a:moveTo>
                <a:lnTo>
                  <a:pt x="593714" y="308794"/>
                </a:lnTo>
                <a:cubicBezTo>
                  <a:pt x="582951" y="316985"/>
                  <a:pt x="572854" y="325463"/>
                  <a:pt x="565330" y="332320"/>
                </a:cubicBezTo>
                <a:cubicBezTo>
                  <a:pt x="564758" y="334225"/>
                  <a:pt x="577807" y="326701"/>
                  <a:pt x="577807" y="327082"/>
                </a:cubicBezTo>
                <a:cubicBezTo>
                  <a:pt x="577903" y="325367"/>
                  <a:pt x="565330" y="334225"/>
                  <a:pt x="565330" y="332320"/>
                </a:cubicBezTo>
                <a:cubicBezTo>
                  <a:pt x="573045" y="325367"/>
                  <a:pt x="583141" y="317176"/>
                  <a:pt x="593905" y="308699"/>
                </a:cubicBezTo>
                <a:close/>
                <a:moveTo>
                  <a:pt x="1855967" y="307746"/>
                </a:moveTo>
                <a:lnTo>
                  <a:pt x="1859777" y="308604"/>
                </a:lnTo>
                <a:lnTo>
                  <a:pt x="1873057" y="312052"/>
                </a:lnTo>
                <a:lnTo>
                  <a:pt x="1859681" y="308604"/>
                </a:lnTo>
                <a:close/>
                <a:moveTo>
                  <a:pt x="1989174" y="306160"/>
                </a:moveTo>
                <a:lnTo>
                  <a:pt x="2001902" y="310152"/>
                </a:lnTo>
                <a:cubicBezTo>
                  <a:pt x="2009701" y="312438"/>
                  <a:pt x="2016606" y="314366"/>
                  <a:pt x="2027417" y="318891"/>
                </a:cubicBezTo>
                <a:cubicBezTo>
                  <a:pt x="2016606" y="314366"/>
                  <a:pt x="2009677" y="312438"/>
                  <a:pt x="2001879" y="310152"/>
                </a:cubicBezTo>
                <a:close/>
                <a:moveTo>
                  <a:pt x="828410" y="302602"/>
                </a:moveTo>
                <a:cubicBezTo>
                  <a:pt x="820123" y="307460"/>
                  <a:pt x="811837" y="312127"/>
                  <a:pt x="803550" y="316985"/>
                </a:cubicBezTo>
                <a:lnTo>
                  <a:pt x="803455" y="316985"/>
                </a:lnTo>
                <a:cubicBezTo>
                  <a:pt x="811837" y="312318"/>
                  <a:pt x="820123" y="307460"/>
                  <a:pt x="828410" y="302602"/>
                </a:cubicBezTo>
                <a:close/>
                <a:moveTo>
                  <a:pt x="786405" y="301650"/>
                </a:moveTo>
                <a:cubicBezTo>
                  <a:pt x="778690" y="305841"/>
                  <a:pt x="770974" y="310223"/>
                  <a:pt x="763450" y="315176"/>
                </a:cubicBezTo>
                <a:lnTo>
                  <a:pt x="749734" y="323843"/>
                </a:lnTo>
                <a:lnTo>
                  <a:pt x="763354" y="315176"/>
                </a:lnTo>
                <a:cubicBezTo>
                  <a:pt x="770974" y="310223"/>
                  <a:pt x="778404" y="305841"/>
                  <a:pt x="786405" y="301650"/>
                </a:cubicBezTo>
                <a:close/>
                <a:moveTo>
                  <a:pt x="1091300" y="301364"/>
                </a:moveTo>
                <a:cubicBezTo>
                  <a:pt x="1081108" y="305555"/>
                  <a:pt x="1077774" y="307746"/>
                  <a:pt x="1076727" y="309270"/>
                </a:cubicBezTo>
                <a:cubicBezTo>
                  <a:pt x="1077774" y="307460"/>
                  <a:pt x="1081108" y="305555"/>
                  <a:pt x="1091300" y="301364"/>
                </a:cubicBezTo>
                <a:close/>
                <a:moveTo>
                  <a:pt x="1967791" y="300698"/>
                </a:moveTo>
                <a:lnTo>
                  <a:pt x="1972517" y="301374"/>
                </a:lnTo>
                <a:lnTo>
                  <a:pt x="1972518" y="301376"/>
                </a:lnTo>
                <a:cubicBezTo>
                  <a:pt x="1972196" y="301698"/>
                  <a:pt x="1970839" y="301555"/>
                  <a:pt x="1967791" y="300698"/>
                </a:cubicBezTo>
                <a:close/>
                <a:moveTo>
                  <a:pt x="2176007" y="299649"/>
                </a:moveTo>
                <a:cubicBezTo>
                  <a:pt x="2193533" y="309174"/>
                  <a:pt x="2211440" y="319938"/>
                  <a:pt x="2224298" y="328224"/>
                </a:cubicBezTo>
                <a:cubicBezTo>
                  <a:pt x="2211440" y="319938"/>
                  <a:pt x="2193628" y="309555"/>
                  <a:pt x="2176007" y="299649"/>
                </a:cubicBezTo>
                <a:close/>
                <a:moveTo>
                  <a:pt x="1971125" y="299269"/>
                </a:moveTo>
                <a:cubicBezTo>
                  <a:pt x="1978269" y="302246"/>
                  <a:pt x="1984008" y="304395"/>
                  <a:pt x="1988935" y="306086"/>
                </a:cubicBezTo>
                <a:lnTo>
                  <a:pt x="1989174" y="306160"/>
                </a:lnTo>
                <a:lnTo>
                  <a:pt x="1988935" y="306086"/>
                </a:lnTo>
                <a:lnTo>
                  <a:pt x="1971158" y="299318"/>
                </a:lnTo>
                <a:close/>
                <a:moveTo>
                  <a:pt x="1971029" y="299269"/>
                </a:moveTo>
                <a:lnTo>
                  <a:pt x="1971158" y="299318"/>
                </a:lnTo>
                <a:lnTo>
                  <a:pt x="1972530" y="301376"/>
                </a:lnTo>
                <a:lnTo>
                  <a:pt x="1972517" y="301374"/>
                </a:lnTo>
                <a:close/>
                <a:moveTo>
                  <a:pt x="961760" y="298411"/>
                </a:moveTo>
                <a:lnTo>
                  <a:pt x="966428" y="314128"/>
                </a:lnTo>
                <a:cubicBezTo>
                  <a:pt x="951854" y="321652"/>
                  <a:pt x="955855" y="320605"/>
                  <a:pt x="966428" y="316985"/>
                </a:cubicBezTo>
                <a:cubicBezTo>
                  <a:pt x="988335" y="309365"/>
                  <a:pt x="994431" y="308794"/>
                  <a:pt x="986525" y="314318"/>
                </a:cubicBezTo>
                <a:cubicBezTo>
                  <a:pt x="979410" y="318823"/>
                  <a:pt x="972066" y="322957"/>
                  <a:pt x="964522" y="326701"/>
                </a:cubicBezTo>
                <a:lnTo>
                  <a:pt x="923267" y="348089"/>
                </a:lnTo>
                <a:lnTo>
                  <a:pt x="923184" y="348037"/>
                </a:lnTo>
                <a:lnTo>
                  <a:pt x="913659" y="352704"/>
                </a:lnTo>
                <a:lnTo>
                  <a:pt x="887275" y="367373"/>
                </a:lnTo>
                <a:lnTo>
                  <a:pt x="861462" y="383279"/>
                </a:lnTo>
                <a:lnTo>
                  <a:pt x="863081" y="386041"/>
                </a:lnTo>
                <a:lnTo>
                  <a:pt x="848032" y="397852"/>
                </a:lnTo>
                <a:cubicBezTo>
                  <a:pt x="842983" y="401091"/>
                  <a:pt x="837554" y="404044"/>
                  <a:pt x="832506" y="407377"/>
                </a:cubicBezTo>
                <a:lnTo>
                  <a:pt x="817838" y="416902"/>
                </a:lnTo>
                <a:cubicBezTo>
                  <a:pt x="811189" y="421513"/>
                  <a:pt x="804026" y="425351"/>
                  <a:pt x="796501" y="428332"/>
                </a:cubicBezTo>
                <a:lnTo>
                  <a:pt x="793454" y="425284"/>
                </a:lnTo>
                <a:lnTo>
                  <a:pt x="778118" y="434809"/>
                </a:lnTo>
                <a:lnTo>
                  <a:pt x="763259" y="445287"/>
                </a:lnTo>
                <a:lnTo>
                  <a:pt x="733541" y="466242"/>
                </a:lnTo>
                <a:cubicBezTo>
                  <a:pt x="717396" y="475743"/>
                  <a:pt x="725201" y="467081"/>
                  <a:pt x="724326" y="465090"/>
                </a:cubicBezTo>
                <a:lnTo>
                  <a:pt x="719505" y="466206"/>
                </a:lnTo>
                <a:lnTo>
                  <a:pt x="733827" y="445477"/>
                </a:lnTo>
                <a:cubicBezTo>
                  <a:pt x="750782" y="431095"/>
                  <a:pt x="750686" y="428904"/>
                  <a:pt x="726874" y="444049"/>
                </a:cubicBezTo>
                <a:cubicBezTo>
                  <a:pt x="714301" y="451764"/>
                  <a:pt x="707633" y="456241"/>
                  <a:pt x="701156" y="460051"/>
                </a:cubicBezTo>
                <a:cubicBezTo>
                  <a:pt x="694679" y="463861"/>
                  <a:pt x="689155" y="466814"/>
                  <a:pt x="680773" y="472243"/>
                </a:cubicBezTo>
                <a:cubicBezTo>
                  <a:pt x="666295" y="480244"/>
                  <a:pt x="664866" y="478815"/>
                  <a:pt x="710491" y="443668"/>
                </a:cubicBezTo>
                <a:lnTo>
                  <a:pt x="750686" y="415093"/>
                </a:lnTo>
                <a:lnTo>
                  <a:pt x="760211" y="407854"/>
                </a:lnTo>
                <a:lnTo>
                  <a:pt x="770593" y="401186"/>
                </a:lnTo>
                <a:lnTo>
                  <a:pt x="789804" y="388761"/>
                </a:lnTo>
                <a:lnTo>
                  <a:pt x="791358" y="387756"/>
                </a:lnTo>
                <a:lnTo>
                  <a:pt x="810979" y="375183"/>
                </a:lnTo>
                <a:cubicBezTo>
                  <a:pt x="817457" y="370897"/>
                  <a:pt x="824410" y="367277"/>
                  <a:pt x="831077" y="363277"/>
                </a:cubicBezTo>
                <a:lnTo>
                  <a:pt x="870701" y="340798"/>
                </a:lnTo>
                <a:cubicBezTo>
                  <a:pt x="885846" y="333368"/>
                  <a:pt x="903658" y="323843"/>
                  <a:pt x="920041" y="315366"/>
                </a:cubicBezTo>
                <a:cubicBezTo>
                  <a:pt x="933366" y="308375"/>
                  <a:pt x="947339" y="302688"/>
                  <a:pt x="961760" y="298411"/>
                </a:cubicBezTo>
                <a:close/>
                <a:moveTo>
                  <a:pt x="628195" y="298126"/>
                </a:moveTo>
                <a:cubicBezTo>
                  <a:pt x="620956" y="303460"/>
                  <a:pt x="613431" y="308508"/>
                  <a:pt x="606287" y="313937"/>
                </a:cubicBezTo>
                <a:lnTo>
                  <a:pt x="606382" y="313937"/>
                </a:lnTo>
                <a:cubicBezTo>
                  <a:pt x="613526" y="308508"/>
                  <a:pt x="621051" y="303460"/>
                  <a:pt x="628195" y="298126"/>
                </a:cubicBezTo>
                <a:close/>
                <a:moveTo>
                  <a:pt x="1500590" y="294887"/>
                </a:moveTo>
                <a:lnTo>
                  <a:pt x="1464871" y="295458"/>
                </a:lnTo>
                <a:cubicBezTo>
                  <a:pt x="1440963" y="295077"/>
                  <a:pt x="1417532" y="297554"/>
                  <a:pt x="1393338" y="299268"/>
                </a:cubicBezTo>
                <a:lnTo>
                  <a:pt x="1428485" y="298697"/>
                </a:lnTo>
                <a:cubicBezTo>
                  <a:pt x="1440677" y="298125"/>
                  <a:pt x="1454108" y="298125"/>
                  <a:pt x="1470586" y="298125"/>
                </a:cubicBezTo>
                <a:cubicBezTo>
                  <a:pt x="1505067" y="297363"/>
                  <a:pt x="1510019" y="299173"/>
                  <a:pt x="1508019" y="301364"/>
                </a:cubicBezTo>
                <a:cubicBezTo>
                  <a:pt x="1487941" y="301497"/>
                  <a:pt x="1467881" y="302650"/>
                  <a:pt x="1447917" y="304793"/>
                </a:cubicBezTo>
                <a:cubicBezTo>
                  <a:pt x="1436010" y="305650"/>
                  <a:pt x="1424104" y="306984"/>
                  <a:pt x="1412198" y="308412"/>
                </a:cubicBezTo>
                <a:cubicBezTo>
                  <a:pt x="1400292" y="309841"/>
                  <a:pt x="1388385" y="310603"/>
                  <a:pt x="1376574" y="312508"/>
                </a:cubicBezTo>
                <a:lnTo>
                  <a:pt x="1376574" y="314985"/>
                </a:lnTo>
                <a:cubicBezTo>
                  <a:pt x="1378003" y="316128"/>
                  <a:pt x="1376003" y="316985"/>
                  <a:pt x="1389243" y="316985"/>
                </a:cubicBezTo>
                <a:cubicBezTo>
                  <a:pt x="1399996" y="318175"/>
                  <a:pt x="1410826" y="318461"/>
                  <a:pt x="1421627" y="317842"/>
                </a:cubicBezTo>
                <a:lnTo>
                  <a:pt x="1446297" y="317842"/>
                </a:lnTo>
                <a:lnTo>
                  <a:pt x="1473253" y="318604"/>
                </a:lnTo>
                <a:lnTo>
                  <a:pt x="1502685" y="318604"/>
                </a:lnTo>
                <a:cubicBezTo>
                  <a:pt x="1512972" y="318795"/>
                  <a:pt x="1523831" y="319652"/>
                  <a:pt x="1535166" y="320128"/>
                </a:cubicBezTo>
                <a:cubicBezTo>
                  <a:pt x="1566027" y="320985"/>
                  <a:pt x="1598602" y="326510"/>
                  <a:pt x="1565550" y="327557"/>
                </a:cubicBezTo>
                <a:lnTo>
                  <a:pt x="1561550" y="332892"/>
                </a:lnTo>
                <a:lnTo>
                  <a:pt x="1565169" y="332892"/>
                </a:lnTo>
                <a:lnTo>
                  <a:pt x="1565271" y="333017"/>
                </a:lnTo>
                <a:lnTo>
                  <a:pt x="1567253" y="335463"/>
                </a:lnTo>
                <a:cubicBezTo>
                  <a:pt x="1566027" y="336296"/>
                  <a:pt x="1563646" y="337130"/>
                  <a:pt x="1562407" y="338035"/>
                </a:cubicBezTo>
                <a:cubicBezTo>
                  <a:pt x="1559930" y="339845"/>
                  <a:pt x="1563169" y="341178"/>
                  <a:pt x="1590982" y="344798"/>
                </a:cubicBezTo>
                <a:cubicBezTo>
                  <a:pt x="1616985" y="345560"/>
                  <a:pt x="1617652" y="343464"/>
                  <a:pt x="1621367" y="341750"/>
                </a:cubicBezTo>
                <a:cubicBezTo>
                  <a:pt x="1629749" y="342131"/>
                  <a:pt x="1637940" y="343560"/>
                  <a:pt x="1646227" y="344417"/>
                </a:cubicBezTo>
                <a:lnTo>
                  <a:pt x="1660610" y="346417"/>
                </a:lnTo>
                <a:cubicBezTo>
                  <a:pt x="1669849" y="347560"/>
                  <a:pt x="1678707" y="348513"/>
                  <a:pt x="1688232" y="349846"/>
                </a:cubicBezTo>
                <a:lnTo>
                  <a:pt x="1702615" y="353561"/>
                </a:lnTo>
                <a:cubicBezTo>
                  <a:pt x="1703282" y="353942"/>
                  <a:pt x="1703282" y="354513"/>
                  <a:pt x="1703282" y="354513"/>
                </a:cubicBezTo>
                <a:cubicBezTo>
                  <a:pt x="1734619" y="360705"/>
                  <a:pt x="1724903" y="360133"/>
                  <a:pt x="1714902" y="360133"/>
                </a:cubicBezTo>
                <a:lnTo>
                  <a:pt x="1712616" y="362990"/>
                </a:lnTo>
                <a:cubicBezTo>
                  <a:pt x="1719379" y="364896"/>
                  <a:pt x="1712616" y="365753"/>
                  <a:pt x="1712616" y="366324"/>
                </a:cubicBezTo>
                <a:cubicBezTo>
                  <a:pt x="1712616" y="366896"/>
                  <a:pt x="1714235" y="367658"/>
                  <a:pt x="1720141" y="368896"/>
                </a:cubicBezTo>
                <a:cubicBezTo>
                  <a:pt x="1722999" y="369563"/>
                  <a:pt x="1727094" y="370230"/>
                  <a:pt x="1732524" y="371182"/>
                </a:cubicBezTo>
                <a:lnTo>
                  <a:pt x="1742049" y="372611"/>
                </a:lnTo>
                <a:lnTo>
                  <a:pt x="1753288" y="374992"/>
                </a:lnTo>
                <a:cubicBezTo>
                  <a:pt x="1763099" y="375945"/>
                  <a:pt x="1775481" y="377754"/>
                  <a:pt x="1789483" y="380136"/>
                </a:cubicBezTo>
                <a:cubicBezTo>
                  <a:pt x="1796932" y="381250"/>
                  <a:pt x="1804304" y="382774"/>
                  <a:pt x="1811581" y="384707"/>
                </a:cubicBezTo>
                <a:lnTo>
                  <a:pt x="1834632" y="390423"/>
                </a:lnTo>
                <a:cubicBezTo>
                  <a:pt x="1817772" y="382136"/>
                  <a:pt x="1801008" y="372897"/>
                  <a:pt x="1783482" y="365753"/>
                </a:cubicBezTo>
                <a:cubicBezTo>
                  <a:pt x="1769195" y="362800"/>
                  <a:pt x="1752335" y="358895"/>
                  <a:pt x="1737381" y="356228"/>
                </a:cubicBezTo>
                <a:cubicBezTo>
                  <a:pt x="1725866" y="354751"/>
                  <a:pt x="1714578" y="351865"/>
                  <a:pt x="1703758" y="347655"/>
                </a:cubicBezTo>
                <a:lnTo>
                  <a:pt x="1737381" y="350608"/>
                </a:lnTo>
                <a:cubicBezTo>
                  <a:pt x="1763385" y="354228"/>
                  <a:pt x="1770528" y="354132"/>
                  <a:pt x="1785959" y="355466"/>
                </a:cubicBezTo>
                <a:lnTo>
                  <a:pt x="1772910" y="348036"/>
                </a:lnTo>
                <a:cubicBezTo>
                  <a:pt x="1752717" y="338702"/>
                  <a:pt x="1720998" y="329939"/>
                  <a:pt x="1720998" y="325367"/>
                </a:cubicBezTo>
                <a:cubicBezTo>
                  <a:pt x="1759955" y="329653"/>
                  <a:pt x="1753764" y="325367"/>
                  <a:pt x="1767480" y="325367"/>
                </a:cubicBezTo>
                <a:cubicBezTo>
                  <a:pt x="1746840" y="318652"/>
                  <a:pt x="1725732" y="313461"/>
                  <a:pt x="1704329" y="309841"/>
                </a:cubicBezTo>
                <a:cubicBezTo>
                  <a:pt x="1692519" y="306984"/>
                  <a:pt x="1679469" y="305460"/>
                  <a:pt x="1666229" y="303840"/>
                </a:cubicBezTo>
                <a:cubicBezTo>
                  <a:pt x="1652990" y="302221"/>
                  <a:pt x="1639750" y="300030"/>
                  <a:pt x="1626605" y="298697"/>
                </a:cubicBezTo>
                <a:cubicBezTo>
                  <a:pt x="1606984" y="300983"/>
                  <a:pt x="1565360" y="294030"/>
                  <a:pt x="1536785" y="295363"/>
                </a:cubicBezTo>
                <a:cubicBezTo>
                  <a:pt x="1524593" y="295363"/>
                  <a:pt x="1512591" y="294887"/>
                  <a:pt x="1500590" y="294887"/>
                </a:cubicBezTo>
                <a:close/>
                <a:moveTo>
                  <a:pt x="1924833" y="292601"/>
                </a:moveTo>
                <a:lnTo>
                  <a:pt x="1925434" y="292982"/>
                </a:lnTo>
                <a:lnTo>
                  <a:pt x="1932393" y="297399"/>
                </a:lnTo>
                <a:cubicBezTo>
                  <a:pt x="1935763" y="299245"/>
                  <a:pt x="1939216" y="301078"/>
                  <a:pt x="1940454" y="302126"/>
                </a:cubicBezTo>
                <a:cubicBezTo>
                  <a:pt x="1939121" y="301078"/>
                  <a:pt x="1935620" y="299245"/>
                  <a:pt x="1932251" y="297399"/>
                </a:cubicBezTo>
                <a:lnTo>
                  <a:pt x="1925422" y="292982"/>
                </a:lnTo>
                <a:close/>
                <a:moveTo>
                  <a:pt x="754496" y="289172"/>
                </a:moveTo>
                <a:cubicBezTo>
                  <a:pt x="697251" y="324224"/>
                  <a:pt x="641720" y="364610"/>
                  <a:pt x="599429" y="394519"/>
                </a:cubicBezTo>
                <a:lnTo>
                  <a:pt x="599715" y="394519"/>
                </a:lnTo>
                <a:cubicBezTo>
                  <a:pt x="642101" y="364706"/>
                  <a:pt x="697537" y="324319"/>
                  <a:pt x="754496" y="289172"/>
                </a:cubicBezTo>
                <a:close/>
                <a:moveTo>
                  <a:pt x="2192771" y="281552"/>
                </a:moveTo>
                <a:lnTo>
                  <a:pt x="2208117" y="286913"/>
                </a:lnTo>
                <a:lnTo>
                  <a:pt x="2208583" y="287172"/>
                </a:lnTo>
                <a:cubicBezTo>
                  <a:pt x="2202954" y="286524"/>
                  <a:pt x="2197543" y="284600"/>
                  <a:pt x="2192771" y="281552"/>
                </a:cubicBezTo>
                <a:close/>
                <a:moveTo>
                  <a:pt x="1133496" y="272027"/>
                </a:moveTo>
                <a:cubicBezTo>
                  <a:pt x="1131210" y="274027"/>
                  <a:pt x="1134734" y="274313"/>
                  <a:pt x="1139306" y="274409"/>
                </a:cubicBezTo>
                <a:cubicBezTo>
                  <a:pt x="1134734" y="274313"/>
                  <a:pt x="1130829" y="274027"/>
                  <a:pt x="1133496" y="272027"/>
                </a:cubicBezTo>
                <a:close/>
                <a:moveTo>
                  <a:pt x="1762336" y="265170"/>
                </a:moveTo>
                <a:cubicBezTo>
                  <a:pt x="1762812" y="266313"/>
                  <a:pt x="1769479" y="269837"/>
                  <a:pt x="1772432" y="272028"/>
                </a:cubicBezTo>
                <a:cubicBezTo>
                  <a:pt x="1769479" y="269837"/>
                  <a:pt x="1761955" y="266598"/>
                  <a:pt x="1762336" y="265170"/>
                </a:cubicBezTo>
                <a:close/>
                <a:moveTo>
                  <a:pt x="906909" y="265072"/>
                </a:moveTo>
                <a:lnTo>
                  <a:pt x="906943" y="265110"/>
                </a:lnTo>
                <a:cubicBezTo>
                  <a:pt x="906396" y="266360"/>
                  <a:pt x="903419" y="268741"/>
                  <a:pt x="894418" y="274123"/>
                </a:cubicBezTo>
                <a:cubicBezTo>
                  <a:pt x="898919" y="271432"/>
                  <a:pt x="901913" y="269479"/>
                  <a:pt x="903851" y="268040"/>
                </a:cubicBezTo>
                <a:close/>
                <a:moveTo>
                  <a:pt x="1706265" y="264824"/>
                </a:moveTo>
                <a:cubicBezTo>
                  <a:pt x="1712235" y="264735"/>
                  <a:pt x="1738524" y="270004"/>
                  <a:pt x="1756240" y="273076"/>
                </a:cubicBezTo>
                <a:cubicBezTo>
                  <a:pt x="1771481" y="276409"/>
                  <a:pt x="1786530" y="280696"/>
                  <a:pt x="1801675" y="284410"/>
                </a:cubicBezTo>
                <a:cubicBezTo>
                  <a:pt x="1801580" y="286029"/>
                  <a:pt x="1811295" y="290602"/>
                  <a:pt x="1774052" y="282029"/>
                </a:cubicBezTo>
                <a:cubicBezTo>
                  <a:pt x="1760717" y="278695"/>
                  <a:pt x="1746144" y="276314"/>
                  <a:pt x="1734047" y="273647"/>
                </a:cubicBezTo>
                <a:cubicBezTo>
                  <a:pt x="1725265" y="272047"/>
                  <a:pt x="1716607" y="269818"/>
                  <a:pt x="1708139" y="266979"/>
                </a:cubicBezTo>
                <a:cubicBezTo>
                  <a:pt x="1704544" y="265479"/>
                  <a:pt x="1704276" y="264854"/>
                  <a:pt x="1706265" y="264824"/>
                </a:cubicBezTo>
                <a:close/>
                <a:moveTo>
                  <a:pt x="904895" y="262883"/>
                </a:moveTo>
                <a:cubicBezTo>
                  <a:pt x="905610" y="263645"/>
                  <a:pt x="907491" y="263764"/>
                  <a:pt x="906943" y="265038"/>
                </a:cubicBezTo>
                <a:lnTo>
                  <a:pt x="906909" y="265072"/>
                </a:lnTo>
                <a:close/>
                <a:moveTo>
                  <a:pt x="1904831" y="262312"/>
                </a:moveTo>
                <a:cubicBezTo>
                  <a:pt x="1912451" y="262884"/>
                  <a:pt x="1929691" y="266789"/>
                  <a:pt x="1936073" y="266884"/>
                </a:cubicBezTo>
                <a:cubicBezTo>
                  <a:pt x="1929691" y="266884"/>
                  <a:pt x="1912451" y="262884"/>
                  <a:pt x="1904831" y="262312"/>
                </a:cubicBezTo>
                <a:close/>
                <a:moveTo>
                  <a:pt x="1522331" y="261668"/>
                </a:moveTo>
                <a:cubicBezTo>
                  <a:pt x="1496233" y="261645"/>
                  <a:pt x="1469682" y="262835"/>
                  <a:pt x="1443726" y="264026"/>
                </a:cubicBezTo>
                <a:cubicBezTo>
                  <a:pt x="1464576" y="265683"/>
                  <a:pt x="1485492" y="266188"/>
                  <a:pt x="1506400" y="265550"/>
                </a:cubicBezTo>
                <a:lnTo>
                  <a:pt x="1543738" y="266597"/>
                </a:lnTo>
                <a:cubicBezTo>
                  <a:pt x="1556502" y="267074"/>
                  <a:pt x="1569360" y="266788"/>
                  <a:pt x="1581838" y="268122"/>
                </a:cubicBezTo>
                <a:lnTo>
                  <a:pt x="1626129" y="269360"/>
                </a:lnTo>
                <a:lnTo>
                  <a:pt x="1598602" y="266979"/>
                </a:lnTo>
                <a:lnTo>
                  <a:pt x="1598221" y="266597"/>
                </a:lnTo>
                <a:cubicBezTo>
                  <a:pt x="1574075" y="262930"/>
                  <a:pt x="1548429" y="261692"/>
                  <a:pt x="1522331" y="261668"/>
                </a:cubicBezTo>
                <a:close/>
                <a:moveTo>
                  <a:pt x="806598" y="258216"/>
                </a:moveTo>
                <a:lnTo>
                  <a:pt x="788897" y="265630"/>
                </a:lnTo>
                <a:lnTo>
                  <a:pt x="788405" y="265836"/>
                </a:lnTo>
                <a:lnTo>
                  <a:pt x="788691" y="265836"/>
                </a:lnTo>
                <a:cubicBezTo>
                  <a:pt x="794873" y="263826"/>
                  <a:pt x="800864" y="261274"/>
                  <a:pt x="806598" y="258216"/>
                </a:cubicBezTo>
                <a:close/>
                <a:moveTo>
                  <a:pt x="889180" y="255645"/>
                </a:moveTo>
                <a:cubicBezTo>
                  <a:pt x="896705" y="253644"/>
                  <a:pt x="860605" y="273742"/>
                  <a:pt x="870130" y="270885"/>
                </a:cubicBezTo>
                <a:cubicBezTo>
                  <a:pt x="860605" y="273742"/>
                  <a:pt x="896609" y="253644"/>
                  <a:pt x="889180" y="255645"/>
                </a:cubicBezTo>
                <a:close/>
                <a:moveTo>
                  <a:pt x="2150480" y="254691"/>
                </a:moveTo>
                <a:cubicBezTo>
                  <a:pt x="2158100" y="259835"/>
                  <a:pt x="2176293" y="268598"/>
                  <a:pt x="2208583" y="287076"/>
                </a:cubicBezTo>
                <a:lnTo>
                  <a:pt x="2208117" y="286913"/>
                </a:lnTo>
                <a:lnTo>
                  <a:pt x="2170280" y="265895"/>
                </a:lnTo>
                <a:cubicBezTo>
                  <a:pt x="2160744" y="260740"/>
                  <a:pt x="2154290" y="257263"/>
                  <a:pt x="2150480" y="254691"/>
                </a:cubicBezTo>
                <a:close/>
                <a:moveTo>
                  <a:pt x="1005765" y="252311"/>
                </a:moveTo>
                <a:cubicBezTo>
                  <a:pt x="1013100" y="251073"/>
                  <a:pt x="1009290" y="253930"/>
                  <a:pt x="999765" y="258502"/>
                </a:cubicBezTo>
                <a:cubicBezTo>
                  <a:pt x="995193" y="260788"/>
                  <a:pt x="989573" y="263455"/>
                  <a:pt x="983096" y="266313"/>
                </a:cubicBezTo>
                <a:cubicBezTo>
                  <a:pt x="976619" y="269170"/>
                  <a:pt x="970142" y="272695"/>
                  <a:pt x="964046" y="275838"/>
                </a:cubicBezTo>
                <a:lnTo>
                  <a:pt x="921660" y="296031"/>
                </a:lnTo>
                <a:lnTo>
                  <a:pt x="880893" y="318033"/>
                </a:lnTo>
                <a:cubicBezTo>
                  <a:pt x="874130" y="321748"/>
                  <a:pt x="867272" y="325272"/>
                  <a:pt x="860700" y="329178"/>
                </a:cubicBezTo>
                <a:lnTo>
                  <a:pt x="841078" y="341084"/>
                </a:lnTo>
                <a:cubicBezTo>
                  <a:pt x="828124" y="349180"/>
                  <a:pt x="814789" y="356705"/>
                  <a:pt x="802026" y="365278"/>
                </a:cubicBezTo>
                <a:cubicBezTo>
                  <a:pt x="749629" y="399796"/>
                  <a:pt x="699260" y="437296"/>
                  <a:pt x="651150" y="477577"/>
                </a:cubicBezTo>
                <a:cubicBezTo>
                  <a:pt x="680010" y="456908"/>
                  <a:pt x="706014" y="435477"/>
                  <a:pt x="733636" y="416427"/>
                </a:cubicBezTo>
                <a:lnTo>
                  <a:pt x="745352" y="408426"/>
                </a:lnTo>
                <a:lnTo>
                  <a:pt x="748781" y="409664"/>
                </a:lnTo>
                <a:cubicBezTo>
                  <a:pt x="728207" y="425095"/>
                  <a:pt x="707061" y="439668"/>
                  <a:pt x="687440" y="456337"/>
                </a:cubicBezTo>
                <a:cubicBezTo>
                  <a:pt x="658865" y="478149"/>
                  <a:pt x="603525" y="526821"/>
                  <a:pt x="611240" y="523583"/>
                </a:cubicBezTo>
                <a:cubicBezTo>
                  <a:pt x="618955" y="520345"/>
                  <a:pt x="613812" y="526440"/>
                  <a:pt x="604668" y="536918"/>
                </a:cubicBezTo>
                <a:cubicBezTo>
                  <a:pt x="595524" y="547396"/>
                  <a:pt x="581808" y="561778"/>
                  <a:pt x="571140" y="573589"/>
                </a:cubicBezTo>
                <a:cubicBezTo>
                  <a:pt x="561901" y="584448"/>
                  <a:pt x="554661" y="593782"/>
                  <a:pt x="558757" y="591782"/>
                </a:cubicBezTo>
                <a:cubicBezTo>
                  <a:pt x="565425" y="588734"/>
                  <a:pt x="560472" y="596545"/>
                  <a:pt x="548565" y="610832"/>
                </a:cubicBezTo>
                <a:cubicBezTo>
                  <a:pt x="542851" y="617690"/>
                  <a:pt x="534659" y="626358"/>
                  <a:pt x="526563" y="636740"/>
                </a:cubicBezTo>
                <a:lnTo>
                  <a:pt x="498655" y="670268"/>
                </a:lnTo>
                <a:cubicBezTo>
                  <a:pt x="491320" y="678650"/>
                  <a:pt x="484748" y="687889"/>
                  <a:pt x="477795" y="696747"/>
                </a:cubicBezTo>
                <a:lnTo>
                  <a:pt x="456840" y="723703"/>
                </a:lnTo>
                <a:cubicBezTo>
                  <a:pt x="443409" y="742087"/>
                  <a:pt x="430455" y="761041"/>
                  <a:pt x="417311" y="779615"/>
                </a:cubicBezTo>
                <a:cubicBezTo>
                  <a:pt x="409796" y="787978"/>
                  <a:pt x="403185" y="797103"/>
                  <a:pt x="397594" y="806856"/>
                </a:cubicBezTo>
                <a:cubicBezTo>
                  <a:pt x="387622" y="819934"/>
                  <a:pt x="378763" y="833822"/>
                  <a:pt x="371115" y="848386"/>
                </a:cubicBezTo>
                <a:cubicBezTo>
                  <a:pt x="363495" y="859720"/>
                  <a:pt x="360828" y="861911"/>
                  <a:pt x="359304" y="861911"/>
                </a:cubicBezTo>
                <a:lnTo>
                  <a:pt x="345207" y="885819"/>
                </a:lnTo>
                <a:lnTo>
                  <a:pt x="318156" y="942207"/>
                </a:lnTo>
                <a:cubicBezTo>
                  <a:pt x="309107" y="960780"/>
                  <a:pt x="299392" y="980878"/>
                  <a:pt x="292248" y="1000214"/>
                </a:cubicBezTo>
                <a:cubicBezTo>
                  <a:pt x="285104" y="1019550"/>
                  <a:pt x="278246" y="1038600"/>
                  <a:pt x="272531" y="1050411"/>
                </a:cubicBezTo>
                <a:cubicBezTo>
                  <a:pt x="266816" y="1062222"/>
                  <a:pt x="262720" y="1074414"/>
                  <a:pt x="258434" y="1086225"/>
                </a:cubicBezTo>
                <a:cubicBezTo>
                  <a:pt x="254148" y="1098036"/>
                  <a:pt x="249099" y="1109656"/>
                  <a:pt x="246147" y="1121563"/>
                </a:cubicBezTo>
                <a:cubicBezTo>
                  <a:pt x="243194" y="1133469"/>
                  <a:pt x="239860" y="1145280"/>
                  <a:pt x="236622" y="1157377"/>
                </a:cubicBezTo>
                <a:cubicBezTo>
                  <a:pt x="233383" y="1169473"/>
                  <a:pt x="229573" y="1181475"/>
                  <a:pt x="227097" y="1194048"/>
                </a:cubicBezTo>
                <a:cubicBezTo>
                  <a:pt x="226220" y="1196410"/>
                  <a:pt x="225525" y="1198829"/>
                  <a:pt x="225001" y="1201287"/>
                </a:cubicBezTo>
                <a:lnTo>
                  <a:pt x="222906" y="1204049"/>
                </a:lnTo>
                <a:cubicBezTo>
                  <a:pt x="222410" y="1198705"/>
                  <a:pt x="222896" y="1193314"/>
                  <a:pt x="224334" y="1188142"/>
                </a:cubicBezTo>
                <a:cubicBezTo>
                  <a:pt x="225763" y="1179379"/>
                  <a:pt x="229002" y="1168426"/>
                  <a:pt x="231764" y="1157567"/>
                </a:cubicBezTo>
                <a:cubicBezTo>
                  <a:pt x="241860" y="1117467"/>
                  <a:pt x="248718" y="1093559"/>
                  <a:pt x="251385" y="1077176"/>
                </a:cubicBezTo>
                <a:cubicBezTo>
                  <a:pt x="256624" y="1058888"/>
                  <a:pt x="263387" y="1041171"/>
                  <a:pt x="269864" y="1023455"/>
                </a:cubicBezTo>
                <a:cubicBezTo>
                  <a:pt x="267673" y="1023074"/>
                  <a:pt x="268054" y="1015835"/>
                  <a:pt x="276341" y="991165"/>
                </a:cubicBezTo>
                <a:cubicBezTo>
                  <a:pt x="289962" y="959923"/>
                  <a:pt x="301963" y="935254"/>
                  <a:pt x="317203" y="907536"/>
                </a:cubicBezTo>
                <a:lnTo>
                  <a:pt x="330729" y="888486"/>
                </a:lnTo>
                <a:cubicBezTo>
                  <a:pt x="334082" y="881466"/>
                  <a:pt x="337806" y="874636"/>
                  <a:pt x="341873" y="868007"/>
                </a:cubicBezTo>
                <a:cubicBezTo>
                  <a:pt x="345778" y="862102"/>
                  <a:pt x="348921" y="857339"/>
                  <a:pt x="351398" y="854196"/>
                </a:cubicBezTo>
                <a:lnTo>
                  <a:pt x="366067" y="825621"/>
                </a:lnTo>
                <a:cubicBezTo>
                  <a:pt x="371305" y="816096"/>
                  <a:pt x="376925" y="806761"/>
                  <a:pt x="383116" y="797046"/>
                </a:cubicBezTo>
                <a:cubicBezTo>
                  <a:pt x="389307" y="787330"/>
                  <a:pt x="395403" y="777329"/>
                  <a:pt x="402166" y="767042"/>
                </a:cubicBezTo>
                <a:lnTo>
                  <a:pt x="424377" y="736677"/>
                </a:lnTo>
                <a:lnTo>
                  <a:pt x="419632" y="737240"/>
                </a:lnTo>
                <a:cubicBezTo>
                  <a:pt x="415549" y="741300"/>
                  <a:pt x="409357" y="748706"/>
                  <a:pt x="402071" y="757898"/>
                </a:cubicBezTo>
                <a:cubicBezTo>
                  <a:pt x="409262" y="748706"/>
                  <a:pt x="415477" y="741276"/>
                  <a:pt x="419596" y="737205"/>
                </a:cubicBezTo>
                <a:lnTo>
                  <a:pt x="424378" y="736676"/>
                </a:lnTo>
                <a:lnTo>
                  <a:pt x="424740" y="736181"/>
                </a:lnTo>
                <a:cubicBezTo>
                  <a:pt x="431999" y="728466"/>
                  <a:pt x="438390" y="719960"/>
                  <a:pt x="443790" y="710845"/>
                </a:cubicBezTo>
                <a:cubicBezTo>
                  <a:pt x="449220" y="702844"/>
                  <a:pt x="454744" y="694652"/>
                  <a:pt x="461507" y="685698"/>
                </a:cubicBezTo>
                <a:cubicBezTo>
                  <a:pt x="468270" y="676745"/>
                  <a:pt x="475318" y="666648"/>
                  <a:pt x="484843" y="656076"/>
                </a:cubicBezTo>
                <a:lnTo>
                  <a:pt x="485510" y="651789"/>
                </a:lnTo>
                <a:cubicBezTo>
                  <a:pt x="480843" y="654361"/>
                  <a:pt x="483891" y="646741"/>
                  <a:pt x="466460" y="664934"/>
                </a:cubicBezTo>
                <a:lnTo>
                  <a:pt x="447886" y="688175"/>
                </a:lnTo>
                <a:cubicBezTo>
                  <a:pt x="447696" y="687794"/>
                  <a:pt x="446648" y="688651"/>
                  <a:pt x="444552" y="690842"/>
                </a:cubicBezTo>
                <a:lnTo>
                  <a:pt x="445029" y="683413"/>
                </a:lnTo>
                <a:lnTo>
                  <a:pt x="462745" y="659219"/>
                </a:lnTo>
                <a:lnTo>
                  <a:pt x="458078" y="663220"/>
                </a:lnTo>
                <a:cubicBezTo>
                  <a:pt x="462269" y="655790"/>
                  <a:pt x="467031" y="648741"/>
                  <a:pt x="471794" y="641598"/>
                </a:cubicBezTo>
                <a:lnTo>
                  <a:pt x="479605" y="631501"/>
                </a:lnTo>
                <a:cubicBezTo>
                  <a:pt x="489606" y="619595"/>
                  <a:pt x="498940" y="607117"/>
                  <a:pt x="509418" y="595687"/>
                </a:cubicBezTo>
                <a:lnTo>
                  <a:pt x="547994" y="554539"/>
                </a:lnTo>
                <a:lnTo>
                  <a:pt x="588475" y="515201"/>
                </a:lnTo>
                <a:lnTo>
                  <a:pt x="624623" y="483101"/>
                </a:lnTo>
                <a:lnTo>
                  <a:pt x="625051" y="482721"/>
                </a:lnTo>
                <a:cubicBezTo>
                  <a:pt x="640863" y="468910"/>
                  <a:pt x="657817" y="456432"/>
                  <a:pt x="674486" y="443668"/>
                </a:cubicBezTo>
                <a:cubicBezTo>
                  <a:pt x="695536" y="427666"/>
                  <a:pt x="718206" y="414522"/>
                  <a:pt x="740018" y="399568"/>
                </a:cubicBezTo>
                <a:cubicBezTo>
                  <a:pt x="750781" y="391947"/>
                  <a:pt x="762211" y="385185"/>
                  <a:pt x="773355" y="377565"/>
                </a:cubicBezTo>
                <a:cubicBezTo>
                  <a:pt x="784500" y="369945"/>
                  <a:pt x="795358" y="361658"/>
                  <a:pt x="806312" y="352990"/>
                </a:cubicBezTo>
                <a:lnTo>
                  <a:pt x="806979" y="350323"/>
                </a:lnTo>
                <a:cubicBezTo>
                  <a:pt x="816294" y="345570"/>
                  <a:pt x="825048" y="339789"/>
                  <a:pt x="833077" y="333083"/>
                </a:cubicBezTo>
                <a:lnTo>
                  <a:pt x="832220" y="333083"/>
                </a:lnTo>
                <a:cubicBezTo>
                  <a:pt x="841078" y="327654"/>
                  <a:pt x="850603" y="322224"/>
                  <a:pt x="860128" y="317081"/>
                </a:cubicBezTo>
                <a:lnTo>
                  <a:pt x="888703" y="302794"/>
                </a:lnTo>
                <a:lnTo>
                  <a:pt x="917278" y="288696"/>
                </a:lnTo>
                <a:lnTo>
                  <a:pt x="945853" y="276219"/>
                </a:lnTo>
                <a:lnTo>
                  <a:pt x="946327" y="276016"/>
                </a:lnTo>
                <a:lnTo>
                  <a:pt x="949435" y="271612"/>
                </a:lnTo>
                <a:lnTo>
                  <a:pt x="949530" y="271517"/>
                </a:lnTo>
                <a:lnTo>
                  <a:pt x="946330" y="276015"/>
                </a:lnTo>
                <a:lnTo>
                  <a:pt x="975190" y="263646"/>
                </a:lnTo>
                <a:cubicBezTo>
                  <a:pt x="985096" y="259836"/>
                  <a:pt x="995097" y="256121"/>
                  <a:pt x="1005765" y="252311"/>
                </a:cubicBezTo>
                <a:close/>
                <a:moveTo>
                  <a:pt x="882226" y="252024"/>
                </a:moveTo>
                <a:lnTo>
                  <a:pt x="830696" y="277837"/>
                </a:lnTo>
                <a:lnTo>
                  <a:pt x="797454" y="295839"/>
                </a:lnTo>
                <a:lnTo>
                  <a:pt x="830315" y="277837"/>
                </a:lnTo>
                <a:close/>
                <a:moveTo>
                  <a:pt x="1771957" y="251358"/>
                </a:moveTo>
                <a:cubicBezTo>
                  <a:pt x="1779672" y="253835"/>
                  <a:pt x="1788149" y="256597"/>
                  <a:pt x="1794912" y="258978"/>
                </a:cubicBezTo>
                <a:lnTo>
                  <a:pt x="1798532" y="259836"/>
                </a:lnTo>
                <a:lnTo>
                  <a:pt x="1794817" y="258978"/>
                </a:lnTo>
                <a:cubicBezTo>
                  <a:pt x="1788149" y="256597"/>
                  <a:pt x="1779672" y="253835"/>
                  <a:pt x="1771957" y="251358"/>
                </a:cubicBezTo>
                <a:close/>
                <a:moveTo>
                  <a:pt x="976334" y="244881"/>
                </a:moveTo>
                <a:cubicBezTo>
                  <a:pt x="982334" y="244310"/>
                  <a:pt x="945854" y="262312"/>
                  <a:pt x="927566" y="272789"/>
                </a:cubicBezTo>
                <a:cubicBezTo>
                  <a:pt x="945854" y="262407"/>
                  <a:pt x="982334" y="244214"/>
                  <a:pt x="976334" y="244881"/>
                </a:cubicBezTo>
                <a:close/>
                <a:moveTo>
                  <a:pt x="1009195" y="244500"/>
                </a:moveTo>
                <a:cubicBezTo>
                  <a:pt x="1001098" y="249453"/>
                  <a:pt x="974047" y="259740"/>
                  <a:pt x="949854" y="271266"/>
                </a:cubicBezTo>
                <a:cubicBezTo>
                  <a:pt x="973571" y="259835"/>
                  <a:pt x="1000622" y="249453"/>
                  <a:pt x="1009195" y="244500"/>
                </a:cubicBezTo>
                <a:close/>
                <a:moveTo>
                  <a:pt x="2093521" y="230403"/>
                </a:moveTo>
                <a:lnTo>
                  <a:pt x="2091711" y="232022"/>
                </a:lnTo>
                <a:cubicBezTo>
                  <a:pt x="2100760" y="237357"/>
                  <a:pt x="2109904" y="241738"/>
                  <a:pt x="2118857" y="246882"/>
                </a:cubicBezTo>
                <a:cubicBezTo>
                  <a:pt x="2109904" y="241547"/>
                  <a:pt x="2101141" y="236976"/>
                  <a:pt x="2091616" y="232022"/>
                </a:cubicBezTo>
                <a:close/>
                <a:moveTo>
                  <a:pt x="2093996" y="222402"/>
                </a:moveTo>
                <a:cubicBezTo>
                  <a:pt x="2103902" y="226974"/>
                  <a:pt x="2114189" y="231260"/>
                  <a:pt x="2123714" y="236023"/>
                </a:cubicBezTo>
                <a:lnTo>
                  <a:pt x="2152766" y="250882"/>
                </a:lnTo>
                <a:lnTo>
                  <a:pt x="2123619" y="236023"/>
                </a:lnTo>
                <a:cubicBezTo>
                  <a:pt x="2113903" y="231260"/>
                  <a:pt x="2103521" y="226974"/>
                  <a:pt x="2093996" y="222402"/>
                </a:cubicBezTo>
                <a:close/>
                <a:moveTo>
                  <a:pt x="1113398" y="219830"/>
                </a:moveTo>
                <a:cubicBezTo>
                  <a:pt x="1114350" y="221164"/>
                  <a:pt x="1113588" y="222974"/>
                  <a:pt x="1119208" y="222974"/>
                </a:cubicBezTo>
                <a:cubicBezTo>
                  <a:pt x="1113588" y="223069"/>
                  <a:pt x="1114350" y="221164"/>
                  <a:pt x="1113398" y="219830"/>
                </a:cubicBezTo>
                <a:close/>
                <a:moveTo>
                  <a:pt x="1568979" y="218307"/>
                </a:moveTo>
                <a:cubicBezTo>
                  <a:pt x="1572408" y="219640"/>
                  <a:pt x="1575742" y="221736"/>
                  <a:pt x="1599554" y="221545"/>
                </a:cubicBezTo>
                <a:cubicBezTo>
                  <a:pt x="1589429" y="219878"/>
                  <a:pt x="1579228" y="218792"/>
                  <a:pt x="1568979" y="218307"/>
                </a:cubicBezTo>
                <a:close/>
                <a:moveTo>
                  <a:pt x="1270084" y="211924"/>
                </a:moveTo>
                <a:cubicBezTo>
                  <a:pt x="1257225" y="213924"/>
                  <a:pt x="1244843" y="215734"/>
                  <a:pt x="1231508" y="218306"/>
                </a:cubicBezTo>
                <a:lnTo>
                  <a:pt x="1231413" y="218306"/>
                </a:lnTo>
                <a:cubicBezTo>
                  <a:pt x="1244843" y="215734"/>
                  <a:pt x="1257225" y="213924"/>
                  <a:pt x="1270084" y="211924"/>
                </a:cubicBezTo>
                <a:close/>
                <a:moveTo>
                  <a:pt x="2076852" y="202780"/>
                </a:moveTo>
                <a:cubicBezTo>
                  <a:pt x="2092473" y="206971"/>
                  <a:pt x="2106189" y="210305"/>
                  <a:pt x="2119809" y="213544"/>
                </a:cubicBezTo>
                <a:cubicBezTo>
                  <a:pt x="2131906" y="218211"/>
                  <a:pt x="2140574" y="222402"/>
                  <a:pt x="2148384" y="225450"/>
                </a:cubicBezTo>
                <a:lnTo>
                  <a:pt x="2169911" y="233832"/>
                </a:lnTo>
                <a:cubicBezTo>
                  <a:pt x="2177055" y="236594"/>
                  <a:pt x="2184770" y="239261"/>
                  <a:pt x="2194295" y="243928"/>
                </a:cubicBezTo>
                <a:cubicBezTo>
                  <a:pt x="2203820" y="248596"/>
                  <a:pt x="2215345" y="254596"/>
                  <a:pt x="2230395" y="262978"/>
                </a:cubicBezTo>
                <a:lnTo>
                  <a:pt x="2255541" y="276789"/>
                </a:lnTo>
                <a:cubicBezTo>
                  <a:pt x="2263446" y="281171"/>
                  <a:pt x="2270971" y="286219"/>
                  <a:pt x="2278020" y="290696"/>
                </a:cubicBezTo>
                <a:cubicBezTo>
                  <a:pt x="2290631" y="298449"/>
                  <a:pt x="2302718" y="307003"/>
                  <a:pt x="2314215" y="316318"/>
                </a:cubicBezTo>
                <a:cubicBezTo>
                  <a:pt x="2325054" y="325529"/>
                  <a:pt x="2336408" y="334121"/>
                  <a:pt x="2348219" y="342036"/>
                </a:cubicBezTo>
                <a:lnTo>
                  <a:pt x="2367269" y="355561"/>
                </a:lnTo>
                <a:cubicBezTo>
                  <a:pt x="2372984" y="359657"/>
                  <a:pt x="2377556" y="363657"/>
                  <a:pt x="2381747" y="366991"/>
                </a:cubicBezTo>
                <a:cubicBezTo>
                  <a:pt x="2390510" y="373754"/>
                  <a:pt x="2395939" y="378897"/>
                  <a:pt x="2400035" y="382707"/>
                </a:cubicBezTo>
                <a:cubicBezTo>
                  <a:pt x="2408226" y="390518"/>
                  <a:pt x="2409560" y="393471"/>
                  <a:pt x="2410036" y="395947"/>
                </a:cubicBezTo>
                <a:cubicBezTo>
                  <a:pt x="2412646" y="400195"/>
                  <a:pt x="2415856" y="404044"/>
                  <a:pt x="2419561" y="407377"/>
                </a:cubicBezTo>
                <a:cubicBezTo>
                  <a:pt x="2356696" y="357161"/>
                  <a:pt x="2289792" y="312203"/>
                  <a:pt x="2219536" y="272980"/>
                </a:cubicBezTo>
                <a:lnTo>
                  <a:pt x="2219727" y="272980"/>
                </a:lnTo>
                <a:cubicBezTo>
                  <a:pt x="2173426" y="246976"/>
                  <a:pt x="2125734" y="223535"/>
                  <a:pt x="2076852" y="202780"/>
                </a:cubicBezTo>
                <a:close/>
                <a:moveTo>
                  <a:pt x="1632130" y="194970"/>
                </a:moveTo>
                <a:cubicBezTo>
                  <a:pt x="1642893" y="195351"/>
                  <a:pt x="1652418" y="196685"/>
                  <a:pt x="1661943" y="197447"/>
                </a:cubicBezTo>
                <a:lnTo>
                  <a:pt x="1688994" y="199637"/>
                </a:lnTo>
                <a:cubicBezTo>
                  <a:pt x="1706615" y="200685"/>
                  <a:pt x="1723284" y="202971"/>
                  <a:pt x="1741477" y="205448"/>
                </a:cubicBezTo>
                <a:cubicBezTo>
                  <a:pt x="1754431" y="207829"/>
                  <a:pt x="1766147" y="210020"/>
                  <a:pt x="1775672" y="212592"/>
                </a:cubicBezTo>
                <a:cubicBezTo>
                  <a:pt x="1785197" y="215163"/>
                  <a:pt x="1793293" y="217449"/>
                  <a:pt x="1800532" y="219735"/>
                </a:cubicBezTo>
                <a:cubicBezTo>
                  <a:pt x="1815105" y="224212"/>
                  <a:pt x="1826059" y="228117"/>
                  <a:pt x="1837584" y="232118"/>
                </a:cubicBezTo>
                <a:cubicBezTo>
                  <a:pt x="1842347" y="233546"/>
                  <a:pt x="1846538" y="234975"/>
                  <a:pt x="1850157" y="236213"/>
                </a:cubicBezTo>
                <a:cubicBezTo>
                  <a:pt x="1892448" y="248977"/>
                  <a:pt x="1885781" y="249549"/>
                  <a:pt x="1873398" y="248120"/>
                </a:cubicBezTo>
                <a:cubicBezTo>
                  <a:pt x="1866921" y="247358"/>
                  <a:pt x="1859777" y="246501"/>
                  <a:pt x="1851300" y="245072"/>
                </a:cubicBezTo>
                <a:cubicBezTo>
                  <a:pt x="1842823" y="243643"/>
                  <a:pt x="1833107" y="241738"/>
                  <a:pt x="1821296" y="239928"/>
                </a:cubicBezTo>
                <a:cubicBezTo>
                  <a:pt x="1797865" y="236118"/>
                  <a:pt x="1781006" y="232880"/>
                  <a:pt x="1769290" y="232499"/>
                </a:cubicBezTo>
                <a:cubicBezTo>
                  <a:pt x="1757574" y="232118"/>
                  <a:pt x="1752049" y="232975"/>
                  <a:pt x="1753192" y="235356"/>
                </a:cubicBezTo>
                <a:cubicBezTo>
                  <a:pt x="1716140" y="228879"/>
                  <a:pt x="1704043" y="228403"/>
                  <a:pt x="1704043" y="230784"/>
                </a:cubicBezTo>
                <a:cubicBezTo>
                  <a:pt x="1668134" y="226879"/>
                  <a:pt x="1671944" y="229736"/>
                  <a:pt x="1662991" y="230308"/>
                </a:cubicBezTo>
                <a:cubicBezTo>
                  <a:pt x="1659466" y="230594"/>
                  <a:pt x="1658323" y="231261"/>
                  <a:pt x="1654514" y="231261"/>
                </a:cubicBezTo>
                <a:cubicBezTo>
                  <a:pt x="1652608" y="231261"/>
                  <a:pt x="1650037" y="231642"/>
                  <a:pt x="1646131" y="231261"/>
                </a:cubicBezTo>
                <a:cubicBezTo>
                  <a:pt x="1642226" y="230879"/>
                  <a:pt x="1636988" y="229927"/>
                  <a:pt x="1629844" y="229927"/>
                </a:cubicBezTo>
                <a:lnTo>
                  <a:pt x="1601840" y="228117"/>
                </a:lnTo>
                <a:lnTo>
                  <a:pt x="1601704" y="228106"/>
                </a:lnTo>
                <a:lnTo>
                  <a:pt x="1575635" y="225938"/>
                </a:lnTo>
                <a:cubicBezTo>
                  <a:pt x="1570718" y="225760"/>
                  <a:pt x="1569027" y="226022"/>
                  <a:pt x="1568789" y="226403"/>
                </a:cubicBezTo>
                <a:cubicBezTo>
                  <a:pt x="1568312" y="227165"/>
                  <a:pt x="1573360" y="228308"/>
                  <a:pt x="1569550" y="228784"/>
                </a:cubicBezTo>
                <a:cubicBezTo>
                  <a:pt x="1579933" y="228784"/>
                  <a:pt x="1590220" y="228784"/>
                  <a:pt x="1600602" y="228784"/>
                </a:cubicBezTo>
                <a:cubicBezTo>
                  <a:pt x="1597459" y="230308"/>
                  <a:pt x="1607555" y="233070"/>
                  <a:pt x="1569455" y="230879"/>
                </a:cubicBezTo>
                <a:cubicBezTo>
                  <a:pt x="1538785" y="231546"/>
                  <a:pt x="1508209" y="230784"/>
                  <a:pt x="1477730" y="233356"/>
                </a:cubicBezTo>
                <a:cubicBezTo>
                  <a:pt x="1462775" y="233461"/>
                  <a:pt x="1447830" y="234347"/>
                  <a:pt x="1432962" y="236023"/>
                </a:cubicBezTo>
                <a:cubicBezTo>
                  <a:pt x="1397148" y="239357"/>
                  <a:pt x="1378955" y="236404"/>
                  <a:pt x="1341903" y="242405"/>
                </a:cubicBezTo>
                <a:lnTo>
                  <a:pt x="1315995" y="244024"/>
                </a:lnTo>
                <a:cubicBezTo>
                  <a:pt x="1306470" y="244595"/>
                  <a:pt x="1296945" y="246310"/>
                  <a:pt x="1287420" y="247644"/>
                </a:cubicBezTo>
                <a:cubicBezTo>
                  <a:pt x="1265360" y="250511"/>
                  <a:pt x="1243481" y="254616"/>
                  <a:pt x="1221888" y="259931"/>
                </a:cubicBezTo>
                <a:lnTo>
                  <a:pt x="1209410" y="268694"/>
                </a:lnTo>
                <a:lnTo>
                  <a:pt x="1209982" y="270694"/>
                </a:lnTo>
                <a:lnTo>
                  <a:pt x="1209029" y="274218"/>
                </a:lnTo>
                <a:lnTo>
                  <a:pt x="1190646" y="278790"/>
                </a:lnTo>
                <a:cubicBezTo>
                  <a:pt x="1184550" y="280314"/>
                  <a:pt x="1178549" y="282314"/>
                  <a:pt x="1172548" y="284124"/>
                </a:cubicBezTo>
                <a:lnTo>
                  <a:pt x="1136353" y="294983"/>
                </a:lnTo>
                <a:cubicBezTo>
                  <a:pt x="1125685" y="296221"/>
                  <a:pt x="1115494" y="298697"/>
                  <a:pt x="1104921" y="300603"/>
                </a:cubicBezTo>
                <a:lnTo>
                  <a:pt x="1104254" y="297174"/>
                </a:lnTo>
                <a:cubicBezTo>
                  <a:pt x="1124066" y="287839"/>
                  <a:pt x="1144735" y="280600"/>
                  <a:pt x="1152641" y="275647"/>
                </a:cubicBezTo>
                <a:lnTo>
                  <a:pt x="1179311" y="268027"/>
                </a:lnTo>
                <a:cubicBezTo>
                  <a:pt x="1188265" y="265455"/>
                  <a:pt x="1197409" y="263741"/>
                  <a:pt x="1206362" y="261550"/>
                </a:cubicBezTo>
                <a:cubicBezTo>
                  <a:pt x="1201695" y="260883"/>
                  <a:pt x="1206839" y="258407"/>
                  <a:pt x="1217697" y="254883"/>
                </a:cubicBezTo>
                <a:cubicBezTo>
                  <a:pt x="1232851" y="249882"/>
                  <a:pt x="1248310" y="245872"/>
                  <a:pt x="1263989" y="242881"/>
                </a:cubicBezTo>
                <a:cubicBezTo>
                  <a:pt x="1279800" y="239643"/>
                  <a:pt x="1293802" y="236595"/>
                  <a:pt x="1304565" y="233928"/>
                </a:cubicBezTo>
                <a:cubicBezTo>
                  <a:pt x="1311747" y="232803"/>
                  <a:pt x="1318786" y="230851"/>
                  <a:pt x="1325520" y="228117"/>
                </a:cubicBezTo>
                <a:cubicBezTo>
                  <a:pt x="1317995" y="229260"/>
                  <a:pt x="1310375" y="229736"/>
                  <a:pt x="1302946" y="231356"/>
                </a:cubicBezTo>
                <a:cubicBezTo>
                  <a:pt x="1288658" y="233546"/>
                  <a:pt x="1271418" y="237737"/>
                  <a:pt x="1256083" y="240881"/>
                </a:cubicBezTo>
                <a:lnTo>
                  <a:pt x="1235032" y="245072"/>
                </a:lnTo>
                <a:cubicBezTo>
                  <a:pt x="1230156" y="246167"/>
                  <a:pt x="1225146" y="246491"/>
                  <a:pt x="1220173" y="246024"/>
                </a:cubicBezTo>
                <a:cubicBezTo>
                  <a:pt x="1215030" y="245262"/>
                  <a:pt x="1217221" y="242976"/>
                  <a:pt x="1228841" y="239071"/>
                </a:cubicBezTo>
                <a:cubicBezTo>
                  <a:pt x="1250101" y="232813"/>
                  <a:pt x="1271780" y="228070"/>
                  <a:pt x="1293706" y="224879"/>
                </a:cubicBezTo>
                <a:cubicBezTo>
                  <a:pt x="1298755" y="224021"/>
                  <a:pt x="1303803" y="222974"/>
                  <a:pt x="1308851" y="222212"/>
                </a:cubicBezTo>
                <a:lnTo>
                  <a:pt x="1323805" y="221354"/>
                </a:lnTo>
                <a:lnTo>
                  <a:pt x="1323866" y="221392"/>
                </a:lnTo>
                <a:lnTo>
                  <a:pt x="1325615" y="222497"/>
                </a:lnTo>
                <a:lnTo>
                  <a:pt x="1326377" y="224212"/>
                </a:lnTo>
                <a:lnTo>
                  <a:pt x="1337998" y="226212"/>
                </a:lnTo>
                <a:lnTo>
                  <a:pt x="1354381" y="224021"/>
                </a:lnTo>
                <a:lnTo>
                  <a:pt x="1355047" y="220783"/>
                </a:lnTo>
                <a:cubicBezTo>
                  <a:pt x="1374764" y="217735"/>
                  <a:pt x="1394767" y="216878"/>
                  <a:pt x="1414674" y="215068"/>
                </a:cubicBezTo>
                <a:lnTo>
                  <a:pt x="1400767" y="219545"/>
                </a:lnTo>
                <a:cubicBezTo>
                  <a:pt x="1412578" y="219164"/>
                  <a:pt x="1425056" y="218497"/>
                  <a:pt x="1437820" y="217735"/>
                </a:cubicBezTo>
                <a:lnTo>
                  <a:pt x="1477253" y="216878"/>
                </a:lnTo>
                <a:cubicBezTo>
                  <a:pt x="1503037" y="215963"/>
                  <a:pt x="1528860" y="216411"/>
                  <a:pt x="1554596" y="218211"/>
                </a:cubicBezTo>
                <a:lnTo>
                  <a:pt x="1538404" y="213639"/>
                </a:lnTo>
                <a:cubicBezTo>
                  <a:pt x="1544090" y="214154"/>
                  <a:pt x="1549834" y="213506"/>
                  <a:pt x="1555263" y="211734"/>
                </a:cubicBezTo>
                <a:lnTo>
                  <a:pt x="1538975" y="204971"/>
                </a:lnTo>
                <a:cubicBezTo>
                  <a:pt x="1553453" y="205543"/>
                  <a:pt x="1564978" y="205543"/>
                  <a:pt x="1573456" y="205543"/>
                </a:cubicBezTo>
                <a:cubicBezTo>
                  <a:pt x="1581933" y="205543"/>
                  <a:pt x="1588219" y="205543"/>
                  <a:pt x="1592506" y="205543"/>
                </a:cubicBezTo>
                <a:cubicBezTo>
                  <a:pt x="1601173" y="205162"/>
                  <a:pt x="1602412" y="203924"/>
                  <a:pt x="1601173" y="202209"/>
                </a:cubicBezTo>
                <a:lnTo>
                  <a:pt x="1633939" y="203447"/>
                </a:lnTo>
                <a:cubicBezTo>
                  <a:pt x="1653942" y="205638"/>
                  <a:pt x="1666229" y="206972"/>
                  <a:pt x="1676992" y="207638"/>
                </a:cubicBezTo>
                <a:cubicBezTo>
                  <a:pt x="1687756" y="208305"/>
                  <a:pt x="1696709" y="208305"/>
                  <a:pt x="1709758" y="209734"/>
                </a:cubicBezTo>
                <a:cubicBezTo>
                  <a:pt x="1713854" y="206781"/>
                  <a:pt x="1683565" y="203067"/>
                  <a:pt x="1650703" y="199066"/>
                </a:cubicBezTo>
                <a:cubicBezTo>
                  <a:pt x="1644607" y="197447"/>
                  <a:pt x="1638416" y="196113"/>
                  <a:pt x="1632130" y="194970"/>
                </a:cubicBezTo>
                <a:close/>
                <a:moveTo>
                  <a:pt x="1555834" y="191256"/>
                </a:moveTo>
                <a:lnTo>
                  <a:pt x="1555929" y="191256"/>
                </a:lnTo>
                <a:cubicBezTo>
                  <a:pt x="1546862" y="193408"/>
                  <a:pt x="1537518" y="194218"/>
                  <a:pt x="1528212" y="193637"/>
                </a:cubicBezTo>
                <a:cubicBezTo>
                  <a:pt x="1537489" y="194218"/>
                  <a:pt x="1546795" y="193418"/>
                  <a:pt x="1555834" y="191256"/>
                </a:cubicBezTo>
                <a:close/>
                <a:moveTo>
                  <a:pt x="751067" y="188398"/>
                </a:moveTo>
                <a:cubicBezTo>
                  <a:pt x="758687" y="185349"/>
                  <a:pt x="746590" y="193446"/>
                  <a:pt x="728778" y="204399"/>
                </a:cubicBezTo>
                <a:cubicBezTo>
                  <a:pt x="719920" y="209638"/>
                  <a:pt x="709728" y="216306"/>
                  <a:pt x="700203" y="222878"/>
                </a:cubicBezTo>
                <a:lnTo>
                  <a:pt x="673629" y="240785"/>
                </a:lnTo>
                <a:lnTo>
                  <a:pt x="654579" y="253739"/>
                </a:lnTo>
                <a:lnTo>
                  <a:pt x="636767" y="267455"/>
                </a:lnTo>
                <a:lnTo>
                  <a:pt x="629052" y="268026"/>
                </a:lnTo>
                <a:lnTo>
                  <a:pt x="643244" y="254882"/>
                </a:lnTo>
                <a:cubicBezTo>
                  <a:pt x="652197" y="248119"/>
                  <a:pt x="662865" y="241357"/>
                  <a:pt x="673629" y="234213"/>
                </a:cubicBezTo>
                <a:lnTo>
                  <a:pt x="705823" y="213448"/>
                </a:lnTo>
                <a:cubicBezTo>
                  <a:pt x="720235" y="203942"/>
                  <a:pt x="735360" y="195560"/>
                  <a:pt x="751067" y="188398"/>
                </a:cubicBezTo>
                <a:close/>
                <a:moveTo>
                  <a:pt x="1696995" y="187255"/>
                </a:moveTo>
                <a:lnTo>
                  <a:pt x="1721229" y="190195"/>
                </a:lnTo>
                <a:lnTo>
                  <a:pt x="1721200" y="190196"/>
                </a:lnTo>
                <a:cubicBezTo>
                  <a:pt x="1715354" y="189636"/>
                  <a:pt x="1707092" y="188541"/>
                  <a:pt x="1696995" y="187255"/>
                </a:cubicBezTo>
                <a:close/>
                <a:moveTo>
                  <a:pt x="2000366" y="184492"/>
                </a:moveTo>
                <a:lnTo>
                  <a:pt x="2005795" y="186588"/>
                </a:lnTo>
                <a:lnTo>
                  <a:pt x="2030179" y="196113"/>
                </a:lnTo>
                <a:lnTo>
                  <a:pt x="2005700" y="186588"/>
                </a:lnTo>
                <a:close/>
                <a:moveTo>
                  <a:pt x="1578504" y="183635"/>
                </a:moveTo>
                <a:cubicBezTo>
                  <a:pt x="1598030" y="186207"/>
                  <a:pt x="1616604" y="189255"/>
                  <a:pt x="1616604" y="191351"/>
                </a:cubicBezTo>
                <a:cubicBezTo>
                  <a:pt x="1616604" y="189445"/>
                  <a:pt x="1598125" y="186398"/>
                  <a:pt x="1578504" y="183635"/>
                </a:cubicBezTo>
                <a:close/>
                <a:moveTo>
                  <a:pt x="1255701" y="181825"/>
                </a:moveTo>
                <a:cubicBezTo>
                  <a:pt x="1169376" y="193931"/>
                  <a:pt x="1085080" y="217639"/>
                  <a:pt x="1005099" y="252310"/>
                </a:cubicBezTo>
                <a:cubicBezTo>
                  <a:pt x="1085071" y="217620"/>
                  <a:pt x="1169367" y="193912"/>
                  <a:pt x="1255701" y="181825"/>
                </a:cubicBezTo>
                <a:close/>
                <a:moveTo>
                  <a:pt x="1586791" y="178491"/>
                </a:moveTo>
                <a:lnTo>
                  <a:pt x="1585934" y="179349"/>
                </a:lnTo>
                <a:cubicBezTo>
                  <a:pt x="1580695" y="180492"/>
                  <a:pt x="1575456" y="181349"/>
                  <a:pt x="1570313" y="182778"/>
                </a:cubicBezTo>
                <a:cubicBezTo>
                  <a:pt x="1575456" y="181349"/>
                  <a:pt x="1580695" y="180492"/>
                  <a:pt x="1585838" y="179349"/>
                </a:cubicBezTo>
                <a:close/>
                <a:moveTo>
                  <a:pt x="1980078" y="177445"/>
                </a:moveTo>
                <a:lnTo>
                  <a:pt x="1980430" y="177542"/>
                </a:lnTo>
                <a:lnTo>
                  <a:pt x="1983698" y="178778"/>
                </a:lnTo>
                <a:close/>
                <a:moveTo>
                  <a:pt x="1088157" y="174110"/>
                </a:moveTo>
                <a:cubicBezTo>
                  <a:pt x="1083575" y="176939"/>
                  <a:pt x="1078689" y="179244"/>
                  <a:pt x="1073584" y="180968"/>
                </a:cubicBezTo>
                <a:lnTo>
                  <a:pt x="1041580" y="193827"/>
                </a:lnTo>
                <a:lnTo>
                  <a:pt x="1073584" y="180873"/>
                </a:lnTo>
                <a:cubicBezTo>
                  <a:pt x="1078689" y="179206"/>
                  <a:pt x="1083585" y="176930"/>
                  <a:pt x="1088157" y="174110"/>
                </a:cubicBezTo>
                <a:close/>
                <a:moveTo>
                  <a:pt x="1930358" y="163538"/>
                </a:moveTo>
                <a:lnTo>
                  <a:pt x="1937120" y="163538"/>
                </a:lnTo>
                <a:cubicBezTo>
                  <a:pt x="1939025" y="165157"/>
                  <a:pt x="1935882" y="164681"/>
                  <a:pt x="1930358" y="163538"/>
                </a:cubicBezTo>
                <a:close/>
                <a:moveTo>
                  <a:pt x="866224" y="159156"/>
                </a:moveTo>
                <a:cubicBezTo>
                  <a:pt x="842983" y="170491"/>
                  <a:pt x="819361" y="183064"/>
                  <a:pt x="795358" y="195256"/>
                </a:cubicBezTo>
                <a:cubicBezTo>
                  <a:pt x="795358" y="194541"/>
                  <a:pt x="794382" y="194303"/>
                  <a:pt x="791810" y="195041"/>
                </a:cubicBezTo>
                <a:lnTo>
                  <a:pt x="791789" y="195050"/>
                </a:lnTo>
                <a:lnTo>
                  <a:pt x="791632" y="195041"/>
                </a:lnTo>
                <a:cubicBezTo>
                  <a:pt x="789120" y="195779"/>
                  <a:pt x="785072" y="197494"/>
                  <a:pt x="778690" y="200685"/>
                </a:cubicBezTo>
                <a:lnTo>
                  <a:pt x="791789" y="195050"/>
                </a:lnTo>
                <a:lnTo>
                  <a:pt x="795358" y="195256"/>
                </a:lnTo>
                <a:lnTo>
                  <a:pt x="795454" y="195256"/>
                </a:lnTo>
                <a:cubicBezTo>
                  <a:pt x="819457" y="183064"/>
                  <a:pt x="843460" y="170491"/>
                  <a:pt x="866224" y="159156"/>
                </a:cubicBezTo>
                <a:close/>
                <a:moveTo>
                  <a:pt x="1872254" y="150869"/>
                </a:moveTo>
                <a:cubicBezTo>
                  <a:pt x="1867492" y="150869"/>
                  <a:pt x="1870730" y="153251"/>
                  <a:pt x="1870254" y="154489"/>
                </a:cubicBezTo>
                <a:cubicBezTo>
                  <a:pt x="1871588" y="155536"/>
                  <a:pt x="1870730" y="156108"/>
                  <a:pt x="1873683" y="157632"/>
                </a:cubicBezTo>
                <a:cubicBezTo>
                  <a:pt x="1870730" y="156108"/>
                  <a:pt x="1871588" y="155536"/>
                  <a:pt x="1870159" y="154489"/>
                </a:cubicBezTo>
                <a:cubicBezTo>
                  <a:pt x="1870730" y="153251"/>
                  <a:pt x="1867492" y="150869"/>
                  <a:pt x="1872254" y="150869"/>
                </a:cubicBezTo>
                <a:close/>
                <a:moveTo>
                  <a:pt x="1693185" y="140677"/>
                </a:moveTo>
                <a:cubicBezTo>
                  <a:pt x="1700805" y="142963"/>
                  <a:pt x="1724237" y="146106"/>
                  <a:pt x="1750335" y="151250"/>
                </a:cubicBezTo>
                <a:cubicBezTo>
                  <a:pt x="1724046" y="146106"/>
                  <a:pt x="1700615" y="142963"/>
                  <a:pt x="1693185" y="140677"/>
                </a:cubicBezTo>
                <a:close/>
                <a:moveTo>
                  <a:pt x="1750488" y="123880"/>
                </a:moveTo>
                <a:lnTo>
                  <a:pt x="1757060" y="125309"/>
                </a:lnTo>
                <a:lnTo>
                  <a:pt x="1756774" y="125309"/>
                </a:lnTo>
                <a:close/>
                <a:moveTo>
                  <a:pt x="1570599" y="122865"/>
                </a:moveTo>
                <a:lnTo>
                  <a:pt x="1573551" y="130676"/>
                </a:lnTo>
                <a:lnTo>
                  <a:pt x="1523259" y="132581"/>
                </a:lnTo>
                <a:cubicBezTo>
                  <a:pt x="1436963" y="137439"/>
                  <a:pt x="1435534" y="145725"/>
                  <a:pt x="1402863" y="154203"/>
                </a:cubicBezTo>
                <a:cubicBezTo>
                  <a:pt x="1394862" y="156679"/>
                  <a:pt x="1422009" y="155060"/>
                  <a:pt x="1438296" y="154203"/>
                </a:cubicBezTo>
                <a:cubicBezTo>
                  <a:pt x="1461252" y="153726"/>
                  <a:pt x="1484588" y="152488"/>
                  <a:pt x="1507829" y="151821"/>
                </a:cubicBezTo>
                <a:cubicBezTo>
                  <a:pt x="1519640" y="153345"/>
                  <a:pt x="1538023" y="153631"/>
                  <a:pt x="1555454" y="154107"/>
                </a:cubicBezTo>
                <a:cubicBezTo>
                  <a:pt x="1565550" y="150297"/>
                  <a:pt x="1619081" y="156774"/>
                  <a:pt x="1639274" y="156298"/>
                </a:cubicBezTo>
                <a:cubicBezTo>
                  <a:pt x="1628111" y="153593"/>
                  <a:pt x="1616738" y="151907"/>
                  <a:pt x="1605269" y="151250"/>
                </a:cubicBezTo>
                <a:lnTo>
                  <a:pt x="1580790" y="148964"/>
                </a:lnTo>
                <a:cubicBezTo>
                  <a:pt x="1572503" y="148202"/>
                  <a:pt x="1564312" y="148202"/>
                  <a:pt x="1557073" y="147630"/>
                </a:cubicBezTo>
                <a:cubicBezTo>
                  <a:pt x="1523640" y="144487"/>
                  <a:pt x="1514306" y="142201"/>
                  <a:pt x="1563169" y="141344"/>
                </a:cubicBezTo>
                <a:lnTo>
                  <a:pt x="1578504" y="141344"/>
                </a:lnTo>
                <a:lnTo>
                  <a:pt x="1592125" y="141344"/>
                </a:lnTo>
                <a:cubicBezTo>
                  <a:pt x="1597049" y="141658"/>
                  <a:pt x="1602003" y="141210"/>
                  <a:pt x="1606794" y="140010"/>
                </a:cubicBezTo>
                <a:cubicBezTo>
                  <a:pt x="1622986" y="141439"/>
                  <a:pt x="1639274" y="142106"/>
                  <a:pt x="1655466" y="144201"/>
                </a:cubicBezTo>
                <a:lnTo>
                  <a:pt x="1686518" y="148011"/>
                </a:lnTo>
                <a:cubicBezTo>
                  <a:pt x="1697186" y="148583"/>
                  <a:pt x="1707854" y="149059"/>
                  <a:pt x="1718522" y="149916"/>
                </a:cubicBezTo>
                <a:cubicBezTo>
                  <a:pt x="1740810" y="153726"/>
                  <a:pt x="1751193" y="154964"/>
                  <a:pt x="1750335" y="153250"/>
                </a:cubicBezTo>
                <a:lnTo>
                  <a:pt x="1750335" y="151250"/>
                </a:lnTo>
                <a:cubicBezTo>
                  <a:pt x="1783482" y="156107"/>
                  <a:pt x="1815582" y="166299"/>
                  <a:pt x="1848443" y="172110"/>
                </a:cubicBezTo>
                <a:lnTo>
                  <a:pt x="1848538" y="169633"/>
                </a:lnTo>
                <a:lnTo>
                  <a:pt x="1832536" y="163632"/>
                </a:lnTo>
                <a:cubicBezTo>
                  <a:pt x="1808724" y="158013"/>
                  <a:pt x="1786054" y="153060"/>
                  <a:pt x="1762432" y="149345"/>
                </a:cubicBezTo>
                <a:cubicBezTo>
                  <a:pt x="1738810" y="145630"/>
                  <a:pt x="1715855" y="141248"/>
                  <a:pt x="1691185" y="138201"/>
                </a:cubicBezTo>
                <a:lnTo>
                  <a:pt x="1688613" y="134772"/>
                </a:lnTo>
                <a:cubicBezTo>
                  <a:pt x="1686708" y="133247"/>
                  <a:pt x="1679184" y="131438"/>
                  <a:pt x="1657562" y="128866"/>
                </a:cubicBezTo>
                <a:lnTo>
                  <a:pt x="1654895" y="129342"/>
                </a:lnTo>
                <a:lnTo>
                  <a:pt x="1612889" y="125342"/>
                </a:lnTo>
                <a:cubicBezTo>
                  <a:pt x="1598859" y="123656"/>
                  <a:pt x="1584734" y="122827"/>
                  <a:pt x="1570599" y="122865"/>
                </a:cubicBezTo>
                <a:close/>
                <a:moveTo>
                  <a:pt x="1274846" y="113912"/>
                </a:moveTo>
                <a:cubicBezTo>
                  <a:pt x="1265321" y="115532"/>
                  <a:pt x="1253987" y="117722"/>
                  <a:pt x="1250177" y="117722"/>
                </a:cubicBezTo>
                <a:cubicBezTo>
                  <a:pt x="1253987" y="117532"/>
                  <a:pt x="1265321" y="115532"/>
                  <a:pt x="1274846" y="113912"/>
                </a:cubicBezTo>
                <a:close/>
                <a:moveTo>
                  <a:pt x="1386153" y="109652"/>
                </a:moveTo>
                <a:lnTo>
                  <a:pt x="1386515" y="109697"/>
                </a:lnTo>
                <a:cubicBezTo>
                  <a:pt x="1387218" y="110293"/>
                  <a:pt x="1385241" y="111150"/>
                  <a:pt x="1379431" y="112388"/>
                </a:cubicBezTo>
                <a:lnTo>
                  <a:pt x="1379335" y="112388"/>
                </a:lnTo>
                <a:close/>
                <a:moveTo>
                  <a:pt x="1361714" y="108673"/>
                </a:moveTo>
                <a:cubicBezTo>
                  <a:pt x="1352428" y="108959"/>
                  <a:pt x="1342070" y="109483"/>
                  <a:pt x="1334164" y="109673"/>
                </a:cubicBezTo>
                <a:lnTo>
                  <a:pt x="1333969" y="109673"/>
                </a:lnTo>
                <a:close/>
                <a:moveTo>
                  <a:pt x="1321328" y="108673"/>
                </a:moveTo>
                <a:cubicBezTo>
                  <a:pt x="1321067" y="109197"/>
                  <a:pt x="1322299" y="109495"/>
                  <a:pt x="1324585" y="109638"/>
                </a:cubicBezTo>
                <a:lnTo>
                  <a:pt x="1333969" y="109673"/>
                </a:lnTo>
                <a:lnTo>
                  <a:pt x="1333949" y="109673"/>
                </a:lnTo>
                <a:cubicBezTo>
                  <a:pt x="1326044" y="109864"/>
                  <a:pt x="1320662" y="109721"/>
                  <a:pt x="1321328" y="108673"/>
                </a:cubicBezTo>
                <a:close/>
                <a:moveTo>
                  <a:pt x="1377526" y="108578"/>
                </a:moveTo>
                <a:cubicBezTo>
                  <a:pt x="1382289" y="108578"/>
                  <a:pt x="1385670" y="108911"/>
                  <a:pt x="1386396" y="109555"/>
                </a:cubicBezTo>
                <a:lnTo>
                  <a:pt x="1386153" y="109652"/>
                </a:lnTo>
                <a:close/>
                <a:moveTo>
                  <a:pt x="1489731" y="108006"/>
                </a:moveTo>
                <a:cubicBezTo>
                  <a:pt x="1496970" y="110673"/>
                  <a:pt x="1538404" y="112769"/>
                  <a:pt x="1579743" y="113912"/>
                </a:cubicBezTo>
                <a:cubicBezTo>
                  <a:pt x="1601555" y="115436"/>
                  <a:pt x="1626034" y="117246"/>
                  <a:pt x="1646418" y="118389"/>
                </a:cubicBezTo>
                <a:cubicBezTo>
                  <a:pt x="1660486" y="120360"/>
                  <a:pt x="1674716" y="120903"/>
                  <a:pt x="1688899" y="120008"/>
                </a:cubicBezTo>
                <a:cubicBezTo>
                  <a:pt x="1716712" y="122294"/>
                  <a:pt x="1744239" y="126961"/>
                  <a:pt x="1771767" y="131247"/>
                </a:cubicBezTo>
                <a:lnTo>
                  <a:pt x="1787959" y="134010"/>
                </a:lnTo>
                <a:lnTo>
                  <a:pt x="1837584" y="146487"/>
                </a:lnTo>
                <a:cubicBezTo>
                  <a:pt x="1845395" y="148297"/>
                  <a:pt x="1853396" y="150012"/>
                  <a:pt x="1861206" y="152107"/>
                </a:cubicBezTo>
                <a:cubicBezTo>
                  <a:pt x="1853396" y="150012"/>
                  <a:pt x="1845395" y="148297"/>
                  <a:pt x="1837489" y="146487"/>
                </a:cubicBezTo>
                <a:cubicBezTo>
                  <a:pt x="1838346" y="148106"/>
                  <a:pt x="1842823" y="150869"/>
                  <a:pt x="1811010" y="143915"/>
                </a:cubicBezTo>
                <a:cubicBezTo>
                  <a:pt x="1804723" y="143535"/>
                  <a:pt x="1797675" y="142582"/>
                  <a:pt x="1788721" y="141725"/>
                </a:cubicBezTo>
                <a:cubicBezTo>
                  <a:pt x="1779768" y="140868"/>
                  <a:pt x="1768814" y="139915"/>
                  <a:pt x="1754717" y="138010"/>
                </a:cubicBezTo>
                <a:cubicBezTo>
                  <a:pt x="1758051" y="139725"/>
                  <a:pt x="1734428" y="136677"/>
                  <a:pt x="1753478" y="141153"/>
                </a:cubicBezTo>
                <a:lnTo>
                  <a:pt x="1786054" y="145821"/>
                </a:lnTo>
                <a:lnTo>
                  <a:pt x="1818249" y="152012"/>
                </a:lnTo>
                <a:cubicBezTo>
                  <a:pt x="1836994" y="155727"/>
                  <a:pt x="1855501" y="160527"/>
                  <a:pt x="1873684" y="166395"/>
                </a:cubicBezTo>
                <a:cubicBezTo>
                  <a:pt x="1891877" y="172586"/>
                  <a:pt x="1909974" y="177063"/>
                  <a:pt x="1929024" y="182111"/>
                </a:cubicBezTo>
                <a:cubicBezTo>
                  <a:pt x="1955504" y="191255"/>
                  <a:pt x="1974839" y="196779"/>
                  <a:pt x="1990651" y="201732"/>
                </a:cubicBezTo>
                <a:cubicBezTo>
                  <a:pt x="2006462" y="206685"/>
                  <a:pt x="2017988" y="209829"/>
                  <a:pt x="2028751" y="212591"/>
                </a:cubicBezTo>
                <a:cubicBezTo>
                  <a:pt x="2050849" y="220782"/>
                  <a:pt x="2066089" y="227164"/>
                  <a:pt x="2079424" y="232212"/>
                </a:cubicBezTo>
                <a:cubicBezTo>
                  <a:pt x="2092759" y="237261"/>
                  <a:pt x="2104379" y="241261"/>
                  <a:pt x="2118095" y="246786"/>
                </a:cubicBezTo>
                <a:cubicBezTo>
                  <a:pt x="2132945" y="254015"/>
                  <a:pt x="2147299" y="262216"/>
                  <a:pt x="2161053" y="271360"/>
                </a:cubicBezTo>
                <a:cubicBezTo>
                  <a:pt x="2165816" y="274884"/>
                  <a:pt x="2170483" y="277932"/>
                  <a:pt x="2175341" y="280885"/>
                </a:cubicBezTo>
                <a:cubicBezTo>
                  <a:pt x="2180103" y="283933"/>
                  <a:pt x="2184961" y="286790"/>
                  <a:pt x="2189914" y="289457"/>
                </a:cubicBezTo>
                <a:cubicBezTo>
                  <a:pt x="2199725" y="294792"/>
                  <a:pt x="2209917" y="299554"/>
                  <a:pt x="2219918" y="304317"/>
                </a:cubicBezTo>
                <a:lnTo>
                  <a:pt x="2233158" y="311746"/>
                </a:lnTo>
                <a:lnTo>
                  <a:pt x="2243635" y="318318"/>
                </a:lnTo>
                <a:cubicBezTo>
                  <a:pt x="2249731" y="322605"/>
                  <a:pt x="2254303" y="325748"/>
                  <a:pt x="2257161" y="327843"/>
                </a:cubicBezTo>
                <a:cubicBezTo>
                  <a:pt x="2262971" y="332225"/>
                  <a:pt x="2262113" y="332796"/>
                  <a:pt x="2254303" y="329367"/>
                </a:cubicBezTo>
                <a:lnTo>
                  <a:pt x="2231443" y="319176"/>
                </a:lnTo>
                <a:lnTo>
                  <a:pt x="2207440" y="309651"/>
                </a:lnTo>
                <a:lnTo>
                  <a:pt x="2161402" y="291525"/>
                </a:lnTo>
                <a:lnTo>
                  <a:pt x="2159053" y="290601"/>
                </a:lnTo>
                <a:cubicBezTo>
                  <a:pt x="2128383" y="275837"/>
                  <a:pt x="2134860" y="282409"/>
                  <a:pt x="2118286" y="275837"/>
                </a:cubicBezTo>
                <a:cubicBezTo>
                  <a:pt x="2112380" y="272884"/>
                  <a:pt x="2107332" y="270312"/>
                  <a:pt x="2102855" y="268407"/>
                </a:cubicBezTo>
                <a:cubicBezTo>
                  <a:pt x="2099274" y="266883"/>
                  <a:pt x="2095617" y="265550"/>
                  <a:pt x="2091902" y="264407"/>
                </a:cubicBezTo>
                <a:lnTo>
                  <a:pt x="2047420" y="245357"/>
                </a:lnTo>
                <a:cubicBezTo>
                  <a:pt x="2024655" y="235356"/>
                  <a:pt x="2005796" y="228783"/>
                  <a:pt x="1988936" y="222782"/>
                </a:cubicBezTo>
                <a:cubicBezTo>
                  <a:pt x="1980459" y="219639"/>
                  <a:pt x="1972268" y="217353"/>
                  <a:pt x="1964171" y="215163"/>
                </a:cubicBezTo>
                <a:lnTo>
                  <a:pt x="1939978" y="208305"/>
                </a:lnTo>
                <a:cubicBezTo>
                  <a:pt x="1929948" y="205409"/>
                  <a:pt x="1920347" y="201208"/>
                  <a:pt x="1911403" y="195827"/>
                </a:cubicBezTo>
                <a:cubicBezTo>
                  <a:pt x="1901078" y="190188"/>
                  <a:pt x="1889972" y="186111"/>
                  <a:pt x="1878446" y="183730"/>
                </a:cubicBezTo>
                <a:cubicBezTo>
                  <a:pt x="1872351" y="184968"/>
                  <a:pt x="1841394" y="179253"/>
                  <a:pt x="1876160" y="192112"/>
                </a:cubicBezTo>
                <a:lnTo>
                  <a:pt x="1875399" y="195255"/>
                </a:lnTo>
                <a:cubicBezTo>
                  <a:pt x="1888543" y="199922"/>
                  <a:pt x="1901973" y="203542"/>
                  <a:pt x="1915213" y="207923"/>
                </a:cubicBezTo>
                <a:cubicBezTo>
                  <a:pt x="1928453" y="212305"/>
                  <a:pt x="1941883" y="216401"/>
                  <a:pt x="1955409" y="220211"/>
                </a:cubicBezTo>
                <a:lnTo>
                  <a:pt x="1955668" y="220290"/>
                </a:lnTo>
                <a:lnTo>
                  <a:pt x="2001128" y="234213"/>
                </a:lnTo>
                <a:cubicBezTo>
                  <a:pt x="2016359" y="238461"/>
                  <a:pt x="2031370" y="243480"/>
                  <a:pt x="2046086" y="249262"/>
                </a:cubicBezTo>
                <a:lnTo>
                  <a:pt x="2046489" y="249486"/>
                </a:lnTo>
                <a:lnTo>
                  <a:pt x="2056520" y="255080"/>
                </a:lnTo>
                <a:cubicBezTo>
                  <a:pt x="2062762" y="259049"/>
                  <a:pt x="2058208" y="258263"/>
                  <a:pt x="2058850" y="259835"/>
                </a:cubicBezTo>
                <a:cubicBezTo>
                  <a:pt x="2036276" y="252501"/>
                  <a:pt x="2024560" y="250024"/>
                  <a:pt x="2026084" y="251357"/>
                </a:cubicBezTo>
                <a:cubicBezTo>
                  <a:pt x="2029951" y="253586"/>
                  <a:pt x="2033999" y="255501"/>
                  <a:pt x="2038181" y="257072"/>
                </a:cubicBezTo>
                <a:lnTo>
                  <a:pt x="2070280" y="272122"/>
                </a:lnTo>
                <a:cubicBezTo>
                  <a:pt x="2085996" y="276789"/>
                  <a:pt x="2101808" y="281456"/>
                  <a:pt x="2117143" y="287267"/>
                </a:cubicBezTo>
                <a:lnTo>
                  <a:pt x="2146194" y="300888"/>
                </a:lnTo>
                <a:cubicBezTo>
                  <a:pt x="2151528" y="302793"/>
                  <a:pt x="2156862" y="304602"/>
                  <a:pt x="2162101" y="306698"/>
                </a:cubicBezTo>
                <a:lnTo>
                  <a:pt x="2177532" y="313080"/>
                </a:lnTo>
                <a:lnTo>
                  <a:pt x="2205059" y="328891"/>
                </a:lnTo>
                <a:lnTo>
                  <a:pt x="2218489" y="336606"/>
                </a:lnTo>
                <a:lnTo>
                  <a:pt x="2232967" y="346131"/>
                </a:lnTo>
                <a:lnTo>
                  <a:pt x="2232395" y="346989"/>
                </a:lnTo>
                <a:lnTo>
                  <a:pt x="2246969" y="358704"/>
                </a:lnTo>
                <a:lnTo>
                  <a:pt x="2257256" y="365562"/>
                </a:lnTo>
                <a:lnTo>
                  <a:pt x="2272305" y="374039"/>
                </a:lnTo>
                <a:lnTo>
                  <a:pt x="2270781" y="374039"/>
                </a:lnTo>
                <a:cubicBezTo>
                  <a:pt x="2259542" y="369468"/>
                  <a:pt x="2266590" y="375659"/>
                  <a:pt x="2273162" y="382993"/>
                </a:cubicBezTo>
                <a:cubicBezTo>
                  <a:pt x="2279735" y="390327"/>
                  <a:pt x="2287641" y="398138"/>
                  <a:pt x="2279735" y="394995"/>
                </a:cubicBezTo>
                <a:cubicBezTo>
                  <a:pt x="2268591" y="388708"/>
                  <a:pt x="2249064" y="378135"/>
                  <a:pt x="2249541" y="380136"/>
                </a:cubicBezTo>
                <a:cubicBezTo>
                  <a:pt x="2250017" y="382136"/>
                  <a:pt x="2243159" y="378707"/>
                  <a:pt x="2232777" y="372611"/>
                </a:cubicBezTo>
                <a:cubicBezTo>
                  <a:pt x="2222394" y="366515"/>
                  <a:pt x="2209154" y="357276"/>
                  <a:pt x="2195629" y="350037"/>
                </a:cubicBezTo>
                <a:cubicBezTo>
                  <a:pt x="2192676" y="349560"/>
                  <a:pt x="2191057" y="349656"/>
                  <a:pt x="2193629" y="352322"/>
                </a:cubicBezTo>
                <a:cubicBezTo>
                  <a:pt x="2196201" y="354989"/>
                  <a:pt x="2203535" y="360038"/>
                  <a:pt x="2217632" y="369563"/>
                </a:cubicBezTo>
                <a:cubicBezTo>
                  <a:pt x="2225157" y="376992"/>
                  <a:pt x="2233177" y="383898"/>
                  <a:pt x="2241635" y="390232"/>
                </a:cubicBezTo>
                <a:cubicBezTo>
                  <a:pt x="2253351" y="398519"/>
                  <a:pt x="2269067" y="410997"/>
                  <a:pt x="2293355" y="428332"/>
                </a:cubicBezTo>
                <a:cubicBezTo>
                  <a:pt x="2297832" y="431856"/>
                  <a:pt x="2302309" y="435476"/>
                  <a:pt x="2307357" y="439476"/>
                </a:cubicBezTo>
                <a:cubicBezTo>
                  <a:pt x="2312405" y="443477"/>
                  <a:pt x="2316311" y="446525"/>
                  <a:pt x="2323454" y="451478"/>
                </a:cubicBezTo>
                <a:cubicBezTo>
                  <a:pt x="2330598" y="456431"/>
                  <a:pt x="2324597" y="450811"/>
                  <a:pt x="2317644" y="444906"/>
                </a:cubicBezTo>
                <a:lnTo>
                  <a:pt x="2320121" y="444144"/>
                </a:lnTo>
                <a:cubicBezTo>
                  <a:pt x="2330598" y="451859"/>
                  <a:pt x="2333837" y="453383"/>
                  <a:pt x="2334599" y="452811"/>
                </a:cubicBezTo>
                <a:lnTo>
                  <a:pt x="2359650" y="472433"/>
                </a:lnTo>
                <a:cubicBezTo>
                  <a:pt x="2366888" y="478814"/>
                  <a:pt x="2373746" y="485577"/>
                  <a:pt x="2380795" y="492150"/>
                </a:cubicBezTo>
                <a:cubicBezTo>
                  <a:pt x="2381100" y="492950"/>
                  <a:pt x="2381481" y="493712"/>
                  <a:pt x="2381938" y="494436"/>
                </a:cubicBezTo>
                <a:cubicBezTo>
                  <a:pt x="2378795" y="495483"/>
                  <a:pt x="2380890" y="500531"/>
                  <a:pt x="2412132" y="529106"/>
                </a:cubicBezTo>
                <a:cubicBezTo>
                  <a:pt x="2459757" y="572731"/>
                  <a:pt x="2505668" y="625595"/>
                  <a:pt x="2545482" y="667981"/>
                </a:cubicBezTo>
                <a:cubicBezTo>
                  <a:pt x="2555769" y="680935"/>
                  <a:pt x="2564723" y="692746"/>
                  <a:pt x="2573295" y="704271"/>
                </a:cubicBezTo>
                <a:cubicBezTo>
                  <a:pt x="2577582" y="709891"/>
                  <a:pt x="2581582" y="715701"/>
                  <a:pt x="2585392" y="721607"/>
                </a:cubicBezTo>
                <a:lnTo>
                  <a:pt x="2597012" y="739228"/>
                </a:lnTo>
                <a:cubicBezTo>
                  <a:pt x="2614062" y="763612"/>
                  <a:pt x="2628445" y="788948"/>
                  <a:pt x="2643304" y="813904"/>
                </a:cubicBezTo>
                <a:cubicBezTo>
                  <a:pt x="2650829" y="826096"/>
                  <a:pt x="2657211" y="839050"/>
                  <a:pt x="2663973" y="852004"/>
                </a:cubicBezTo>
                <a:cubicBezTo>
                  <a:pt x="2670736" y="864958"/>
                  <a:pt x="2677975" y="877626"/>
                  <a:pt x="2684071" y="891152"/>
                </a:cubicBezTo>
                <a:lnTo>
                  <a:pt x="2703121" y="931728"/>
                </a:lnTo>
                <a:cubicBezTo>
                  <a:pt x="2709503" y="945635"/>
                  <a:pt x="2715122" y="959827"/>
                  <a:pt x="2721504" y="974210"/>
                </a:cubicBezTo>
                <a:lnTo>
                  <a:pt x="2732077" y="996308"/>
                </a:lnTo>
                <a:cubicBezTo>
                  <a:pt x="2734935" y="1003832"/>
                  <a:pt x="2737697" y="1011357"/>
                  <a:pt x="2740745" y="1019073"/>
                </a:cubicBezTo>
                <a:cubicBezTo>
                  <a:pt x="2743793" y="1026788"/>
                  <a:pt x="2746650" y="1034598"/>
                  <a:pt x="2749794" y="1042409"/>
                </a:cubicBezTo>
                <a:cubicBezTo>
                  <a:pt x="2752937" y="1050219"/>
                  <a:pt x="2756080" y="1058125"/>
                  <a:pt x="2758747" y="1066412"/>
                </a:cubicBezTo>
                <a:cubicBezTo>
                  <a:pt x="2758433" y="1066993"/>
                  <a:pt x="2758261" y="1067650"/>
                  <a:pt x="2758271" y="1068317"/>
                </a:cubicBezTo>
                <a:cubicBezTo>
                  <a:pt x="2759662" y="1077537"/>
                  <a:pt x="2761957" y="1086595"/>
                  <a:pt x="2765129" y="1095368"/>
                </a:cubicBezTo>
                <a:cubicBezTo>
                  <a:pt x="2768272" y="1105940"/>
                  <a:pt x="2773701" y="1117656"/>
                  <a:pt x="2777797" y="1130420"/>
                </a:cubicBezTo>
                <a:lnTo>
                  <a:pt x="2786084" y="1158995"/>
                </a:lnTo>
                <a:cubicBezTo>
                  <a:pt x="2788846" y="1169472"/>
                  <a:pt x="2792275" y="1179759"/>
                  <a:pt x="2794370" y="1190332"/>
                </a:cubicBezTo>
                <a:cubicBezTo>
                  <a:pt x="2796371" y="1202619"/>
                  <a:pt x="2798752" y="1215859"/>
                  <a:pt x="2801324" y="1229575"/>
                </a:cubicBezTo>
                <a:cubicBezTo>
                  <a:pt x="2802562" y="1236528"/>
                  <a:pt x="2804181" y="1243482"/>
                  <a:pt x="2805134" y="1250721"/>
                </a:cubicBezTo>
                <a:lnTo>
                  <a:pt x="2808277" y="1272533"/>
                </a:lnTo>
                <a:cubicBezTo>
                  <a:pt x="2810277" y="1287297"/>
                  <a:pt x="2813135" y="1302346"/>
                  <a:pt x="2814563" y="1317110"/>
                </a:cubicBezTo>
                <a:cubicBezTo>
                  <a:pt x="2815992" y="1331874"/>
                  <a:pt x="2817326" y="1346637"/>
                  <a:pt x="2818659" y="1361020"/>
                </a:cubicBezTo>
                <a:cubicBezTo>
                  <a:pt x="2820526" y="1366402"/>
                  <a:pt x="2821869" y="1371955"/>
                  <a:pt x="2822660" y="1377594"/>
                </a:cubicBezTo>
                <a:cubicBezTo>
                  <a:pt x="2823612" y="1384642"/>
                  <a:pt x="2824279" y="1392834"/>
                  <a:pt x="2824946" y="1401501"/>
                </a:cubicBezTo>
                <a:cubicBezTo>
                  <a:pt x="2825994" y="1418837"/>
                  <a:pt x="2827708" y="1438078"/>
                  <a:pt x="2828375" y="1453698"/>
                </a:cubicBezTo>
                <a:cubicBezTo>
                  <a:pt x="2832375" y="1454556"/>
                  <a:pt x="2836185" y="1447507"/>
                  <a:pt x="2840567" y="1469986"/>
                </a:cubicBezTo>
                <a:cubicBezTo>
                  <a:pt x="2840376" y="1461032"/>
                  <a:pt x="2840376" y="1453032"/>
                  <a:pt x="2839710" y="1445697"/>
                </a:cubicBezTo>
                <a:cubicBezTo>
                  <a:pt x="2839043" y="1438363"/>
                  <a:pt x="2838281" y="1431696"/>
                  <a:pt x="2837519" y="1425504"/>
                </a:cubicBezTo>
                <a:cubicBezTo>
                  <a:pt x="2835900" y="1413027"/>
                  <a:pt x="2834280" y="1402359"/>
                  <a:pt x="2832756" y="1391500"/>
                </a:cubicBezTo>
                <a:cubicBezTo>
                  <a:pt x="2834852" y="1390453"/>
                  <a:pt x="2837614" y="1382261"/>
                  <a:pt x="2837614" y="1370259"/>
                </a:cubicBezTo>
                <a:cubicBezTo>
                  <a:pt x="2837614" y="1358258"/>
                  <a:pt x="2837614" y="1342256"/>
                  <a:pt x="2837614" y="1325397"/>
                </a:cubicBezTo>
                <a:cubicBezTo>
                  <a:pt x="2839710" y="1324730"/>
                  <a:pt x="2844091" y="1363020"/>
                  <a:pt x="2847139" y="1375307"/>
                </a:cubicBezTo>
                <a:cubicBezTo>
                  <a:pt x="2840053" y="1290964"/>
                  <a:pt x="2825651" y="1207401"/>
                  <a:pt x="2804086" y="1125562"/>
                </a:cubicBezTo>
                <a:lnTo>
                  <a:pt x="2802086" y="1111370"/>
                </a:lnTo>
                <a:cubicBezTo>
                  <a:pt x="2803895" y="1102035"/>
                  <a:pt x="2807515" y="1096225"/>
                  <a:pt x="2817040" y="1112798"/>
                </a:cubicBezTo>
                <a:lnTo>
                  <a:pt x="2822850" y="1121562"/>
                </a:lnTo>
                <a:cubicBezTo>
                  <a:pt x="2827765" y="1140421"/>
                  <a:pt x="2834728" y="1158699"/>
                  <a:pt x="2843615" y="1176045"/>
                </a:cubicBezTo>
                <a:lnTo>
                  <a:pt x="2850473" y="1191666"/>
                </a:lnTo>
                <a:lnTo>
                  <a:pt x="2852115" y="1195195"/>
                </a:lnTo>
                <a:lnTo>
                  <a:pt x="2852378" y="1195761"/>
                </a:lnTo>
                <a:cubicBezTo>
                  <a:pt x="2857521" y="1218431"/>
                  <a:pt x="2861236" y="1225670"/>
                  <a:pt x="2864855" y="1241481"/>
                </a:cubicBezTo>
                <a:cubicBezTo>
                  <a:pt x="2866284" y="1240338"/>
                  <a:pt x="2867522" y="1238148"/>
                  <a:pt x="2873809" y="1273486"/>
                </a:cubicBezTo>
                <a:lnTo>
                  <a:pt x="2873809" y="1274343"/>
                </a:lnTo>
                <a:cubicBezTo>
                  <a:pt x="2874571" y="1262151"/>
                  <a:pt x="2871237" y="1228432"/>
                  <a:pt x="2879714" y="1257007"/>
                </a:cubicBezTo>
                <a:lnTo>
                  <a:pt x="2877810" y="1239767"/>
                </a:lnTo>
                <a:cubicBezTo>
                  <a:pt x="2876762" y="1233766"/>
                  <a:pt x="2875428" y="1227765"/>
                  <a:pt x="2873904" y="1221860"/>
                </a:cubicBezTo>
                <a:lnTo>
                  <a:pt x="2872190" y="1208144"/>
                </a:lnTo>
                <a:lnTo>
                  <a:pt x="2864760" y="1175854"/>
                </a:lnTo>
                <a:cubicBezTo>
                  <a:pt x="2859331" y="1152518"/>
                  <a:pt x="2852187" y="1126800"/>
                  <a:pt x="2845044" y="1103750"/>
                </a:cubicBezTo>
                <a:cubicBezTo>
                  <a:pt x="2837900" y="1080699"/>
                  <a:pt x="2831423" y="1060125"/>
                  <a:pt x="2828851" y="1046123"/>
                </a:cubicBezTo>
                <a:lnTo>
                  <a:pt x="2835804" y="1046123"/>
                </a:lnTo>
                <a:cubicBezTo>
                  <a:pt x="2834042" y="1030379"/>
                  <a:pt x="2830299" y="1014920"/>
                  <a:pt x="2824660" y="1000118"/>
                </a:cubicBezTo>
                <a:cubicBezTo>
                  <a:pt x="2821421" y="991450"/>
                  <a:pt x="2818088" y="980401"/>
                  <a:pt x="2810754" y="966209"/>
                </a:cubicBezTo>
                <a:cubicBezTo>
                  <a:pt x="2803419" y="952017"/>
                  <a:pt x="2794275" y="933633"/>
                  <a:pt x="2782179" y="909059"/>
                </a:cubicBezTo>
                <a:cubicBezTo>
                  <a:pt x="2777130" y="898962"/>
                  <a:pt x="2770177" y="886389"/>
                  <a:pt x="2764271" y="874959"/>
                </a:cubicBezTo>
                <a:lnTo>
                  <a:pt x="2755509" y="860481"/>
                </a:lnTo>
                <a:cubicBezTo>
                  <a:pt x="2750651" y="851718"/>
                  <a:pt x="2746364" y="842860"/>
                  <a:pt x="2741126" y="834478"/>
                </a:cubicBezTo>
                <a:lnTo>
                  <a:pt x="2714170" y="792854"/>
                </a:lnTo>
                <a:cubicBezTo>
                  <a:pt x="2704645" y="778947"/>
                  <a:pt x="2695120" y="765803"/>
                  <a:pt x="2685595" y="752277"/>
                </a:cubicBezTo>
                <a:cubicBezTo>
                  <a:pt x="2679242" y="745705"/>
                  <a:pt x="2673679" y="738418"/>
                  <a:pt x="2669021" y="730560"/>
                </a:cubicBezTo>
                <a:cubicBezTo>
                  <a:pt x="2663821" y="722721"/>
                  <a:pt x="2657820" y="715444"/>
                  <a:pt x="2651114" y="708843"/>
                </a:cubicBezTo>
                <a:cubicBezTo>
                  <a:pt x="2663307" y="731227"/>
                  <a:pt x="2645304" y="712177"/>
                  <a:pt x="2653782" y="729513"/>
                </a:cubicBezTo>
                <a:lnTo>
                  <a:pt x="2650829" y="728846"/>
                </a:lnTo>
                <a:lnTo>
                  <a:pt x="2643187" y="718448"/>
                </a:lnTo>
                <a:lnTo>
                  <a:pt x="2622825" y="690746"/>
                </a:lnTo>
                <a:cubicBezTo>
                  <a:pt x="2613300" y="677982"/>
                  <a:pt x="2602823" y="665505"/>
                  <a:pt x="2592536" y="651789"/>
                </a:cubicBezTo>
                <a:cubicBezTo>
                  <a:pt x="2614062" y="674077"/>
                  <a:pt x="2606061" y="658837"/>
                  <a:pt x="2601013" y="647217"/>
                </a:cubicBezTo>
                <a:cubicBezTo>
                  <a:pt x="2593964" y="638644"/>
                  <a:pt x="2587487" y="629595"/>
                  <a:pt x="2580153" y="621309"/>
                </a:cubicBezTo>
                <a:lnTo>
                  <a:pt x="2558341" y="596067"/>
                </a:lnTo>
                <a:cubicBezTo>
                  <a:pt x="2554150" y="589781"/>
                  <a:pt x="2548911" y="582351"/>
                  <a:pt x="2542244" y="574827"/>
                </a:cubicBezTo>
                <a:cubicBezTo>
                  <a:pt x="2535576" y="567302"/>
                  <a:pt x="2528052" y="559301"/>
                  <a:pt x="2520146" y="551014"/>
                </a:cubicBezTo>
                <a:lnTo>
                  <a:pt x="2496143" y="525963"/>
                </a:lnTo>
                <a:cubicBezTo>
                  <a:pt x="2487761" y="518057"/>
                  <a:pt x="2479569" y="510152"/>
                  <a:pt x="2472045" y="502722"/>
                </a:cubicBezTo>
                <a:lnTo>
                  <a:pt x="2480331" y="483672"/>
                </a:lnTo>
                <a:lnTo>
                  <a:pt x="2482427" y="482625"/>
                </a:lnTo>
                <a:cubicBezTo>
                  <a:pt x="2484237" y="481958"/>
                  <a:pt x="2488713" y="483863"/>
                  <a:pt x="2486904" y="479957"/>
                </a:cubicBezTo>
                <a:cubicBezTo>
                  <a:pt x="2484465" y="475833"/>
                  <a:pt x="2481522" y="472023"/>
                  <a:pt x="2478141" y="468623"/>
                </a:cubicBezTo>
                <a:cubicBezTo>
                  <a:pt x="2475569" y="465670"/>
                  <a:pt x="2472235" y="462146"/>
                  <a:pt x="2468044" y="457764"/>
                </a:cubicBezTo>
                <a:lnTo>
                  <a:pt x="2452328" y="443096"/>
                </a:lnTo>
                <a:cubicBezTo>
                  <a:pt x="2442203" y="431256"/>
                  <a:pt x="2431459" y="419969"/>
                  <a:pt x="2420133" y="409282"/>
                </a:cubicBezTo>
                <a:cubicBezTo>
                  <a:pt x="2520794" y="489740"/>
                  <a:pt x="2610452" y="583056"/>
                  <a:pt x="2686833" y="686840"/>
                </a:cubicBezTo>
                <a:lnTo>
                  <a:pt x="2686262" y="686840"/>
                </a:lnTo>
                <a:cubicBezTo>
                  <a:pt x="2692739" y="695794"/>
                  <a:pt x="2699406" y="704176"/>
                  <a:pt x="2705312" y="713701"/>
                </a:cubicBezTo>
                <a:lnTo>
                  <a:pt x="2710025" y="718835"/>
                </a:lnTo>
                <a:lnTo>
                  <a:pt x="2686547" y="685984"/>
                </a:lnTo>
                <a:lnTo>
                  <a:pt x="2694452" y="681412"/>
                </a:lnTo>
                <a:cubicBezTo>
                  <a:pt x="2700834" y="686746"/>
                  <a:pt x="2698834" y="680745"/>
                  <a:pt x="2693310" y="669982"/>
                </a:cubicBezTo>
                <a:cubicBezTo>
                  <a:pt x="2690547" y="664362"/>
                  <a:pt x="2686832" y="657790"/>
                  <a:pt x="2682927" y="650932"/>
                </a:cubicBezTo>
                <a:cubicBezTo>
                  <a:pt x="2681022" y="647408"/>
                  <a:pt x="2678927" y="643884"/>
                  <a:pt x="2676927" y="640359"/>
                </a:cubicBezTo>
                <a:lnTo>
                  <a:pt x="2670640" y="630358"/>
                </a:lnTo>
                <a:cubicBezTo>
                  <a:pt x="2659305" y="613213"/>
                  <a:pt x="2649876" y="598163"/>
                  <a:pt x="2636921" y="582733"/>
                </a:cubicBezTo>
                <a:cubicBezTo>
                  <a:pt x="2623968" y="567303"/>
                  <a:pt x="2608727" y="550348"/>
                  <a:pt x="2587201" y="528536"/>
                </a:cubicBezTo>
                <a:cubicBezTo>
                  <a:pt x="2577200" y="518916"/>
                  <a:pt x="2563674" y="505009"/>
                  <a:pt x="2549101" y="489483"/>
                </a:cubicBezTo>
                <a:cubicBezTo>
                  <a:pt x="2541957" y="481578"/>
                  <a:pt x="2533956" y="473862"/>
                  <a:pt x="2526051" y="465957"/>
                </a:cubicBezTo>
                <a:lnTo>
                  <a:pt x="2502619" y="442144"/>
                </a:lnTo>
                <a:lnTo>
                  <a:pt x="2491475" y="430524"/>
                </a:lnTo>
                <a:lnTo>
                  <a:pt x="2480616" y="420046"/>
                </a:lnTo>
                <a:cubicBezTo>
                  <a:pt x="2473377" y="412902"/>
                  <a:pt x="2466995" y="406520"/>
                  <a:pt x="2461566" y="400996"/>
                </a:cubicBezTo>
                <a:cubicBezTo>
                  <a:pt x="2454327" y="394481"/>
                  <a:pt x="2447927" y="387089"/>
                  <a:pt x="2442516" y="378993"/>
                </a:cubicBezTo>
                <a:cubicBezTo>
                  <a:pt x="2437754" y="365944"/>
                  <a:pt x="2438230" y="354704"/>
                  <a:pt x="2493285" y="393376"/>
                </a:cubicBezTo>
                <a:cubicBezTo>
                  <a:pt x="2499285" y="404330"/>
                  <a:pt x="2505095" y="414903"/>
                  <a:pt x="2510715" y="426523"/>
                </a:cubicBezTo>
                <a:cubicBezTo>
                  <a:pt x="2512811" y="430619"/>
                  <a:pt x="2514716" y="434905"/>
                  <a:pt x="2534528" y="454622"/>
                </a:cubicBezTo>
                <a:cubicBezTo>
                  <a:pt x="2547863" y="467957"/>
                  <a:pt x="2553387" y="472434"/>
                  <a:pt x="2557388" y="475672"/>
                </a:cubicBezTo>
                <a:cubicBezTo>
                  <a:pt x="2562750" y="479568"/>
                  <a:pt x="2567779" y="483901"/>
                  <a:pt x="2572437" y="488626"/>
                </a:cubicBezTo>
                <a:lnTo>
                  <a:pt x="2580819" y="480244"/>
                </a:lnTo>
                <a:cubicBezTo>
                  <a:pt x="2562436" y="458718"/>
                  <a:pt x="2573485" y="467480"/>
                  <a:pt x="2573485" y="464718"/>
                </a:cubicBezTo>
                <a:cubicBezTo>
                  <a:pt x="2583201" y="475100"/>
                  <a:pt x="2590517" y="483012"/>
                  <a:pt x="2595878" y="488914"/>
                </a:cubicBezTo>
                <a:lnTo>
                  <a:pt x="2601521" y="495342"/>
                </a:lnTo>
                <a:lnTo>
                  <a:pt x="2606513" y="501056"/>
                </a:lnTo>
                <a:lnTo>
                  <a:pt x="2608057" y="503860"/>
                </a:lnTo>
                <a:lnTo>
                  <a:pt x="2603298" y="500246"/>
                </a:lnTo>
                <a:cubicBezTo>
                  <a:pt x="2605656" y="502246"/>
                  <a:pt x="2607400" y="503621"/>
                  <a:pt x="2608085" y="503910"/>
                </a:cubicBezTo>
                <a:lnTo>
                  <a:pt x="2608057" y="503860"/>
                </a:lnTo>
                <a:lnTo>
                  <a:pt x="2608123" y="503910"/>
                </a:lnTo>
                <a:cubicBezTo>
                  <a:pt x="2608811" y="504199"/>
                  <a:pt x="2608430" y="503401"/>
                  <a:pt x="2606537" y="501056"/>
                </a:cubicBezTo>
                <a:lnTo>
                  <a:pt x="2601521" y="495342"/>
                </a:lnTo>
                <a:lnTo>
                  <a:pt x="2595905" y="488914"/>
                </a:lnTo>
                <a:cubicBezTo>
                  <a:pt x="2590565" y="483012"/>
                  <a:pt x="2583272" y="475100"/>
                  <a:pt x="2573580" y="464718"/>
                </a:cubicBezTo>
                <a:lnTo>
                  <a:pt x="2574914" y="461575"/>
                </a:lnTo>
                <a:cubicBezTo>
                  <a:pt x="2567008" y="453003"/>
                  <a:pt x="2558436" y="445097"/>
                  <a:pt x="2550053" y="437001"/>
                </a:cubicBezTo>
                <a:lnTo>
                  <a:pt x="2524907" y="413569"/>
                </a:lnTo>
                <a:cubicBezTo>
                  <a:pt x="2530337" y="417284"/>
                  <a:pt x="2538719" y="424142"/>
                  <a:pt x="2547958" y="432619"/>
                </a:cubicBezTo>
                <a:cubicBezTo>
                  <a:pt x="2557197" y="441096"/>
                  <a:pt x="2568056" y="450621"/>
                  <a:pt x="2577581" y="460146"/>
                </a:cubicBezTo>
                <a:cubicBezTo>
                  <a:pt x="2592821" y="474719"/>
                  <a:pt x="2607203" y="487864"/>
                  <a:pt x="2623491" y="504342"/>
                </a:cubicBezTo>
                <a:cubicBezTo>
                  <a:pt x="2638350" y="520439"/>
                  <a:pt x="2661020" y="546252"/>
                  <a:pt x="2659496" y="547586"/>
                </a:cubicBezTo>
                <a:cubicBezTo>
                  <a:pt x="2657972" y="548919"/>
                  <a:pt x="2660639" y="553968"/>
                  <a:pt x="2665592" y="561016"/>
                </a:cubicBezTo>
                <a:cubicBezTo>
                  <a:pt x="2670545" y="568064"/>
                  <a:pt x="2678069" y="577685"/>
                  <a:pt x="2686832" y="589591"/>
                </a:cubicBezTo>
                <a:cubicBezTo>
                  <a:pt x="2695595" y="601497"/>
                  <a:pt x="2706549" y="613975"/>
                  <a:pt x="2716074" y="627691"/>
                </a:cubicBezTo>
                <a:lnTo>
                  <a:pt x="2745221" y="667886"/>
                </a:lnTo>
                <a:cubicBezTo>
                  <a:pt x="2751888" y="676935"/>
                  <a:pt x="2757794" y="686936"/>
                  <a:pt x="2764271" y="696461"/>
                </a:cubicBezTo>
                <a:cubicBezTo>
                  <a:pt x="2776844" y="714559"/>
                  <a:pt x="2792369" y="736943"/>
                  <a:pt x="2801037" y="750563"/>
                </a:cubicBezTo>
                <a:cubicBezTo>
                  <a:pt x="2808562" y="761612"/>
                  <a:pt x="2815134" y="772185"/>
                  <a:pt x="2821135" y="782186"/>
                </a:cubicBezTo>
                <a:cubicBezTo>
                  <a:pt x="2824088" y="787235"/>
                  <a:pt x="2826945" y="791997"/>
                  <a:pt x="2829612" y="796760"/>
                </a:cubicBezTo>
                <a:lnTo>
                  <a:pt x="2836565" y="810952"/>
                </a:lnTo>
                <a:cubicBezTo>
                  <a:pt x="2845424" y="829430"/>
                  <a:pt x="2852472" y="846004"/>
                  <a:pt x="2859426" y="861244"/>
                </a:cubicBezTo>
                <a:cubicBezTo>
                  <a:pt x="2873522" y="896963"/>
                  <a:pt x="2867807" y="889914"/>
                  <a:pt x="2851425" y="860006"/>
                </a:cubicBezTo>
                <a:lnTo>
                  <a:pt x="2829612" y="823335"/>
                </a:lnTo>
                <a:lnTo>
                  <a:pt x="2817706" y="802761"/>
                </a:lnTo>
                <a:lnTo>
                  <a:pt x="2803609" y="777710"/>
                </a:lnTo>
                <a:lnTo>
                  <a:pt x="2794084" y="761708"/>
                </a:lnTo>
                <a:lnTo>
                  <a:pt x="2793608" y="760946"/>
                </a:lnTo>
                <a:lnTo>
                  <a:pt x="2793608" y="761612"/>
                </a:lnTo>
                <a:lnTo>
                  <a:pt x="2782273" y="749992"/>
                </a:lnTo>
                <a:lnTo>
                  <a:pt x="2801323" y="787139"/>
                </a:lnTo>
                <a:lnTo>
                  <a:pt x="2810848" y="806189"/>
                </a:lnTo>
                <a:lnTo>
                  <a:pt x="2819325" y="825239"/>
                </a:lnTo>
                <a:cubicBezTo>
                  <a:pt x="2835327" y="853691"/>
                  <a:pt x="2847472" y="884161"/>
                  <a:pt x="2855425" y="915822"/>
                </a:cubicBezTo>
                <a:cubicBezTo>
                  <a:pt x="2860473" y="933444"/>
                  <a:pt x="2846090" y="899916"/>
                  <a:pt x="2835708" y="876294"/>
                </a:cubicBezTo>
                <a:cubicBezTo>
                  <a:pt x="2828717" y="860425"/>
                  <a:pt x="2820763" y="844994"/>
                  <a:pt x="2811896" y="830097"/>
                </a:cubicBezTo>
                <a:cubicBezTo>
                  <a:pt x="2808848" y="825811"/>
                  <a:pt x="2809419" y="829240"/>
                  <a:pt x="2810372" y="832955"/>
                </a:cubicBezTo>
                <a:cubicBezTo>
                  <a:pt x="2816582" y="848090"/>
                  <a:pt x="2823802" y="862797"/>
                  <a:pt x="2831994" y="876960"/>
                </a:cubicBezTo>
                <a:cubicBezTo>
                  <a:pt x="2846919" y="906945"/>
                  <a:pt x="2860016" y="937796"/>
                  <a:pt x="2871236" y="969353"/>
                </a:cubicBezTo>
                <a:cubicBezTo>
                  <a:pt x="2875904" y="982878"/>
                  <a:pt x="2880571" y="995070"/>
                  <a:pt x="2884190" y="1007453"/>
                </a:cubicBezTo>
                <a:cubicBezTo>
                  <a:pt x="2887810" y="1019835"/>
                  <a:pt x="2891048" y="1031932"/>
                  <a:pt x="2894478" y="1044124"/>
                </a:cubicBezTo>
                <a:cubicBezTo>
                  <a:pt x="2889048" y="1033742"/>
                  <a:pt x="2882952" y="1014978"/>
                  <a:pt x="2872856" y="991260"/>
                </a:cubicBezTo>
                <a:lnTo>
                  <a:pt x="2861426" y="960876"/>
                </a:lnTo>
                <a:cubicBezTo>
                  <a:pt x="2857711" y="950779"/>
                  <a:pt x="2853806" y="940397"/>
                  <a:pt x="2849329" y="930872"/>
                </a:cubicBezTo>
                <a:cubicBezTo>
                  <a:pt x="2838852" y="907059"/>
                  <a:pt x="2833898" y="897439"/>
                  <a:pt x="2833898" y="901630"/>
                </a:cubicBezTo>
                <a:cubicBezTo>
                  <a:pt x="2828650" y="893515"/>
                  <a:pt x="2824154" y="884942"/>
                  <a:pt x="2820468" y="876008"/>
                </a:cubicBezTo>
                <a:cubicBezTo>
                  <a:pt x="2808753" y="852005"/>
                  <a:pt x="2809800" y="850671"/>
                  <a:pt x="2810943" y="849719"/>
                </a:cubicBezTo>
                <a:lnTo>
                  <a:pt x="2803514" y="834574"/>
                </a:lnTo>
                <a:lnTo>
                  <a:pt x="2793989" y="817048"/>
                </a:lnTo>
                <a:cubicBezTo>
                  <a:pt x="2790941" y="811524"/>
                  <a:pt x="2787797" y="806761"/>
                  <a:pt x="2784940" y="801999"/>
                </a:cubicBezTo>
                <a:cubicBezTo>
                  <a:pt x="2779035" y="792664"/>
                  <a:pt x="2774081" y="784472"/>
                  <a:pt x="2769510" y="777424"/>
                </a:cubicBezTo>
                <a:cubicBezTo>
                  <a:pt x="2762813" y="766451"/>
                  <a:pt x="2755327" y="755983"/>
                  <a:pt x="2747126" y="746087"/>
                </a:cubicBezTo>
                <a:cubicBezTo>
                  <a:pt x="2739753" y="737009"/>
                  <a:pt x="2731352" y="728828"/>
                  <a:pt x="2722075" y="721703"/>
                </a:cubicBezTo>
                <a:cubicBezTo>
                  <a:pt x="2720265" y="721465"/>
                  <a:pt x="2719503" y="722894"/>
                  <a:pt x="2718087" y="723334"/>
                </a:cubicBezTo>
                <a:lnTo>
                  <a:pt x="2710251" y="719080"/>
                </a:lnTo>
                <a:lnTo>
                  <a:pt x="2710646" y="719511"/>
                </a:lnTo>
                <a:cubicBezTo>
                  <a:pt x="3113991" y="1301632"/>
                  <a:pt x="3042925" y="2088978"/>
                  <a:pt x="2541863" y="2589460"/>
                </a:cubicBezTo>
                <a:lnTo>
                  <a:pt x="2539525" y="2590332"/>
                </a:lnTo>
                <a:lnTo>
                  <a:pt x="2538744" y="2591960"/>
                </a:lnTo>
                <a:cubicBezTo>
                  <a:pt x="2537672" y="2593722"/>
                  <a:pt x="2536624" y="2595461"/>
                  <a:pt x="2536910" y="2595937"/>
                </a:cubicBezTo>
                <a:lnTo>
                  <a:pt x="2546435" y="2589840"/>
                </a:lnTo>
                <a:cubicBezTo>
                  <a:pt x="2534147" y="2601461"/>
                  <a:pt x="2522146" y="2613367"/>
                  <a:pt x="2509573" y="2624797"/>
                </a:cubicBezTo>
                <a:cubicBezTo>
                  <a:pt x="2509145" y="2626417"/>
                  <a:pt x="2505882" y="2630227"/>
                  <a:pt x="2499894" y="2636132"/>
                </a:cubicBezTo>
                <a:lnTo>
                  <a:pt x="2473964" y="2659940"/>
                </a:lnTo>
                <a:lnTo>
                  <a:pt x="2475462" y="2657265"/>
                </a:lnTo>
                <a:lnTo>
                  <a:pt x="2476938" y="2654717"/>
                </a:lnTo>
                <a:cubicBezTo>
                  <a:pt x="2480332" y="2651110"/>
                  <a:pt x="2486047" y="2645704"/>
                  <a:pt x="2493952" y="2638608"/>
                </a:cubicBezTo>
                <a:cubicBezTo>
                  <a:pt x="2486047" y="2645704"/>
                  <a:pt x="2480308" y="2651086"/>
                  <a:pt x="2476903" y="2654694"/>
                </a:cubicBezTo>
                <a:lnTo>
                  <a:pt x="2475462" y="2657265"/>
                </a:lnTo>
                <a:lnTo>
                  <a:pt x="2473854" y="2660040"/>
                </a:lnTo>
                <a:lnTo>
                  <a:pt x="2473964" y="2659940"/>
                </a:lnTo>
                <a:lnTo>
                  <a:pt x="2473854" y="2660135"/>
                </a:lnTo>
                <a:lnTo>
                  <a:pt x="2469473" y="2665660"/>
                </a:lnTo>
                <a:lnTo>
                  <a:pt x="2473854" y="2664517"/>
                </a:lnTo>
                <a:lnTo>
                  <a:pt x="2509478" y="2632322"/>
                </a:lnTo>
                <a:cubicBezTo>
                  <a:pt x="2521575" y="2621844"/>
                  <a:pt x="2532719" y="2610224"/>
                  <a:pt x="2544339" y="2599175"/>
                </a:cubicBezTo>
                <a:cubicBezTo>
                  <a:pt x="2567961" y="2577553"/>
                  <a:pt x="2589774" y="2553455"/>
                  <a:pt x="2612348" y="2529928"/>
                </a:cubicBezTo>
                <a:cubicBezTo>
                  <a:pt x="2610347" y="2529642"/>
                  <a:pt x="2615205" y="2523070"/>
                  <a:pt x="2622730" y="2512117"/>
                </a:cubicBezTo>
                <a:lnTo>
                  <a:pt x="2665593" y="2462682"/>
                </a:lnTo>
                <a:cubicBezTo>
                  <a:pt x="2678994" y="2446556"/>
                  <a:pt x="2691691" y="2431535"/>
                  <a:pt x="2703693" y="2417628"/>
                </a:cubicBezTo>
                <a:cubicBezTo>
                  <a:pt x="2706074" y="2416419"/>
                  <a:pt x="2708160" y="2414695"/>
                  <a:pt x="2709788" y="2412580"/>
                </a:cubicBezTo>
                <a:cubicBezTo>
                  <a:pt x="2712836" y="2409151"/>
                  <a:pt x="2717504" y="2402198"/>
                  <a:pt x="2725314" y="2390101"/>
                </a:cubicBezTo>
                <a:cubicBezTo>
                  <a:pt x="2747412" y="2358669"/>
                  <a:pt x="2737983" y="2377814"/>
                  <a:pt x="2756175" y="2352001"/>
                </a:cubicBezTo>
                <a:cubicBezTo>
                  <a:pt x="2757794" y="2353525"/>
                  <a:pt x="2762938" y="2348953"/>
                  <a:pt x="2787132" y="2312377"/>
                </a:cubicBezTo>
                <a:cubicBezTo>
                  <a:pt x="2794552" y="2299909"/>
                  <a:pt x="2802829" y="2287974"/>
                  <a:pt x="2811896" y="2276658"/>
                </a:cubicBezTo>
                <a:lnTo>
                  <a:pt x="2813039" y="2279135"/>
                </a:lnTo>
                <a:cubicBezTo>
                  <a:pt x="2808601" y="2289231"/>
                  <a:pt x="2805372" y="2299814"/>
                  <a:pt x="2803419" y="2310663"/>
                </a:cubicBezTo>
                <a:cubicBezTo>
                  <a:pt x="2803038" y="2316759"/>
                  <a:pt x="2804943" y="2319045"/>
                  <a:pt x="2807610" y="2320188"/>
                </a:cubicBezTo>
                <a:cubicBezTo>
                  <a:pt x="2791703" y="2344286"/>
                  <a:pt x="2776463" y="2368861"/>
                  <a:pt x="2759033" y="2391911"/>
                </a:cubicBezTo>
                <a:lnTo>
                  <a:pt x="2745031" y="2405913"/>
                </a:lnTo>
                <a:cubicBezTo>
                  <a:pt x="2736173" y="2418581"/>
                  <a:pt x="2726934" y="2430582"/>
                  <a:pt x="2719313" y="2440965"/>
                </a:cubicBezTo>
                <a:cubicBezTo>
                  <a:pt x="2711693" y="2451347"/>
                  <a:pt x="2704931" y="2460205"/>
                  <a:pt x="2700263" y="2466778"/>
                </a:cubicBezTo>
                <a:cubicBezTo>
                  <a:pt x="2691024" y="2479731"/>
                  <a:pt x="2690072" y="2483065"/>
                  <a:pt x="2704645" y="2468682"/>
                </a:cubicBezTo>
                <a:cubicBezTo>
                  <a:pt x="2706360" y="2469159"/>
                  <a:pt x="2703693" y="2475159"/>
                  <a:pt x="2697311" y="2485351"/>
                </a:cubicBezTo>
                <a:cubicBezTo>
                  <a:pt x="2687938" y="2499410"/>
                  <a:pt x="2677861" y="2512983"/>
                  <a:pt x="2667117" y="2526023"/>
                </a:cubicBezTo>
                <a:cubicBezTo>
                  <a:pt x="2660354" y="2534309"/>
                  <a:pt x="2653210" y="2543358"/>
                  <a:pt x="2645018" y="2552883"/>
                </a:cubicBezTo>
                <a:lnTo>
                  <a:pt x="2618253" y="2581934"/>
                </a:lnTo>
                <a:cubicBezTo>
                  <a:pt x="2599775" y="2602509"/>
                  <a:pt x="2577772" y="2622892"/>
                  <a:pt x="2555198" y="2643752"/>
                </a:cubicBezTo>
                <a:cubicBezTo>
                  <a:pt x="2544149" y="2654610"/>
                  <a:pt x="2531100" y="2665945"/>
                  <a:pt x="2519193" y="2676328"/>
                </a:cubicBezTo>
                <a:cubicBezTo>
                  <a:pt x="2509240" y="2685223"/>
                  <a:pt x="2498848" y="2693625"/>
                  <a:pt x="2488046" y="2701474"/>
                </a:cubicBezTo>
                <a:cubicBezTo>
                  <a:pt x="2480331" y="2706426"/>
                  <a:pt x="2480712" y="2705379"/>
                  <a:pt x="2485094" y="2700521"/>
                </a:cubicBezTo>
                <a:cubicBezTo>
                  <a:pt x="2489475" y="2695663"/>
                  <a:pt x="2497952" y="2687758"/>
                  <a:pt x="2507477" y="2678233"/>
                </a:cubicBezTo>
                <a:cubicBezTo>
                  <a:pt x="2531100" y="2655182"/>
                  <a:pt x="2516336" y="2665945"/>
                  <a:pt x="2490428" y="2686805"/>
                </a:cubicBezTo>
                <a:lnTo>
                  <a:pt x="2486618" y="2680233"/>
                </a:lnTo>
                <a:cubicBezTo>
                  <a:pt x="2475654" y="2689720"/>
                  <a:pt x="2464177" y="2698587"/>
                  <a:pt x="2452233" y="2706808"/>
                </a:cubicBezTo>
                <a:cubicBezTo>
                  <a:pt x="2444517" y="2712142"/>
                  <a:pt x="2440517" y="2714523"/>
                  <a:pt x="2446136" y="2708141"/>
                </a:cubicBezTo>
                <a:cubicBezTo>
                  <a:pt x="2451756" y="2701759"/>
                  <a:pt x="2446899" y="2703855"/>
                  <a:pt x="2437374" y="2710046"/>
                </a:cubicBezTo>
                <a:cubicBezTo>
                  <a:pt x="2438431" y="2709027"/>
                  <a:pt x="2439383" y="2707912"/>
                  <a:pt x="2440231" y="2706712"/>
                </a:cubicBezTo>
                <a:cubicBezTo>
                  <a:pt x="2429230" y="2712808"/>
                  <a:pt x="2418666" y="2719647"/>
                  <a:pt x="2408608" y="2727191"/>
                </a:cubicBezTo>
                <a:cubicBezTo>
                  <a:pt x="2385653" y="2743383"/>
                  <a:pt x="2366031" y="2759004"/>
                  <a:pt x="2345171" y="2773673"/>
                </a:cubicBezTo>
                <a:lnTo>
                  <a:pt x="2312786" y="2795390"/>
                </a:lnTo>
                <a:cubicBezTo>
                  <a:pt x="2301642" y="2802819"/>
                  <a:pt x="2290022" y="2810534"/>
                  <a:pt x="2276877" y="2817583"/>
                </a:cubicBezTo>
                <a:cubicBezTo>
                  <a:pt x="2263752" y="2827203"/>
                  <a:pt x="2250074" y="2836043"/>
                  <a:pt x="2235920" y="2844063"/>
                </a:cubicBezTo>
                <a:cubicBezTo>
                  <a:pt x="2218013" y="2854159"/>
                  <a:pt x="2197725" y="2864256"/>
                  <a:pt x="2183246" y="2872638"/>
                </a:cubicBezTo>
                <a:cubicBezTo>
                  <a:pt x="2175912" y="2876448"/>
                  <a:pt x="2170483" y="2879496"/>
                  <a:pt x="2165911" y="2882163"/>
                </a:cubicBezTo>
                <a:lnTo>
                  <a:pt x="2153528" y="2889021"/>
                </a:lnTo>
                <a:cubicBezTo>
                  <a:pt x="2142784" y="2895117"/>
                  <a:pt x="2131726" y="2900613"/>
                  <a:pt x="2120382" y="2905499"/>
                </a:cubicBezTo>
                <a:lnTo>
                  <a:pt x="2117905" y="2904737"/>
                </a:lnTo>
                <a:cubicBezTo>
                  <a:pt x="2136955" y="2894545"/>
                  <a:pt x="2128097" y="2895974"/>
                  <a:pt x="2136955" y="2889878"/>
                </a:cubicBezTo>
                <a:cubicBezTo>
                  <a:pt x="2128001" y="2895974"/>
                  <a:pt x="2136479" y="2894545"/>
                  <a:pt x="2117905" y="2904737"/>
                </a:cubicBezTo>
                <a:lnTo>
                  <a:pt x="2097998" y="2913024"/>
                </a:lnTo>
                <a:lnTo>
                  <a:pt x="2077614" y="2920453"/>
                </a:lnTo>
                <a:lnTo>
                  <a:pt x="2037038" y="2935026"/>
                </a:lnTo>
                <a:lnTo>
                  <a:pt x="2037514" y="2935026"/>
                </a:lnTo>
                <a:cubicBezTo>
                  <a:pt x="2034847" y="2936074"/>
                  <a:pt x="2030751" y="2938170"/>
                  <a:pt x="2029513" y="2938170"/>
                </a:cubicBezTo>
                <a:cubicBezTo>
                  <a:pt x="1956637" y="2959592"/>
                  <a:pt x="1882723" y="2977336"/>
                  <a:pt x="1808057" y="2991319"/>
                </a:cubicBezTo>
                <a:lnTo>
                  <a:pt x="1789483" y="2994367"/>
                </a:lnTo>
                <a:lnTo>
                  <a:pt x="1755383" y="3000558"/>
                </a:lnTo>
                <a:cubicBezTo>
                  <a:pt x="1743953" y="3002749"/>
                  <a:pt x="1732619" y="3004845"/>
                  <a:pt x="1721093" y="3006178"/>
                </a:cubicBezTo>
                <a:cubicBezTo>
                  <a:pt x="1702120" y="3010474"/>
                  <a:pt x="1682860" y="3013398"/>
                  <a:pt x="1663467" y="3014941"/>
                </a:cubicBezTo>
                <a:cubicBezTo>
                  <a:pt x="1642036" y="3016465"/>
                  <a:pt x="1619843" y="3017036"/>
                  <a:pt x="1601269" y="3019323"/>
                </a:cubicBezTo>
                <a:cubicBezTo>
                  <a:pt x="1595744" y="3020466"/>
                  <a:pt x="1589363" y="3021799"/>
                  <a:pt x="1582219" y="3022466"/>
                </a:cubicBezTo>
                <a:cubicBezTo>
                  <a:pt x="1575075" y="3023133"/>
                  <a:pt x="1567265" y="3024085"/>
                  <a:pt x="1558787" y="3024085"/>
                </a:cubicBezTo>
                <a:cubicBezTo>
                  <a:pt x="1541833" y="3024657"/>
                  <a:pt x="1521926" y="3025324"/>
                  <a:pt x="1498685" y="3024085"/>
                </a:cubicBezTo>
                <a:lnTo>
                  <a:pt x="1434200" y="3019799"/>
                </a:lnTo>
                <a:cubicBezTo>
                  <a:pt x="1413436" y="3017894"/>
                  <a:pt x="1394576" y="3015037"/>
                  <a:pt x="1381622" y="3012655"/>
                </a:cubicBezTo>
                <a:lnTo>
                  <a:pt x="1334789" y="3005937"/>
                </a:lnTo>
                <a:lnTo>
                  <a:pt x="1335521" y="3007035"/>
                </a:lnTo>
                <a:cubicBezTo>
                  <a:pt x="897791" y="2955343"/>
                  <a:pt x="506618" y="2709255"/>
                  <a:pt x="270531" y="2337047"/>
                </a:cubicBezTo>
                <a:lnTo>
                  <a:pt x="271674" y="2338571"/>
                </a:lnTo>
                <a:cubicBezTo>
                  <a:pt x="279485" y="2349715"/>
                  <a:pt x="287200" y="2358573"/>
                  <a:pt x="292915" y="2365717"/>
                </a:cubicBezTo>
                <a:cubicBezTo>
                  <a:pt x="304821" y="2379624"/>
                  <a:pt x="310917" y="2385910"/>
                  <a:pt x="309965" y="2379624"/>
                </a:cubicBezTo>
                <a:cubicBezTo>
                  <a:pt x="309012" y="2373337"/>
                  <a:pt x="328824" y="2400007"/>
                  <a:pt x="337587" y="2407341"/>
                </a:cubicBezTo>
                <a:lnTo>
                  <a:pt x="358256" y="2433535"/>
                </a:lnTo>
                <a:cubicBezTo>
                  <a:pt x="365114" y="2442298"/>
                  <a:pt x="371877" y="2451156"/>
                  <a:pt x="379307" y="2459443"/>
                </a:cubicBezTo>
                <a:lnTo>
                  <a:pt x="413216" y="2497543"/>
                </a:lnTo>
                <a:cubicBezTo>
                  <a:pt x="421026" y="2504687"/>
                  <a:pt x="429694" y="2511068"/>
                  <a:pt x="437885" y="2517736"/>
                </a:cubicBezTo>
                <a:cubicBezTo>
                  <a:pt x="445591" y="2523070"/>
                  <a:pt x="452678" y="2529233"/>
                  <a:pt x="459031" y="2536119"/>
                </a:cubicBezTo>
                <a:cubicBezTo>
                  <a:pt x="463889" y="2540786"/>
                  <a:pt x="469127" y="2546692"/>
                  <a:pt x="475509" y="2552693"/>
                </a:cubicBezTo>
                <a:lnTo>
                  <a:pt x="496369" y="2573172"/>
                </a:lnTo>
                <a:cubicBezTo>
                  <a:pt x="521134" y="2598699"/>
                  <a:pt x="551709" y="2624512"/>
                  <a:pt x="553519" y="2621463"/>
                </a:cubicBezTo>
                <a:lnTo>
                  <a:pt x="533897" y="2602413"/>
                </a:lnTo>
                <a:cubicBezTo>
                  <a:pt x="533421" y="2599842"/>
                  <a:pt x="533802" y="2598032"/>
                  <a:pt x="528182" y="2591365"/>
                </a:cubicBezTo>
                <a:cubicBezTo>
                  <a:pt x="515657" y="2576496"/>
                  <a:pt x="502265" y="2562371"/>
                  <a:pt x="488082" y="2549074"/>
                </a:cubicBezTo>
                <a:cubicBezTo>
                  <a:pt x="482367" y="2543073"/>
                  <a:pt x="477033" y="2536977"/>
                  <a:pt x="471794" y="2530881"/>
                </a:cubicBezTo>
                <a:lnTo>
                  <a:pt x="456078" y="2513069"/>
                </a:lnTo>
                <a:cubicBezTo>
                  <a:pt x="445696" y="2501353"/>
                  <a:pt x="434742" y="2490685"/>
                  <a:pt x="425217" y="2479255"/>
                </a:cubicBezTo>
                <a:cubicBezTo>
                  <a:pt x="405405" y="2456871"/>
                  <a:pt x="385593" y="2436583"/>
                  <a:pt x="367305" y="2415723"/>
                </a:cubicBezTo>
                <a:cubicBezTo>
                  <a:pt x="337778" y="2380195"/>
                  <a:pt x="327014" y="2370480"/>
                  <a:pt x="296153" y="2327331"/>
                </a:cubicBezTo>
                <a:lnTo>
                  <a:pt x="273960" y="2284088"/>
                </a:lnTo>
                <a:cubicBezTo>
                  <a:pt x="274817" y="2283040"/>
                  <a:pt x="276913" y="2283612"/>
                  <a:pt x="275960" y="2279802"/>
                </a:cubicBezTo>
                <a:cubicBezTo>
                  <a:pt x="271722" y="2269105"/>
                  <a:pt x="266664" y="2258751"/>
                  <a:pt x="260816" y="2248846"/>
                </a:cubicBezTo>
                <a:cubicBezTo>
                  <a:pt x="250338" y="2228271"/>
                  <a:pt x="239956" y="2212174"/>
                  <a:pt x="231288" y="2197125"/>
                </a:cubicBezTo>
                <a:lnTo>
                  <a:pt x="206237" y="2153786"/>
                </a:lnTo>
                <a:cubicBezTo>
                  <a:pt x="200332" y="2143785"/>
                  <a:pt x="195188" y="2133307"/>
                  <a:pt x="189950" y="2122734"/>
                </a:cubicBezTo>
                <a:cubicBezTo>
                  <a:pt x="184711" y="2112162"/>
                  <a:pt x="179377" y="2101684"/>
                  <a:pt x="174138" y="2091111"/>
                </a:cubicBezTo>
                <a:lnTo>
                  <a:pt x="170519" y="2083491"/>
                </a:lnTo>
                <a:cubicBezTo>
                  <a:pt x="167661" y="2077681"/>
                  <a:pt x="165470" y="2071585"/>
                  <a:pt x="162994" y="2065680"/>
                </a:cubicBezTo>
                <a:lnTo>
                  <a:pt x="150326" y="2034057"/>
                </a:lnTo>
                <a:lnTo>
                  <a:pt x="142896" y="2018245"/>
                </a:lnTo>
                <a:cubicBezTo>
                  <a:pt x="133495" y="1991451"/>
                  <a:pt x="124703" y="1966048"/>
                  <a:pt x="116512" y="1942045"/>
                </a:cubicBezTo>
                <a:lnTo>
                  <a:pt x="95271" y="1873084"/>
                </a:lnTo>
                <a:cubicBezTo>
                  <a:pt x="89461" y="1851081"/>
                  <a:pt x="82889" y="1829936"/>
                  <a:pt x="78126" y="1810600"/>
                </a:cubicBezTo>
                <a:cubicBezTo>
                  <a:pt x="73364" y="1791264"/>
                  <a:pt x="68506" y="1773548"/>
                  <a:pt x="64315" y="1754022"/>
                </a:cubicBezTo>
                <a:cubicBezTo>
                  <a:pt x="60124" y="1734495"/>
                  <a:pt x="57838" y="1714588"/>
                  <a:pt x="54790" y="1694871"/>
                </a:cubicBezTo>
                <a:lnTo>
                  <a:pt x="50504" y="1665153"/>
                </a:lnTo>
                <a:cubicBezTo>
                  <a:pt x="49265" y="1655152"/>
                  <a:pt x="48503" y="1645246"/>
                  <a:pt x="47456" y="1635245"/>
                </a:cubicBezTo>
                <a:cubicBezTo>
                  <a:pt x="46427" y="1632444"/>
                  <a:pt x="45570" y="1629577"/>
                  <a:pt x="44884" y="1626672"/>
                </a:cubicBezTo>
                <a:cubicBezTo>
                  <a:pt x="43674" y="1601783"/>
                  <a:pt x="43074" y="1576828"/>
                  <a:pt x="43074" y="1551806"/>
                </a:cubicBezTo>
                <a:lnTo>
                  <a:pt x="46351" y="1493113"/>
                </a:lnTo>
                <a:lnTo>
                  <a:pt x="47075" y="1514468"/>
                </a:lnTo>
                <a:cubicBezTo>
                  <a:pt x="48694" y="1564665"/>
                  <a:pt x="51170" y="1588763"/>
                  <a:pt x="54218" y="1583715"/>
                </a:cubicBezTo>
                <a:lnTo>
                  <a:pt x="61331" y="1629477"/>
                </a:lnTo>
                <a:lnTo>
                  <a:pt x="59896" y="1599969"/>
                </a:lnTo>
                <a:lnTo>
                  <a:pt x="59896" y="1599874"/>
                </a:lnTo>
                <a:lnTo>
                  <a:pt x="61332" y="1629484"/>
                </a:lnTo>
                <a:lnTo>
                  <a:pt x="62124" y="1634578"/>
                </a:lnTo>
                <a:cubicBezTo>
                  <a:pt x="62886" y="1644675"/>
                  <a:pt x="63172" y="1654104"/>
                  <a:pt x="64410" y="1662582"/>
                </a:cubicBezTo>
                <a:cubicBezTo>
                  <a:pt x="65648" y="1671059"/>
                  <a:pt x="66791" y="1678774"/>
                  <a:pt x="67934" y="1685537"/>
                </a:cubicBezTo>
                <a:cubicBezTo>
                  <a:pt x="69277" y="1695414"/>
                  <a:pt x="71449" y="1705168"/>
                  <a:pt x="74411" y="1714683"/>
                </a:cubicBezTo>
                <a:cubicBezTo>
                  <a:pt x="78698" y="1728019"/>
                  <a:pt x="86222" y="1756498"/>
                  <a:pt x="95747" y="1796789"/>
                </a:cubicBezTo>
                <a:cubicBezTo>
                  <a:pt x="96795" y="1798313"/>
                  <a:pt x="97367" y="1796979"/>
                  <a:pt x="98319" y="1797837"/>
                </a:cubicBezTo>
                <a:cubicBezTo>
                  <a:pt x="100643" y="1802313"/>
                  <a:pt x="102339" y="1807086"/>
                  <a:pt x="103367" y="1812029"/>
                </a:cubicBezTo>
                <a:cubicBezTo>
                  <a:pt x="103520" y="1808190"/>
                  <a:pt x="104129" y="1804390"/>
                  <a:pt x="105177" y="1800694"/>
                </a:cubicBezTo>
                <a:cubicBezTo>
                  <a:pt x="108606" y="1795551"/>
                  <a:pt x="110702" y="1792026"/>
                  <a:pt x="117179" y="1811076"/>
                </a:cubicBezTo>
                <a:cubicBezTo>
                  <a:pt x="120512" y="1820697"/>
                  <a:pt x="124418" y="1836127"/>
                  <a:pt x="130037" y="1860035"/>
                </a:cubicBezTo>
                <a:cubicBezTo>
                  <a:pt x="132609" y="1872132"/>
                  <a:pt x="136895" y="1885943"/>
                  <a:pt x="141277" y="1902326"/>
                </a:cubicBezTo>
                <a:cubicBezTo>
                  <a:pt x="145659" y="1918709"/>
                  <a:pt x="150326" y="1937664"/>
                  <a:pt x="157279" y="1958904"/>
                </a:cubicBezTo>
                <a:cubicBezTo>
                  <a:pt x="168137" y="1995385"/>
                  <a:pt x="182292" y="2030808"/>
                  <a:pt x="199570" y="2064727"/>
                </a:cubicBezTo>
                <a:cubicBezTo>
                  <a:pt x="189759" y="2038057"/>
                  <a:pt x="181949" y="2018055"/>
                  <a:pt x="177091" y="2003481"/>
                </a:cubicBezTo>
                <a:cubicBezTo>
                  <a:pt x="172233" y="1988908"/>
                  <a:pt x="169852" y="1979669"/>
                  <a:pt x="168804" y="1974906"/>
                </a:cubicBezTo>
                <a:cubicBezTo>
                  <a:pt x="166804" y="1965381"/>
                  <a:pt x="171376" y="1973478"/>
                  <a:pt x="180329" y="1989480"/>
                </a:cubicBezTo>
                <a:cubicBezTo>
                  <a:pt x="184616" y="1999195"/>
                  <a:pt x="191188" y="2013292"/>
                  <a:pt x="197760" y="2029199"/>
                </a:cubicBezTo>
                <a:cubicBezTo>
                  <a:pt x="204332" y="2045106"/>
                  <a:pt x="210905" y="2062536"/>
                  <a:pt x="218429" y="2077491"/>
                </a:cubicBezTo>
                <a:cubicBezTo>
                  <a:pt x="229574" y="2103018"/>
                  <a:pt x="239575" y="2126449"/>
                  <a:pt x="245385" y="2131593"/>
                </a:cubicBezTo>
                <a:lnTo>
                  <a:pt x="255672" y="2152548"/>
                </a:lnTo>
                <a:lnTo>
                  <a:pt x="254434" y="2151024"/>
                </a:lnTo>
                <a:cubicBezTo>
                  <a:pt x="254929" y="2155624"/>
                  <a:pt x="255920" y="2160158"/>
                  <a:pt x="257387" y="2164549"/>
                </a:cubicBezTo>
                <a:cubicBezTo>
                  <a:pt x="260435" y="2173598"/>
                  <a:pt x="252624" y="2164073"/>
                  <a:pt x="267674" y="2192648"/>
                </a:cubicBezTo>
                <a:cubicBezTo>
                  <a:pt x="277113" y="2210688"/>
                  <a:pt x="288343" y="2227728"/>
                  <a:pt x="301202" y="2243512"/>
                </a:cubicBezTo>
                <a:lnTo>
                  <a:pt x="301262" y="2243596"/>
                </a:lnTo>
                <a:lnTo>
                  <a:pt x="358352" y="2323903"/>
                </a:lnTo>
                <a:cubicBezTo>
                  <a:pt x="377973" y="2350287"/>
                  <a:pt x="400262" y="2377623"/>
                  <a:pt x="427789" y="2413247"/>
                </a:cubicBezTo>
                <a:cubicBezTo>
                  <a:pt x="429503" y="2417152"/>
                  <a:pt x="426360" y="2415819"/>
                  <a:pt x="419978" y="2410389"/>
                </a:cubicBezTo>
                <a:cubicBezTo>
                  <a:pt x="413597" y="2404960"/>
                  <a:pt x="405215" y="2395530"/>
                  <a:pt x="394547" y="2383815"/>
                </a:cubicBezTo>
                <a:cubicBezTo>
                  <a:pt x="368067" y="2354382"/>
                  <a:pt x="379878" y="2372004"/>
                  <a:pt x="409977" y="2410104"/>
                </a:cubicBezTo>
                <a:cubicBezTo>
                  <a:pt x="417788" y="2422105"/>
                  <a:pt x="426265" y="2433630"/>
                  <a:pt x="434456" y="2445537"/>
                </a:cubicBezTo>
                <a:cubicBezTo>
                  <a:pt x="434552" y="2447537"/>
                  <a:pt x="434742" y="2449537"/>
                  <a:pt x="447315" y="2465063"/>
                </a:cubicBezTo>
                <a:cubicBezTo>
                  <a:pt x="448934" y="2474302"/>
                  <a:pt x="501608" y="2528499"/>
                  <a:pt x="526563" y="2553646"/>
                </a:cubicBezTo>
                <a:lnTo>
                  <a:pt x="543327" y="2570790"/>
                </a:lnTo>
                <a:cubicBezTo>
                  <a:pt x="548947" y="2576315"/>
                  <a:pt x="554757" y="2581649"/>
                  <a:pt x="560567" y="2587078"/>
                </a:cubicBezTo>
                <a:cubicBezTo>
                  <a:pt x="572093" y="2597936"/>
                  <a:pt x="583713" y="2608890"/>
                  <a:pt x="596001" y="2619940"/>
                </a:cubicBezTo>
                <a:cubicBezTo>
                  <a:pt x="623861" y="2644000"/>
                  <a:pt x="653227" y="2666269"/>
                  <a:pt x="683916" y="2686615"/>
                </a:cubicBezTo>
                <a:cubicBezTo>
                  <a:pt x="692774" y="2692710"/>
                  <a:pt x="701252" y="2698902"/>
                  <a:pt x="709919" y="2704236"/>
                </a:cubicBezTo>
                <a:lnTo>
                  <a:pt x="735256" y="2719762"/>
                </a:lnTo>
                <a:cubicBezTo>
                  <a:pt x="751639" y="2729667"/>
                  <a:pt x="767165" y="2738240"/>
                  <a:pt x="782881" y="2746717"/>
                </a:cubicBezTo>
                <a:cubicBezTo>
                  <a:pt x="798597" y="2755194"/>
                  <a:pt x="814313" y="2764148"/>
                  <a:pt x="830506" y="2772340"/>
                </a:cubicBezTo>
                <a:lnTo>
                  <a:pt x="879464" y="2795771"/>
                </a:lnTo>
                <a:cubicBezTo>
                  <a:pt x="898134" y="2804629"/>
                  <a:pt x="922232" y="2813869"/>
                  <a:pt x="932614" y="2820631"/>
                </a:cubicBezTo>
                <a:cubicBezTo>
                  <a:pt x="939996" y="2825384"/>
                  <a:pt x="947692" y="2829623"/>
                  <a:pt x="955664" y="2833299"/>
                </a:cubicBezTo>
                <a:cubicBezTo>
                  <a:pt x="964904" y="2837490"/>
                  <a:pt x="975095" y="2842253"/>
                  <a:pt x="986335" y="2846349"/>
                </a:cubicBezTo>
                <a:cubicBezTo>
                  <a:pt x="997575" y="2850444"/>
                  <a:pt x="1009195" y="2855969"/>
                  <a:pt x="1021577" y="2859969"/>
                </a:cubicBezTo>
                <a:lnTo>
                  <a:pt x="1058725" y="2872542"/>
                </a:lnTo>
                <a:lnTo>
                  <a:pt x="1079585" y="2880353"/>
                </a:lnTo>
                <a:cubicBezTo>
                  <a:pt x="1086919" y="2882734"/>
                  <a:pt x="1094444" y="2885020"/>
                  <a:pt x="1102064" y="2887306"/>
                </a:cubicBezTo>
                <a:lnTo>
                  <a:pt x="1149689" y="2901117"/>
                </a:lnTo>
                <a:lnTo>
                  <a:pt x="1197314" y="2912643"/>
                </a:lnTo>
                <a:cubicBezTo>
                  <a:pt x="1205124" y="2914453"/>
                  <a:pt x="1212839" y="2916548"/>
                  <a:pt x="1220364" y="2918167"/>
                </a:cubicBezTo>
                <a:lnTo>
                  <a:pt x="1242367" y="2922835"/>
                </a:lnTo>
                <a:cubicBezTo>
                  <a:pt x="1257893" y="2925977"/>
                  <a:pt x="1273800" y="2929407"/>
                  <a:pt x="1289992" y="2932360"/>
                </a:cubicBezTo>
                <a:cubicBezTo>
                  <a:pt x="1306251" y="2934712"/>
                  <a:pt x="1322634" y="2936998"/>
                  <a:pt x="1339141" y="2939217"/>
                </a:cubicBezTo>
                <a:cubicBezTo>
                  <a:pt x="1347428" y="2940170"/>
                  <a:pt x="1355714" y="2941503"/>
                  <a:pt x="1364096" y="2942075"/>
                </a:cubicBezTo>
                <a:lnTo>
                  <a:pt x="1389338" y="2943884"/>
                </a:lnTo>
                <a:lnTo>
                  <a:pt x="1440458" y="2946646"/>
                </a:lnTo>
                <a:lnTo>
                  <a:pt x="1440487" y="2946647"/>
                </a:lnTo>
                <a:lnTo>
                  <a:pt x="1500018" y="2949504"/>
                </a:lnTo>
                <a:cubicBezTo>
                  <a:pt x="1504876" y="2950933"/>
                  <a:pt x="1509638" y="2951981"/>
                  <a:pt x="1514401" y="2953029"/>
                </a:cubicBezTo>
                <a:cubicBezTo>
                  <a:pt x="1538023" y="2953409"/>
                  <a:pt x="1562312" y="2953219"/>
                  <a:pt x="1586505" y="2951600"/>
                </a:cubicBezTo>
                <a:lnTo>
                  <a:pt x="1658991" y="2945313"/>
                </a:lnTo>
                <a:lnTo>
                  <a:pt x="1676808" y="2942025"/>
                </a:lnTo>
                <a:lnTo>
                  <a:pt x="1677564" y="2941885"/>
                </a:lnTo>
                <a:cubicBezTo>
                  <a:pt x="1701853" y="2938837"/>
                  <a:pt x="1727285" y="2936360"/>
                  <a:pt x="1750907" y="2931597"/>
                </a:cubicBezTo>
                <a:cubicBezTo>
                  <a:pt x="1772652" y="2928226"/>
                  <a:pt x="1794141" y="2923320"/>
                  <a:pt x="1815201" y="2916929"/>
                </a:cubicBezTo>
                <a:cubicBezTo>
                  <a:pt x="1847300" y="2909595"/>
                  <a:pt x="1874065" y="2901403"/>
                  <a:pt x="1867874" y="2901403"/>
                </a:cubicBezTo>
                <a:cubicBezTo>
                  <a:pt x="1856444" y="2902479"/>
                  <a:pt x="1845109" y="2904394"/>
                  <a:pt x="1833965" y="2907118"/>
                </a:cubicBezTo>
                <a:lnTo>
                  <a:pt x="1807961" y="2912738"/>
                </a:lnTo>
                <a:lnTo>
                  <a:pt x="1794436" y="2915786"/>
                </a:lnTo>
                <a:lnTo>
                  <a:pt x="1781196" y="2918072"/>
                </a:lnTo>
                <a:lnTo>
                  <a:pt x="1771671" y="2918072"/>
                </a:lnTo>
                <a:cubicBezTo>
                  <a:pt x="1792817" y="2908166"/>
                  <a:pt x="1800246" y="2905975"/>
                  <a:pt x="1863492" y="2894640"/>
                </a:cubicBezTo>
                <a:lnTo>
                  <a:pt x="1899497" y="2886068"/>
                </a:lnTo>
                <a:cubicBezTo>
                  <a:pt x="1911784" y="2883496"/>
                  <a:pt x="1924833" y="2881020"/>
                  <a:pt x="1936263" y="2878352"/>
                </a:cubicBezTo>
                <a:cubicBezTo>
                  <a:pt x="1952932" y="2874352"/>
                  <a:pt x="1923500" y="2887877"/>
                  <a:pt x="1978840" y="2868827"/>
                </a:cubicBezTo>
                <a:cubicBezTo>
                  <a:pt x="1986460" y="2866065"/>
                  <a:pt x="1994937" y="2863399"/>
                  <a:pt x="2003319" y="2860160"/>
                </a:cubicBezTo>
                <a:lnTo>
                  <a:pt x="2028560" y="2850063"/>
                </a:lnTo>
                <a:cubicBezTo>
                  <a:pt x="2042467" y="2844691"/>
                  <a:pt x="2056040" y="2838529"/>
                  <a:pt x="2069232" y="2831585"/>
                </a:cubicBezTo>
                <a:lnTo>
                  <a:pt x="2099998" y="2816821"/>
                </a:lnTo>
                <a:cubicBezTo>
                  <a:pt x="2120601" y="2807315"/>
                  <a:pt x="2140498" y="2796333"/>
                  <a:pt x="2159529" y="2783960"/>
                </a:cubicBezTo>
                <a:lnTo>
                  <a:pt x="2162863" y="2784055"/>
                </a:lnTo>
                <a:lnTo>
                  <a:pt x="2172388" y="2781769"/>
                </a:lnTo>
                <a:cubicBezTo>
                  <a:pt x="2172102" y="2783008"/>
                  <a:pt x="2171340" y="2784151"/>
                  <a:pt x="2175055" y="2783008"/>
                </a:cubicBezTo>
                <a:cubicBezTo>
                  <a:pt x="2185037" y="2779112"/>
                  <a:pt x="2194610" y="2774226"/>
                  <a:pt x="2203630" y="2768434"/>
                </a:cubicBezTo>
                <a:cubicBezTo>
                  <a:pt x="2220775" y="2758338"/>
                  <a:pt x="2236682" y="2750432"/>
                  <a:pt x="2251255" y="2741574"/>
                </a:cubicBezTo>
                <a:cubicBezTo>
                  <a:pt x="2265828" y="2732715"/>
                  <a:pt x="2280116" y="2724048"/>
                  <a:pt x="2295261" y="2714523"/>
                </a:cubicBezTo>
                <a:lnTo>
                  <a:pt x="2309358" y="2705569"/>
                </a:lnTo>
                <a:lnTo>
                  <a:pt x="2322978" y="2696044"/>
                </a:lnTo>
                <a:cubicBezTo>
                  <a:pt x="2338218" y="2684710"/>
                  <a:pt x="2352696" y="2674422"/>
                  <a:pt x="2365174" y="2666803"/>
                </a:cubicBezTo>
                <a:cubicBezTo>
                  <a:pt x="2369746" y="2663278"/>
                  <a:pt x="2374604" y="2659373"/>
                  <a:pt x="2379271" y="2655658"/>
                </a:cubicBezTo>
                <a:cubicBezTo>
                  <a:pt x="2397750" y="2642323"/>
                  <a:pt x="2408703" y="2635560"/>
                  <a:pt x="2421562" y="2627083"/>
                </a:cubicBezTo>
                <a:cubicBezTo>
                  <a:pt x="2439650" y="2614053"/>
                  <a:pt x="2456986" y="2599994"/>
                  <a:pt x="2473473" y="2584983"/>
                </a:cubicBezTo>
                <a:cubicBezTo>
                  <a:pt x="2486132" y="2574829"/>
                  <a:pt x="2498248" y="2564018"/>
                  <a:pt x="2509763" y="2552598"/>
                </a:cubicBezTo>
                <a:lnTo>
                  <a:pt x="2525480" y="2538787"/>
                </a:lnTo>
                <a:cubicBezTo>
                  <a:pt x="2539958" y="2525737"/>
                  <a:pt x="2553102" y="2513545"/>
                  <a:pt x="2573105" y="2493257"/>
                </a:cubicBezTo>
                <a:cubicBezTo>
                  <a:pt x="2574724" y="2492495"/>
                  <a:pt x="2574914" y="2493638"/>
                  <a:pt x="2577010" y="2492495"/>
                </a:cubicBezTo>
                <a:cubicBezTo>
                  <a:pt x="2582497" y="2488752"/>
                  <a:pt x="2587402" y="2484227"/>
                  <a:pt x="2591583" y="2479065"/>
                </a:cubicBezTo>
                <a:cubicBezTo>
                  <a:pt x="2589678" y="2487637"/>
                  <a:pt x="2625778" y="2451728"/>
                  <a:pt x="2625778" y="2457348"/>
                </a:cubicBezTo>
                <a:lnTo>
                  <a:pt x="2638351" y="2443632"/>
                </a:lnTo>
                <a:lnTo>
                  <a:pt x="2649495" y="2430678"/>
                </a:lnTo>
                <a:cubicBezTo>
                  <a:pt x="2657020" y="2421915"/>
                  <a:pt x="2665212" y="2412675"/>
                  <a:pt x="2674737" y="2399721"/>
                </a:cubicBezTo>
                <a:cubicBezTo>
                  <a:pt x="2680166" y="2394006"/>
                  <a:pt x="2685500" y="2387529"/>
                  <a:pt x="2690738" y="2380671"/>
                </a:cubicBezTo>
                <a:lnTo>
                  <a:pt x="2707312" y="2359526"/>
                </a:lnTo>
                <a:lnTo>
                  <a:pt x="2724552" y="2337142"/>
                </a:lnTo>
                <a:cubicBezTo>
                  <a:pt x="2730172" y="2329332"/>
                  <a:pt x="2735601" y="2321331"/>
                  <a:pt x="2741221" y="2313234"/>
                </a:cubicBezTo>
                <a:cubicBezTo>
                  <a:pt x="2764081" y="2281135"/>
                  <a:pt x="2784941" y="2246274"/>
                  <a:pt x="2804658" y="2214460"/>
                </a:cubicBezTo>
                <a:cubicBezTo>
                  <a:pt x="2815707" y="2195220"/>
                  <a:pt x="2828279" y="2175122"/>
                  <a:pt x="2838852" y="2152262"/>
                </a:cubicBezTo>
                <a:cubicBezTo>
                  <a:pt x="2849425" y="2129402"/>
                  <a:pt x="2861045" y="2105494"/>
                  <a:pt x="2871428" y="2079491"/>
                </a:cubicBezTo>
                <a:cubicBezTo>
                  <a:pt x="2875171" y="2069261"/>
                  <a:pt x="2877143" y="2058469"/>
                  <a:pt x="2877238" y="2047582"/>
                </a:cubicBezTo>
                <a:cubicBezTo>
                  <a:pt x="2868285" y="2061203"/>
                  <a:pt x="2866665" y="2058441"/>
                  <a:pt x="2867713" y="2047011"/>
                </a:cubicBezTo>
                <a:cubicBezTo>
                  <a:pt x="2868761" y="2035581"/>
                  <a:pt x="2874000" y="2016531"/>
                  <a:pt x="2877238" y="1997481"/>
                </a:cubicBezTo>
                <a:cubicBezTo>
                  <a:pt x="2881905" y="1972430"/>
                  <a:pt x="2883429" y="1961857"/>
                  <a:pt x="2878476" y="1969953"/>
                </a:cubicBezTo>
                <a:cubicBezTo>
                  <a:pt x="2873523" y="1978050"/>
                  <a:pt x="2863808" y="2005672"/>
                  <a:pt x="2841138" y="2055107"/>
                </a:cubicBezTo>
                <a:lnTo>
                  <a:pt x="2841138" y="2055964"/>
                </a:lnTo>
                <a:cubicBezTo>
                  <a:pt x="2837709" y="2061584"/>
                  <a:pt x="2832947" y="2073204"/>
                  <a:pt x="2825136" y="2090159"/>
                </a:cubicBezTo>
                <a:lnTo>
                  <a:pt x="2807705" y="2119877"/>
                </a:lnTo>
                <a:lnTo>
                  <a:pt x="2805134" y="2117496"/>
                </a:lnTo>
                <a:lnTo>
                  <a:pt x="2812468" y="2096541"/>
                </a:lnTo>
                <a:lnTo>
                  <a:pt x="2821993" y="2073966"/>
                </a:lnTo>
                <a:cubicBezTo>
                  <a:pt x="2824946" y="2066442"/>
                  <a:pt x="2827327" y="2058726"/>
                  <a:pt x="2829994" y="2051106"/>
                </a:cubicBezTo>
                <a:cubicBezTo>
                  <a:pt x="2834471" y="2041238"/>
                  <a:pt x="2837671" y="2030828"/>
                  <a:pt x="2839519" y="2020150"/>
                </a:cubicBezTo>
                <a:cubicBezTo>
                  <a:pt x="2843815" y="2009749"/>
                  <a:pt x="2847006" y="1998928"/>
                  <a:pt x="2849044" y="1987861"/>
                </a:cubicBezTo>
                <a:cubicBezTo>
                  <a:pt x="2851206" y="1977021"/>
                  <a:pt x="2854073" y="1966324"/>
                  <a:pt x="2857617" y="1955856"/>
                </a:cubicBezTo>
                <a:cubicBezTo>
                  <a:pt x="2857236" y="1951856"/>
                  <a:pt x="2854759" y="1955666"/>
                  <a:pt x="2850473" y="1966048"/>
                </a:cubicBezTo>
                <a:cubicBezTo>
                  <a:pt x="2848282" y="1971287"/>
                  <a:pt x="2845710" y="1978145"/>
                  <a:pt x="2842662" y="1986432"/>
                </a:cubicBezTo>
                <a:lnTo>
                  <a:pt x="2837804" y="2000053"/>
                </a:lnTo>
                <a:cubicBezTo>
                  <a:pt x="2835900" y="2004910"/>
                  <a:pt x="2833804" y="2010054"/>
                  <a:pt x="2831709" y="2015578"/>
                </a:cubicBezTo>
                <a:lnTo>
                  <a:pt x="2826752" y="2023789"/>
                </a:lnTo>
                <a:lnTo>
                  <a:pt x="2819231" y="2036247"/>
                </a:lnTo>
                <a:cubicBezTo>
                  <a:pt x="2813706" y="2046630"/>
                  <a:pt x="2807705" y="2060727"/>
                  <a:pt x="2799038" y="2076729"/>
                </a:cubicBezTo>
                <a:lnTo>
                  <a:pt x="2777987" y="2118448"/>
                </a:lnTo>
                <a:cubicBezTo>
                  <a:pt x="2770844" y="2132259"/>
                  <a:pt x="2762747" y="2145785"/>
                  <a:pt x="2755032" y="2160168"/>
                </a:cubicBezTo>
                <a:lnTo>
                  <a:pt x="2743221" y="2182170"/>
                </a:lnTo>
                <a:cubicBezTo>
                  <a:pt x="2739030" y="2189600"/>
                  <a:pt x="2734649" y="2197125"/>
                  <a:pt x="2730172" y="2204935"/>
                </a:cubicBezTo>
                <a:lnTo>
                  <a:pt x="2716742" y="2229319"/>
                </a:lnTo>
                <a:cubicBezTo>
                  <a:pt x="2714456" y="2233510"/>
                  <a:pt x="2712170" y="2237796"/>
                  <a:pt x="2709884" y="2242178"/>
                </a:cubicBezTo>
                <a:lnTo>
                  <a:pt x="2702264" y="2255227"/>
                </a:lnTo>
                <a:lnTo>
                  <a:pt x="2685214" y="2282754"/>
                </a:lnTo>
                <a:cubicBezTo>
                  <a:pt x="2682795" y="2288012"/>
                  <a:pt x="2679585" y="2292861"/>
                  <a:pt x="2675689" y="2297137"/>
                </a:cubicBezTo>
                <a:cubicBezTo>
                  <a:pt x="2673212" y="2301233"/>
                  <a:pt x="2670260" y="2305043"/>
                  <a:pt x="2667497" y="2308853"/>
                </a:cubicBezTo>
                <a:cubicBezTo>
                  <a:pt x="2654353" y="2326950"/>
                  <a:pt x="2641970" y="2345524"/>
                  <a:pt x="2628254" y="2363146"/>
                </a:cubicBezTo>
                <a:cubicBezTo>
                  <a:pt x="2625111" y="2364288"/>
                  <a:pt x="2629397" y="2357812"/>
                  <a:pt x="2636255" y="2347715"/>
                </a:cubicBezTo>
                <a:cubicBezTo>
                  <a:pt x="2643113" y="2337619"/>
                  <a:pt x="2653496" y="2323045"/>
                  <a:pt x="2663021" y="2309044"/>
                </a:cubicBezTo>
                <a:cubicBezTo>
                  <a:pt x="2666069" y="2303233"/>
                  <a:pt x="2669498" y="2297518"/>
                  <a:pt x="2672546" y="2291517"/>
                </a:cubicBezTo>
                <a:cubicBezTo>
                  <a:pt x="2669593" y="2292184"/>
                  <a:pt x="2672355" y="2285612"/>
                  <a:pt x="2648638" y="2317711"/>
                </a:cubicBezTo>
                <a:lnTo>
                  <a:pt x="2650162" y="2316187"/>
                </a:lnTo>
                <a:lnTo>
                  <a:pt x="2635303" y="2337619"/>
                </a:lnTo>
                <a:cubicBezTo>
                  <a:pt x="2630445" y="2344762"/>
                  <a:pt x="2625492" y="2351906"/>
                  <a:pt x="2620063" y="2358669"/>
                </a:cubicBezTo>
                <a:lnTo>
                  <a:pt x="2601870" y="2382005"/>
                </a:lnTo>
                <a:cubicBezTo>
                  <a:pt x="2595298" y="2390101"/>
                  <a:pt x="2589012" y="2398483"/>
                  <a:pt x="2582154" y="2406389"/>
                </a:cubicBezTo>
                <a:cubicBezTo>
                  <a:pt x="2581772" y="2407246"/>
                  <a:pt x="2580915" y="2408008"/>
                  <a:pt x="2580915" y="2408865"/>
                </a:cubicBezTo>
                <a:cubicBezTo>
                  <a:pt x="2568819" y="2422486"/>
                  <a:pt x="2555674" y="2438488"/>
                  <a:pt x="2542815" y="2453538"/>
                </a:cubicBezTo>
                <a:cubicBezTo>
                  <a:pt x="2531147" y="2466682"/>
                  <a:pt x="2518603" y="2479027"/>
                  <a:pt x="2505287" y="2490495"/>
                </a:cubicBezTo>
                <a:lnTo>
                  <a:pt x="2502131" y="2492625"/>
                </a:lnTo>
                <a:lnTo>
                  <a:pt x="2486237" y="2503353"/>
                </a:lnTo>
                <a:cubicBezTo>
                  <a:pt x="2487761" y="2501543"/>
                  <a:pt x="2487761" y="2500496"/>
                  <a:pt x="2487761" y="2500496"/>
                </a:cubicBezTo>
                <a:cubicBezTo>
                  <a:pt x="2499858" y="2488780"/>
                  <a:pt x="2511192" y="2476683"/>
                  <a:pt x="2522527" y="2464777"/>
                </a:cubicBezTo>
                <a:cubicBezTo>
                  <a:pt x="2528147" y="2458776"/>
                  <a:pt x="2533957" y="2453062"/>
                  <a:pt x="2539291" y="2446870"/>
                </a:cubicBezTo>
                <a:lnTo>
                  <a:pt x="2555103" y="2427820"/>
                </a:lnTo>
                <a:lnTo>
                  <a:pt x="2570819" y="2409246"/>
                </a:lnTo>
                <a:cubicBezTo>
                  <a:pt x="2576058" y="2402960"/>
                  <a:pt x="2581296" y="2396769"/>
                  <a:pt x="2586059" y="2390196"/>
                </a:cubicBezTo>
                <a:lnTo>
                  <a:pt x="2616062" y="2351525"/>
                </a:lnTo>
                <a:cubicBezTo>
                  <a:pt x="2625397" y="2339142"/>
                  <a:pt x="2633779" y="2326188"/>
                  <a:pt x="2642542" y="2313425"/>
                </a:cubicBezTo>
                <a:cubicBezTo>
                  <a:pt x="2651305" y="2300662"/>
                  <a:pt x="2659496" y="2287231"/>
                  <a:pt x="2668069" y="2274563"/>
                </a:cubicBezTo>
                <a:cubicBezTo>
                  <a:pt x="2676642" y="2261895"/>
                  <a:pt x="2684452" y="2250179"/>
                  <a:pt x="2691501" y="2238844"/>
                </a:cubicBezTo>
                <a:cubicBezTo>
                  <a:pt x="2698549" y="2227509"/>
                  <a:pt x="2704169" y="2216270"/>
                  <a:pt x="2710074" y="2205697"/>
                </a:cubicBezTo>
                <a:lnTo>
                  <a:pt x="2726648" y="2174074"/>
                </a:lnTo>
                <a:cubicBezTo>
                  <a:pt x="2731791" y="2163311"/>
                  <a:pt x="2736839" y="2152548"/>
                  <a:pt x="2742078" y="2141403"/>
                </a:cubicBezTo>
                <a:lnTo>
                  <a:pt x="2748174" y="2126925"/>
                </a:lnTo>
                <a:cubicBezTo>
                  <a:pt x="2741030" y="2136260"/>
                  <a:pt x="2742459" y="2127973"/>
                  <a:pt x="2721980" y="2166073"/>
                </a:cubicBezTo>
                <a:cubicBezTo>
                  <a:pt x="2708836" y="2185790"/>
                  <a:pt x="2695120" y="2206745"/>
                  <a:pt x="2680261" y="2229129"/>
                </a:cubicBezTo>
                <a:lnTo>
                  <a:pt x="2655115" y="2264752"/>
                </a:lnTo>
                <a:cubicBezTo>
                  <a:pt x="2650734" y="2271229"/>
                  <a:pt x="2646638" y="2277611"/>
                  <a:pt x="2641875" y="2283802"/>
                </a:cubicBezTo>
                <a:lnTo>
                  <a:pt x="2627588" y="2302852"/>
                </a:lnTo>
                <a:cubicBezTo>
                  <a:pt x="2620425" y="2309444"/>
                  <a:pt x="2614034" y="2316825"/>
                  <a:pt x="2608538" y="2324855"/>
                </a:cubicBezTo>
                <a:cubicBezTo>
                  <a:pt x="2599965" y="2336475"/>
                  <a:pt x="2589012" y="2348763"/>
                  <a:pt x="2582154" y="2356478"/>
                </a:cubicBezTo>
                <a:lnTo>
                  <a:pt x="2581201" y="2354763"/>
                </a:lnTo>
                <a:cubicBezTo>
                  <a:pt x="2570438" y="2368289"/>
                  <a:pt x="2563199" y="2377528"/>
                  <a:pt x="2556436" y="2384196"/>
                </a:cubicBezTo>
                <a:cubicBezTo>
                  <a:pt x="2549673" y="2390863"/>
                  <a:pt x="2544435" y="2395626"/>
                  <a:pt x="2538815" y="2400864"/>
                </a:cubicBezTo>
                <a:cubicBezTo>
                  <a:pt x="2538243" y="2398864"/>
                  <a:pt x="2543196" y="2391625"/>
                  <a:pt x="2551769" y="2379814"/>
                </a:cubicBezTo>
                <a:cubicBezTo>
                  <a:pt x="2560341" y="2368003"/>
                  <a:pt x="2572438" y="2351430"/>
                  <a:pt x="2588059" y="2331427"/>
                </a:cubicBezTo>
                <a:cubicBezTo>
                  <a:pt x="2642466" y="2258742"/>
                  <a:pt x="2689348" y="2180713"/>
                  <a:pt x="2727981" y="2098541"/>
                </a:cubicBezTo>
                <a:cubicBezTo>
                  <a:pt x="2733696" y="2085111"/>
                  <a:pt x="2739316" y="2072061"/>
                  <a:pt x="2744745" y="2059584"/>
                </a:cubicBezTo>
                <a:cubicBezTo>
                  <a:pt x="2747222" y="2053488"/>
                  <a:pt x="2750079" y="2047392"/>
                  <a:pt x="2752175" y="2041581"/>
                </a:cubicBezTo>
                <a:cubicBezTo>
                  <a:pt x="2754270" y="2035771"/>
                  <a:pt x="2756175" y="2029961"/>
                  <a:pt x="2757985" y="2024532"/>
                </a:cubicBezTo>
                <a:cubicBezTo>
                  <a:pt x="2764843" y="2007196"/>
                  <a:pt x="2771796" y="1990908"/>
                  <a:pt x="2777035" y="1974430"/>
                </a:cubicBezTo>
                <a:cubicBezTo>
                  <a:pt x="2782274" y="1957952"/>
                  <a:pt x="2787417" y="1941664"/>
                  <a:pt x="2792561" y="1925091"/>
                </a:cubicBezTo>
                <a:cubicBezTo>
                  <a:pt x="2794580" y="1917242"/>
                  <a:pt x="2796171" y="1909298"/>
                  <a:pt x="2797323" y="1901278"/>
                </a:cubicBezTo>
                <a:cubicBezTo>
                  <a:pt x="2797990" y="1896516"/>
                  <a:pt x="2798085" y="1895278"/>
                  <a:pt x="2796847" y="1897849"/>
                </a:cubicBezTo>
                <a:cubicBezTo>
                  <a:pt x="2795609" y="1900421"/>
                  <a:pt x="2793799" y="1907088"/>
                  <a:pt x="2790179" y="1917852"/>
                </a:cubicBezTo>
                <a:lnTo>
                  <a:pt x="2774178" y="1963381"/>
                </a:lnTo>
                <a:lnTo>
                  <a:pt x="2772558" y="1968620"/>
                </a:lnTo>
                <a:lnTo>
                  <a:pt x="2770653" y="1974144"/>
                </a:lnTo>
                <a:cubicBezTo>
                  <a:pt x="2766005" y="1991013"/>
                  <a:pt x="2760185" y="2007529"/>
                  <a:pt x="2753222" y="2023579"/>
                </a:cubicBezTo>
                <a:cubicBezTo>
                  <a:pt x="2747888" y="2039105"/>
                  <a:pt x="2741030" y="2053107"/>
                  <a:pt x="2734649" y="2067680"/>
                </a:cubicBezTo>
                <a:lnTo>
                  <a:pt x="2734649" y="2066537"/>
                </a:lnTo>
                <a:cubicBezTo>
                  <a:pt x="2729029" y="2078729"/>
                  <a:pt x="2723981" y="2091111"/>
                  <a:pt x="2717980" y="2103113"/>
                </a:cubicBezTo>
                <a:lnTo>
                  <a:pt x="2699883" y="2138927"/>
                </a:lnTo>
                <a:cubicBezTo>
                  <a:pt x="2697606" y="2145433"/>
                  <a:pt x="2694939" y="2151795"/>
                  <a:pt x="2691882" y="2157977"/>
                </a:cubicBezTo>
                <a:cubicBezTo>
                  <a:pt x="2688643" y="2163978"/>
                  <a:pt x="2685214" y="2169788"/>
                  <a:pt x="2681785" y="2175407"/>
                </a:cubicBezTo>
                <a:cubicBezTo>
                  <a:pt x="2674737" y="2186647"/>
                  <a:pt x="2667307" y="2197506"/>
                  <a:pt x="2660449" y="2208936"/>
                </a:cubicBezTo>
                <a:lnTo>
                  <a:pt x="2659255" y="2210097"/>
                </a:lnTo>
                <a:lnTo>
                  <a:pt x="2652043" y="2217103"/>
                </a:lnTo>
                <a:cubicBezTo>
                  <a:pt x="2647805" y="2222128"/>
                  <a:pt x="2642923" y="2228176"/>
                  <a:pt x="2639780" y="2231415"/>
                </a:cubicBezTo>
                <a:lnTo>
                  <a:pt x="2632064" y="2243226"/>
                </a:lnTo>
                <a:lnTo>
                  <a:pt x="2617587" y="2263609"/>
                </a:lnTo>
                <a:lnTo>
                  <a:pt x="2602251" y="2283326"/>
                </a:lnTo>
                <a:cubicBezTo>
                  <a:pt x="2602346" y="2288565"/>
                  <a:pt x="2576343" y="2332570"/>
                  <a:pt x="2627112" y="2263323"/>
                </a:cubicBezTo>
                <a:lnTo>
                  <a:pt x="2628921" y="2264276"/>
                </a:lnTo>
                <a:cubicBezTo>
                  <a:pt x="2620254" y="2277516"/>
                  <a:pt x="2611681" y="2289708"/>
                  <a:pt x="2603870" y="2300090"/>
                </a:cubicBezTo>
                <a:cubicBezTo>
                  <a:pt x="2596060" y="2310472"/>
                  <a:pt x="2589202" y="2320473"/>
                  <a:pt x="2581963" y="2328665"/>
                </a:cubicBezTo>
                <a:cubicBezTo>
                  <a:pt x="2571000" y="2342190"/>
                  <a:pt x="2559094" y="2354916"/>
                  <a:pt x="2546339" y="2366765"/>
                </a:cubicBezTo>
                <a:cubicBezTo>
                  <a:pt x="2539386" y="2372671"/>
                  <a:pt x="2522908" y="2389815"/>
                  <a:pt x="2508239" y="2404865"/>
                </a:cubicBezTo>
                <a:cubicBezTo>
                  <a:pt x="2504620" y="2408675"/>
                  <a:pt x="2501477" y="2412390"/>
                  <a:pt x="2497762" y="2415533"/>
                </a:cubicBezTo>
                <a:cubicBezTo>
                  <a:pt x="2494047" y="2418676"/>
                  <a:pt x="2490904" y="2421438"/>
                  <a:pt x="2488237" y="2423629"/>
                </a:cubicBezTo>
                <a:cubicBezTo>
                  <a:pt x="2482808" y="2428106"/>
                  <a:pt x="2479379" y="2430297"/>
                  <a:pt x="2479379" y="2428678"/>
                </a:cubicBezTo>
                <a:lnTo>
                  <a:pt x="2468806" y="2439631"/>
                </a:lnTo>
                <a:lnTo>
                  <a:pt x="2456804" y="2450775"/>
                </a:lnTo>
                <a:cubicBezTo>
                  <a:pt x="2440326" y="2462777"/>
                  <a:pt x="2488809" y="2407818"/>
                  <a:pt x="2461186" y="2431725"/>
                </a:cubicBezTo>
                <a:lnTo>
                  <a:pt x="2459757" y="2428868"/>
                </a:lnTo>
                <a:cubicBezTo>
                  <a:pt x="2468425" y="2419343"/>
                  <a:pt x="2477379" y="2409818"/>
                  <a:pt x="2485951" y="2400293"/>
                </a:cubicBezTo>
                <a:lnTo>
                  <a:pt x="2510811" y="2370670"/>
                </a:lnTo>
                <a:cubicBezTo>
                  <a:pt x="2516145" y="2364193"/>
                  <a:pt x="2521765" y="2358002"/>
                  <a:pt x="2526909" y="2351620"/>
                </a:cubicBezTo>
                <a:lnTo>
                  <a:pt x="2541863" y="2332570"/>
                </a:lnTo>
                <a:cubicBezTo>
                  <a:pt x="2551483" y="2319807"/>
                  <a:pt x="2561008" y="2307900"/>
                  <a:pt x="2567961" y="2296375"/>
                </a:cubicBezTo>
                <a:cubicBezTo>
                  <a:pt x="2582630" y="2274849"/>
                  <a:pt x="2598822" y="2253894"/>
                  <a:pt x="2612253" y="2231510"/>
                </a:cubicBezTo>
                <a:lnTo>
                  <a:pt x="2632541" y="2198553"/>
                </a:lnTo>
                <a:cubicBezTo>
                  <a:pt x="2638827" y="2187504"/>
                  <a:pt x="2644637" y="2176455"/>
                  <a:pt x="2650353" y="2165787"/>
                </a:cubicBezTo>
                <a:lnTo>
                  <a:pt x="2648162" y="2167216"/>
                </a:lnTo>
                <a:cubicBezTo>
                  <a:pt x="2651705" y="2160796"/>
                  <a:pt x="2654887" y="2154186"/>
                  <a:pt x="2657687" y="2147404"/>
                </a:cubicBezTo>
                <a:cubicBezTo>
                  <a:pt x="2659782" y="2141784"/>
                  <a:pt x="2662545" y="2136069"/>
                  <a:pt x="2669307" y="2122734"/>
                </a:cubicBezTo>
                <a:cubicBezTo>
                  <a:pt x="2675594" y="2110923"/>
                  <a:pt x="2681785" y="2099207"/>
                  <a:pt x="2687500" y="2087492"/>
                </a:cubicBezTo>
                <a:cubicBezTo>
                  <a:pt x="2693215" y="2075776"/>
                  <a:pt x="2698359" y="2063870"/>
                  <a:pt x="2703312" y="2051964"/>
                </a:cubicBezTo>
                <a:cubicBezTo>
                  <a:pt x="2708264" y="2040057"/>
                  <a:pt x="2713599" y="2028437"/>
                  <a:pt x="2718456" y="2016245"/>
                </a:cubicBezTo>
                <a:cubicBezTo>
                  <a:pt x="2723314" y="2004053"/>
                  <a:pt x="2727886" y="1991956"/>
                  <a:pt x="2732839" y="1979574"/>
                </a:cubicBezTo>
                <a:cubicBezTo>
                  <a:pt x="2738268" y="1965477"/>
                  <a:pt x="2743031" y="1950903"/>
                  <a:pt x="2747793" y="1936425"/>
                </a:cubicBezTo>
                <a:cubicBezTo>
                  <a:pt x="2751699" y="1924614"/>
                  <a:pt x="2755889" y="1912803"/>
                  <a:pt x="2759604" y="1900897"/>
                </a:cubicBezTo>
                <a:lnTo>
                  <a:pt x="2768272" y="1862797"/>
                </a:lnTo>
                <a:cubicBezTo>
                  <a:pt x="2769796" y="1856415"/>
                  <a:pt x="2771511" y="1849176"/>
                  <a:pt x="2773225" y="1841652"/>
                </a:cubicBezTo>
                <a:cubicBezTo>
                  <a:pt x="2774939" y="1834127"/>
                  <a:pt x="2776273" y="1826412"/>
                  <a:pt x="2777607" y="1819649"/>
                </a:cubicBezTo>
                <a:cubicBezTo>
                  <a:pt x="2779988" y="1806409"/>
                  <a:pt x="2781417" y="1795836"/>
                  <a:pt x="2779512" y="1796884"/>
                </a:cubicBezTo>
                <a:lnTo>
                  <a:pt x="2778940" y="1799646"/>
                </a:lnTo>
                <a:cubicBezTo>
                  <a:pt x="2773416" y="1824126"/>
                  <a:pt x="2767605" y="1847176"/>
                  <a:pt x="2766558" y="1841366"/>
                </a:cubicBezTo>
                <a:cubicBezTo>
                  <a:pt x="2768310" y="1825954"/>
                  <a:pt x="2771491" y="1810743"/>
                  <a:pt x="2776083" y="1795932"/>
                </a:cubicBezTo>
                <a:cubicBezTo>
                  <a:pt x="2781226" y="1776120"/>
                  <a:pt x="2784084" y="1758117"/>
                  <a:pt x="2786465" y="1742496"/>
                </a:cubicBezTo>
                <a:cubicBezTo>
                  <a:pt x="2788846" y="1726875"/>
                  <a:pt x="2791227" y="1713921"/>
                  <a:pt x="2791799" y="1703539"/>
                </a:cubicBezTo>
                <a:cubicBezTo>
                  <a:pt x="2793037" y="1682775"/>
                  <a:pt x="2792180" y="1673154"/>
                  <a:pt x="2788465" y="1677155"/>
                </a:cubicBezTo>
                <a:lnTo>
                  <a:pt x="2788465" y="1663153"/>
                </a:lnTo>
                <a:cubicBezTo>
                  <a:pt x="2790084" y="1635816"/>
                  <a:pt x="2788084" y="1643532"/>
                  <a:pt x="2783321" y="1678584"/>
                </a:cubicBezTo>
                <a:cubicBezTo>
                  <a:pt x="2780464" y="1693347"/>
                  <a:pt x="2779512" y="1691919"/>
                  <a:pt x="2778369" y="1690585"/>
                </a:cubicBezTo>
                <a:cubicBezTo>
                  <a:pt x="2779226" y="1677441"/>
                  <a:pt x="2780083" y="1664296"/>
                  <a:pt x="2781036" y="1651152"/>
                </a:cubicBezTo>
                <a:cubicBezTo>
                  <a:pt x="2781988" y="1638007"/>
                  <a:pt x="2781988" y="1624672"/>
                  <a:pt x="2781988" y="1611623"/>
                </a:cubicBezTo>
                <a:cubicBezTo>
                  <a:pt x="2781988" y="1598574"/>
                  <a:pt x="2782560" y="1585620"/>
                  <a:pt x="2781988" y="1572761"/>
                </a:cubicBezTo>
                <a:cubicBezTo>
                  <a:pt x="2781417" y="1559902"/>
                  <a:pt x="2780940" y="1547234"/>
                  <a:pt x="2780369" y="1534661"/>
                </a:cubicBezTo>
                <a:cubicBezTo>
                  <a:pt x="2779702" y="1519040"/>
                  <a:pt x="2777226" y="1496561"/>
                  <a:pt x="2776178" y="1525136"/>
                </a:cubicBezTo>
                <a:cubicBezTo>
                  <a:pt x="2772844" y="1624577"/>
                  <a:pt x="2772558" y="1564379"/>
                  <a:pt x="2771225" y="1536947"/>
                </a:cubicBezTo>
                <a:cubicBezTo>
                  <a:pt x="2770463" y="1522945"/>
                  <a:pt x="2768462" y="1514849"/>
                  <a:pt x="2767510" y="1529041"/>
                </a:cubicBezTo>
                <a:cubicBezTo>
                  <a:pt x="2765986" y="1549234"/>
                  <a:pt x="2764271" y="1559521"/>
                  <a:pt x="2762652" y="1570189"/>
                </a:cubicBezTo>
                <a:cubicBezTo>
                  <a:pt x="2761033" y="1580857"/>
                  <a:pt x="2758366" y="1591620"/>
                  <a:pt x="2756080" y="1612956"/>
                </a:cubicBezTo>
                <a:cubicBezTo>
                  <a:pt x="2766558" y="1575428"/>
                  <a:pt x="2769320" y="1640674"/>
                  <a:pt x="2757795" y="1729352"/>
                </a:cubicBezTo>
                <a:lnTo>
                  <a:pt x="2757826" y="1729724"/>
                </a:lnTo>
                <a:lnTo>
                  <a:pt x="2757795" y="1729447"/>
                </a:lnTo>
                <a:cubicBezTo>
                  <a:pt x="2756652" y="1733543"/>
                  <a:pt x="2755509" y="1737734"/>
                  <a:pt x="2754270" y="1741925"/>
                </a:cubicBezTo>
                <a:lnTo>
                  <a:pt x="2752461" y="1741163"/>
                </a:lnTo>
                <a:cubicBezTo>
                  <a:pt x="2753889" y="1727732"/>
                  <a:pt x="2755699" y="1715922"/>
                  <a:pt x="2756270" y="1705635"/>
                </a:cubicBezTo>
                <a:cubicBezTo>
                  <a:pt x="2756842" y="1695348"/>
                  <a:pt x="2757318" y="1686775"/>
                  <a:pt x="2757318" y="1679822"/>
                </a:cubicBezTo>
                <a:cubicBezTo>
                  <a:pt x="2758176" y="1672488"/>
                  <a:pt x="2757918" y="1665077"/>
                  <a:pt x="2756556" y="1657819"/>
                </a:cubicBezTo>
                <a:cubicBezTo>
                  <a:pt x="2755699" y="1657057"/>
                  <a:pt x="2754080" y="1662772"/>
                  <a:pt x="2751794" y="1674774"/>
                </a:cubicBezTo>
                <a:cubicBezTo>
                  <a:pt x="2750651" y="1680870"/>
                  <a:pt x="2749127" y="1688490"/>
                  <a:pt x="2747698" y="1697729"/>
                </a:cubicBezTo>
                <a:cubicBezTo>
                  <a:pt x="2746269" y="1706968"/>
                  <a:pt x="2743602" y="1717636"/>
                  <a:pt x="2741126" y="1729923"/>
                </a:cubicBezTo>
                <a:cubicBezTo>
                  <a:pt x="2739030" y="1737734"/>
                  <a:pt x="2736744" y="1747354"/>
                  <a:pt x="2735125" y="1757641"/>
                </a:cubicBezTo>
                <a:cubicBezTo>
                  <a:pt x="2733506" y="1767928"/>
                  <a:pt x="2730553" y="1778596"/>
                  <a:pt x="2728267" y="1788788"/>
                </a:cubicBezTo>
                <a:cubicBezTo>
                  <a:pt x="2725029" y="1801932"/>
                  <a:pt x="2722171" y="1815267"/>
                  <a:pt x="2718742" y="1828412"/>
                </a:cubicBezTo>
                <a:cubicBezTo>
                  <a:pt x="2717028" y="1833460"/>
                  <a:pt x="2715027" y="1837937"/>
                  <a:pt x="2713408" y="1843652"/>
                </a:cubicBezTo>
                <a:cubicBezTo>
                  <a:pt x="2709788" y="1849557"/>
                  <a:pt x="2713122" y="1832412"/>
                  <a:pt x="2711979" y="1830031"/>
                </a:cubicBezTo>
                <a:cubicBezTo>
                  <a:pt x="2707455" y="1845824"/>
                  <a:pt x="2701854" y="1861292"/>
                  <a:pt x="2695215" y="1876323"/>
                </a:cubicBezTo>
                <a:lnTo>
                  <a:pt x="2690834" y="1872417"/>
                </a:lnTo>
                <a:cubicBezTo>
                  <a:pt x="2680166" y="1900611"/>
                  <a:pt x="2672451" y="1924138"/>
                  <a:pt x="2665212" y="1945093"/>
                </a:cubicBezTo>
                <a:cubicBezTo>
                  <a:pt x="2672451" y="1924138"/>
                  <a:pt x="2680166" y="1900897"/>
                  <a:pt x="2690834" y="1872322"/>
                </a:cubicBezTo>
                <a:lnTo>
                  <a:pt x="2692670" y="1861835"/>
                </a:lnTo>
                <a:lnTo>
                  <a:pt x="2694168" y="1853272"/>
                </a:lnTo>
                <a:lnTo>
                  <a:pt x="2697596" y="1836889"/>
                </a:lnTo>
                <a:cubicBezTo>
                  <a:pt x="2698930" y="1832412"/>
                  <a:pt x="2700454" y="1827840"/>
                  <a:pt x="2701787" y="1822316"/>
                </a:cubicBezTo>
                <a:cubicBezTo>
                  <a:pt x="2703121" y="1816791"/>
                  <a:pt x="2704169" y="1811934"/>
                  <a:pt x="2705217" y="1807266"/>
                </a:cubicBezTo>
                <a:cubicBezTo>
                  <a:pt x="2706950" y="1801247"/>
                  <a:pt x="2707941" y="1795046"/>
                  <a:pt x="2708169" y="1788788"/>
                </a:cubicBezTo>
                <a:cubicBezTo>
                  <a:pt x="2705788" y="1782978"/>
                  <a:pt x="2701597" y="1784882"/>
                  <a:pt x="2697692" y="1784882"/>
                </a:cubicBezTo>
                <a:cubicBezTo>
                  <a:pt x="2695454" y="1790550"/>
                  <a:pt x="2693644" y="1796379"/>
                  <a:pt x="2692262" y="1802313"/>
                </a:cubicBezTo>
                <a:cubicBezTo>
                  <a:pt x="2691405" y="1805838"/>
                  <a:pt x="2690453" y="1809743"/>
                  <a:pt x="2689214" y="1815363"/>
                </a:cubicBezTo>
                <a:cubicBezTo>
                  <a:pt x="2687976" y="1820982"/>
                  <a:pt x="2686071" y="1827364"/>
                  <a:pt x="2684357" y="1834413"/>
                </a:cubicBezTo>
                <a:cubicBezTo>
                  <a:pt x="2680547" y="1848510"/>
                  <a:pt x="2677213" y="1865274"/>
                  <a:pt x="2672451" y="1881371"/>
                </a:cubicBezTo>
                <a:cubicBezTo>
                  <a:pt x="2667688" y="1897468"/>
                  <a:pt x="2663211" y="1913089"/>
                  <a:pt x="2659878" y="1925472"/>
                </a:cubicBezTo>
                <a:cubicBezTo>
                  <a:pt x="2658258" y="1931568"/>
                  <a:pt x="2656544" y="1936997"/>
                  <a:pt x="2655305" y="1941093"/>
                </a:cubicBezTo>
                <a:cubicBezTo>
                  <a:pt x="2654067" y="1945188"/>
                  <a:pt x="2652924" y="1948141"/>
                  <a:pt x="2652924" y="1949475"/>
                </a:cubicBezTo>
                <a:lnTo>
                  <a:pt x="2638256" y="1988051"/>
                </a:lnTo>
                <a:cubicBezTo>
                  <a:pt x="2630350" y="2004434"/>
                  <a:pt x="2622349" y="2020150"/>
                  <a:pt x="2615015" y="2034723"/>
                </a:cubicBezTo>
                <a:cubicBezTo>
                  <a:pt x="2611491" y="2042057"/>
                  <a:pt x="2607490" y="2049011"/>
                  <a:pt x="2603680" y="2055297"/>
                </a:cubicBezTo>
                <a:cubicBezTo>
                  <a:pt x="2599870" y="2061584"/>
                  <a:pt x="2596346" y="2067680"/>
                  <a:pt x="2592821" y="2073395"/>
                </a:cubicBezTo>
                <a:cubicBezTo>
                  <a:pt x="2579582" y="2096160"/>
                  <a:pt x="2567676" y="2110733"/>
                  <a:pt x="2562151" y="2113781"/>
                </a:cubicBezTo>
                <a:cubicBezTo>
                  <a:pt x="2558532" y="2122639"/>
                  <a:pt x="2554531" y="2132640"/>
                  <a:pt x="2549007" y="2142832"/>
                </a:cubicBezTo>
                <a:cubicBezTo>
                  <a:pt x="2543482" y="2153024"/>
                  <a:pt x="2537005" y="2163787"/>
                  <a:pt x="2529957" y="2175217"/>
                </a:cubicBezTo>
                <a:cubicBezTo>
                  <a:pt x="2526432" y="2180932"/>
                  <a:pt x="2522813" y="2186838"/>
                  <a:pt x="2518908" y="2192743"/>
                </a:cubicBezTo>
                <a:cubicBezTo>
                  <a:pt x="2515002" y="2198649"/>
                  <a:pt x="2510526" y="2204554"/>
                  <a:pt x="2506144" y="2210555"/>
                </a:cubicBezTo>
                <a:cubicBezTo>
                  <a:pt x="2496619" y="2222556"/>
                  <a:pt x="2488046" y="2235511"/>
                  <a:pt x="2477569" y="2247988"/>
                </a:cubicBezTo>
                <a:cubicBezTo>
                  <a:pt x="2492619" y="2225604"/>
                  <a:pt x="2497762" y="2214365"/>
                  <a:pt x="2494809" y="2215317"/>
                </a:cubicBezTo>
                <a:cubicBezTo>
                  <a:pt x="2490590" y="2218080"/>
                  <a:pt x="2486837" y="2221490"/>
                  <a:pt x="2483665" y="2225414"/>
                </a:cubicBezTo>
                <a:lnTo>
                  <a:pt x="2473283" y="2236939"/>
                </a:lnTo>
                <a:cubicBezTo>
                  <a:pt x="2468996" y="2241606"/>
                  <a:pt x="2464234" y="2246655"/>
                  <a:pt x="2458900" y="2252274"/>
                </a:cubicBezTo>
                <a:cubicBezTo>
                  <a:pt x="2458138" y="2251513"/>
                  <a:pt x="2458519" y="2249226"/>
                  <a:pt x="2456424" y="2250274"/>
                </a:cubicBezTo>
                <a:cubicBezTo>
                  <a:pt x="2448042" y="2254179"/>
                  <a:pt x="2462615" y="2234748"/>
                  <a:pt x="2494524" y="2189886"/>
                </a:cubicBezTo>
                <a:lnTo>
                  <a:pt x="2494524" y="2189409"/>
                </a:lnTo>
                <a:cubicBezTo>
                  <a:pt x="2493095" y="2189886"/>
                  <a:pt x="2493476" y="2186838"/>
                  <a:pt x="2484522" y="2198934"/>
                </a:cubicBezTo>
                <a:cubicBezTo>
                  <a:pt x="2447279" y="2250750"/>
                  <a:pt x="2413847" y="2285326"/>
                  <a:pt x="2396416" y="2297137"/>
                </a:cubicBezTo>
                <a:cubicBezTo>
                  <a:pt x="2387462" y="2303995"/>
                  <a:pt x="2360030" y="2335142"/>
                  <a:pt x="2340980" y="2355430"/>
                </a:cubicBezTo>
                <a:cubicBezTo>
                  <a:pt x="2322026" y="2380481"/>
                  <a:pt x="2368603" y="2345048"/>
                  <a:pt x="2320978" y="2396673"/>
                </a:cubicBezTo>
                <a:cubicBezTo>
                  <a:pt x="2315930" y="2401912"/>
                  <a:pt x="2309929" y="2407056"/>
                  <a:pt x="2304309" y="2412104"/>
                </a:cubicBezTo>
                <a:cubicBezTo>
                  <a:pt x="2298689" y="2417152"/>
                  <a:pt x="2293641" y="2421820"/>
                  <a:pt x="2290117" y="2425629"/>
                </a:cubicBezTo>
                <a:cubicBezTo>
                  <a:pt x="2268019" y="2445061"/>
                  <a:pt x="2268019" y="2446680"/>
                  <a:pt x="2270495" y="2446680"/>
                </a:cubicBezTo>
                <a:lnTo>
                  <a:pt x="2275258" y="2449823"/>
                </a:lnTo>
                <a:lnTo>
                  <a:pt x="2280020" y="2449823"/>
                </a:lnTo>
                <a:cubicBezTo>
                  <a:pt x="2266666" y="2461977"/>
                  <a:pt x="2252570" y="2473302"/>
                  <a:pt x="2237825" y="2483732"/>
                </a:cubicBezTo>
                <a:cubicBezTo>
                  <a:pt x="2224490" y="2493257"/>
                  <a:pt x="2210774" y="2501067"/>
                  <a:pt x="2196391" y="2511545"/>
                </a:cubicBezTo>
                <a:cubicBezTo>
                  <a:pt x="2191438" y="2514212"/>
                  <a:pt x="2186771" y="2516974"/>
                  <a:pt x="2181913" y="2519451"/>
                </a:cubicBezTo>
                <a:lnTo>
                  <a:pt x="2167054" y="2526690"/>
                </a:lnTo>
                <a:cubicBezTo>
                  <a:pt x="2167721" y="2524690"/>
                  <a:pt x="2165149" y="2524784"/>
                  <a:pt x="2169816" y="2520499"/>
                </a:cubicBezTo>
                <a:cubicBezTo>
                  <a:pt x="2180294" y="2510878"/>
                  <a:pt x="2175245" y="2511831"/>
                  <a:pt x="2163720" y="2517260"/>
                </a:cubicBezTo>
                <a:cubicBezTo>
                  <a:pt x="2157910" y="2519927"/>
                  <a:pt x="2150576" y="2523928"/>
                  <a:pt x="2142575" y="2528023"/>
                </a:cubicBezTo>
                <a:cubicBezTo>
                  <a:pt x="2134574" y="2532119"/>
                  <a:pt x="2126287" y="2537072"/>
                  <a:pt x="2118000" y="2540596"/>
                </a:cubicBezTo>
                <a:cubicBezTo>
                  <a:pt x="2103532" y="2546902"/>
                  <a:pt x="2089920" y="2555027"/>
                  <a:pt x="2077519" y="2564790"/>
                </a:cubicBezTo>
                <a:cubicBezTo>
                  <a:pt x="2065803" y="2573972"/>
                  <a:pt x="2052811" y="2581382"/>
                  <a:pt x="2038943" y="2586792"/>
                </a:cubicBezTo>
                <a:cubicBezTo>
                  <a:pt x="2019035" y="2596032"/>
                  <a:pt x="2024751" y="2590983"/>
                  <a:pt x="2038085" y="2582601"/>
                </a:cubicBezTo>
                <a:cubicBezTo>
                  <a:pt x="2047706" y="2576505"/>
                  <a:pt x="2071899" y="2563551"/>
                  <a:pt x="2052849" y="2571267"/>
                </a:cubicBezTo>
                <a:cubicBezTo>
                  <a:pt x="2036466" y="2577839"/>
                  <a:pt x="2024560" y="2586030"/>
                  <a:pt x="2010844" y="2593269"/>
                </a:cubicBezTo>
                <a:cubicBezTo>
                  <a:pt x="1997128" y="2600508"/>
                  <a:pt x="1985793" y="2606318"/>
                  <a:pt x="1976268" y="2611081"/>
                </a:cubicBezTo>
                <a:cubicBezTo>
                  <a:pt x="1968410" y="2614987"/>
                  <a:pt x="1960333" y="2618415"/>
                  <a:pt x="1952075" y="2621368"/>
                </a:cubicBezTo>
                <a:cubicBezTo>
                  <a:pt x="1941635" y="2625407"/>
                  <a:pt x="1930662" y="2627912"/>
                  <a:pt x="1919499" y="2628798"/>
                </a:cubicBezTo>
                <a:cubicBezTo>
                  <a:pt x="1902011" y="2631427"/>
                  <a:pt x="1884952" y="2636332"/>
                  <a:pt x="1868731" y="2643371"/>
                </a:cubicBezTo>
                <a:cubicBezTo>
                  <a:pt x="1854539" y="2648896"/>
                  <a:pt x="1845395" y="2651753"/>
                  <a:pt x="1841775" y="2653467"/>
                </a:cubicBezTo>
                <a:cubicBezTo>
                  <a:pt x="1838156" y="2655182"/>
                  <a:pt x="1839680" y="2655849"/>
                  <a:pt x="1846252" y="2655182"/>
                </a:cubicBezTo>
                <a:cubicBezTo>
                  <a:pt x="1851491" y="2654610"/>
                  <a:pt x="1855777" y="2654610"/>
                  <a:pt x="1861016" y="2653658"/>
                </a:cubicBezTo>
                <a:cubicBezTo>
                  <a:pt x="1866254" y="2652705"/>
                  <a:pt x="1872351" y="2651372"/>
                  <a:pt x="1880542" y="2649086"/>
                </a:cubicBezTo>
                <a:cubicBezTo>
                  <a:pt x="1892286" y="2645581"/>
                  <a:pt x="1904250" y="2642847"/>
                  <a:pt x="1916356" y="2640894"/>
                </a:cubicBezTo>
                <a:cubicBezTo>
                  <a:pt x="1923214" y="2639751"/>
                  <a:pt x="1926357" y="2639275"/>
                  <a:pt x="1926929" y="2641466"/>
                </a:cubicBezTo>
                <a:lnTo>
                  <a:pt x="1930916" y="2642178"/>
                </a:lnTo>
                <a:lnTo>
                  <a:pt x="1933465" y="2642633"/>
                </a:lnTo>
                <a:cubicBezTo>
                  <a:pt x="1935549" y="2643085"/>
                  <a:pt x="1935549" y="2644371"/>
                  <a:pt x="1927500" y="2648800"/>
                </a:cubicBezTo>
                <a:cubicBezTo>
                  <a:pt x="1918737" y="2652324"/>
                  <a:pt x="1909212" y="2654992"/>
                  <a:pt x="1899687" y="2658325"/>
                </a:cubicBezTo>
                <a:cubicBezTo>
                  <a:pt x="1902830" y="2654515"/>
                  <a:pt x="1887971" y="2657373"/>
                  <a:pt x="1871112" y="2661087"/>
                </a:cubicBezTo>
                <a:cubicBezTo>
                  <a:pt x="1857568" y="2664411"/>
                  <a:pt x="1843709" y="2666269"/>
                  <a:pt x="1829774" y="2666612"/>
                </a:cubicBezTo>
                <a:cubicBezTo>
                  <a:pt x="1822001" y="2667689"/>
                  <a:pt x="1814343" y="2669508"/>
                  <a:pt x="1806914" y="2672041"/>
                </a:cubicBezTo>
                <a:cubicBezTo>
                  <a:pt x="1798675" y="2673860"/>
                  <a:pt x="1790559" y="2676213"/>
                  <a:pt x="1782625" y="2679090"/>
                </a:cubicBezTo>
                <a:cubicBezTo>
                  <a:pt x="1774814" y="2683567"/>
                  <a:pt x="1747097" y="2692806"/>
                  <a:pt x="1778148" y="2688615"/>
                </a:cubicBezTo>
                <a:cubicBezTo>
                  <a:pt x="1777862" y="2690805"/>
                  <a:pt x="1780053" y="2692615"/>
                  <a:pt x="1810343" y="2686519"/>
                </a:cubicBezTo>
                <a:lnTo>
                  <a:pt x="1819868" y="2689567"/>
                </a:lnTo>
                <a:cubicBezTo>
                  <a:pt x="1812438" y="2692043"/>
                  <a:pt x="1806914" y="2693663"/>
                  <a:pt x="1802913" y="2694806"/>
                </a:cubicBezTo>
                <a:cubicBezTo>
                  <a:pt x="1800351" y="2695501"/>
                  <a:pt x="1797836" y="2696358"/>
                  <a:pt x="1795388" y="2697377"/>
                </a:cubicBezTo>
                <a:cubicBezTo>
                  <a:pt x="1793007" y="2698616"/>
                  <a:pt x="1795198" y="2698616"/>
                  <a:pt x="1798722" y="2698616"/>
                </a:cubicBezTo>
                <a:cubicBezTo>
                  <a:pt x="1805771" y="2698426"/>
                  <a:pt x="1817772" y="2697092"/>
                  <a:pt x="1807485" y="2700616"/>
                </a:cubicBezTo>
                <a:cubicBezTo>
                  <a:pt x="1793579" y="2703855"/>
                  <a:pt x="1780434" y="2706998"/>
                  <a:pt x="1768623" y="2710141"/>
                </a:cubicBezTo>
                <a:lnTo>
                  <a:pt x="1751764" y="2714808"/>
                </a:lnTo>
                <a:cubicBezTo>
                  <a:pt x="1746620" y="2716047"/>
                  <a:pt x="1741572" y="2717285"/>
                  <a:pt x="1737095" y="2718523"/>
                </a:cubicBezTo>
                <a:cubicBezTo>
                  <a:pt x="1719093" y="2721476"/>
                  <a:pt x="1703758" y="2724524"/>
                  <a:pt x="1689470" y="2725762"/>
                </a:cubicBezTo>
                <a:cubicBezTo>
                  <a:pt x="1675183" y="2727001"/>
                  <a:pt x="1662134" y="2727858"/>
                  <a:pt x="1649466" y="2728715"/>
                </a:cubicBezTo>
                <a:lnTo>
                  <a:pt x="1630416" y="2730049"/>
                </a:lnTo>
                <a:lnTo>
                  <a:pt x="1611366" y="2730049"/>
                </a:lnTo>
                <a:cubicBezTo>
                  <a:pt x="1598126" y="2730334"/>
                  <a:pt x="1585458" y="2731953"/>
                  <a:pt x="1568408" y="2731668"/>
                </a:cubicBezTo>
                <a:cubicBezTo>
                  <a:pt x="1551358" y="2731382"/>
                  <a:pt x="1542119" y="2730143"/>
                  <a:pt x="1530308" y="2729287"/>
                </a:cubicBezTo>
                <a:cubicBezTo>
                  <a:pt x="1524402" y="2728810"/>
                  <a:pt x="1517925" y="2728429"/>
                  <a:pt x="1509448" y="2728334"/>
                </a:cubicBezTo>
                <a:cubicBezTo>
                  <a:pt x="1500971" y="2728239"/>
                  <a:pt x="1490684" y="2727381"/>
                  <a:pt x="1477063" y="2727381"/>
                </a:cubicBezTo>
                <a:lnTo>
                  <a:pt x="1448488" y="2726143"/>
                </a:lnTo>
                <a:cubicBezTo>
                  <a:pt x="1438963" y="2725952"/>
                  <a:pt x="1429438" y="2724715"/>
                  <a:pt x="1419913" y="2724048"/>
                </a:cubicBezTo>
                <a:cubicBezTo>
                  <a:pt x="1400672" y="2722428"/>
                  <a:pt x="1381146" y="2721761"/>
                  <a:pt x="1362096" y="2718904"/>
                </a:cubicBezTo>
                <a:cubicBezTo>
                  <a:pt x="1350000" y="2716047"/>
                  <a:pt x="1334664" y="2713665"/>
                  <a:pt x="1318186" y="2711093"/>
                </a:cubicBezTo>
                <a:lnTo>
                  <a:pt x="1267037" y="2701568"/>
                </a:lnTo>
                <a:cubicBezTo>
                  <a:pt x="1264275" y="2698902"/>
                  <a:pt x="1250939" y="2694235"/>
                  <a:pt x="1277895" y="2696997"/>
                </a:cubicBezTo>
                <a:lnTo>
                  <a:pt x="1277895" y="2692901"/>
                </a:lnTo>
                <a:cubicBezTo>
                  <a:pt x="1264655" y="2690710"/>
                  <a:pt x="1251606" y="2687281"/>
                  <a:pt x="1238557" y="2684138"/>
                </a:cubicBezTo>
                <a:lnTo>
                  <a:pt x="1211220" y="2678042"/>
                </a:lnTo>
                <a:cubicBezTo>
                  <a:pt x="1197219" y="2674708"/>
                  <a:pt x="1183598" y="2670136"/>
                  <a:pt x="1169786" y="2666231"/>
                </a:cubicBezTo>
                <a:lnTo>
                  <a:pt x="1149212" y="2661278"/>
                </a:lnTo>
                <a:cubicBezTo>
                  <a:pt x="1142450" y="2659373"/>
                  <a:pt x="1135687" y="2657182"/>
                  <a:pt x="1128924" y="2655277"/>
                </a:cubicBezTo>
                <a:cubicBezTo>
                  <a:pt x="1107112" y="2650038"/>
                  <a:pt x="1094729" y="2648515"/>
                  <a:pt x="1096444" y="2651944"/>
                </a:cubicBezTo>
                <a:cubicBezTo>
                  <a:pt x="1091967" y="2651658"/>
                  <a:pt x="1087491" y="2651467"/>
                  <a:pt x="1083204" y="2650896"/>
                </a:cubicBezTo>
                <a:lnTo>
                  <a:pt x="1071203" y="2646228"/>
                </a:lnTo>
                <a:cubicBezTo>
                  <a:pt x="1071679" y="2647943"/>
                  <a:pt x="1061487" y="2644704"/>
                  <a:pt x="1044914" y="2638418"/>
                </a:cubicBezTo>
                <a:lnTo>
                  <a:pt x="1030341" y="2633751"/>
                </a:lnTo>
                <a:lnTo>
                  <a:pt x="1016148" y="2628321"/>
                </a:lnTo>
                <a:cubicBezTo>
                  <a:pt x="1014529" y="2635942"/>
                  <a:pt x="1013195" y="2639371"/>
                  <a:pt x="1116827" y="2675946"/>
                </a:cubicBezTo>
                <a:cubicBezTo>
                  <a:pt x="1126924" y="2679090"/>
                  <a:pt x="1136449" y="2683661"/>
                  <a:pt x="1145974" y="2686709"/>
                </a:cubicBezTo>
                <a:cubicBezTo>
                  <a:pt x="1140259" y="2686615"/>
                  <a:pt x="1134735" y="2686043"/>
                  <a:pt x="1129210" y="2685471"/>
                </a:cubicBezTo>
                <a:cubicBezTo>
                  <a:pt x="1133687" y="2687376"/>
                  <a:pt x="1138068" y="2689567"/>
                  <a:pt x="1142640" y="2691187"/>
                </a:cubicBezTo>
                <a:lnTo>
                  <a:pt x="1149212" y="2695092"/>
                </a:lnTo>
                <a:cubicBezTo>
                  <a:pt x="1133601" y="2692301"/>
                  <a:pt x="1118294" y="2688024"/>
                  <a:pt x="1103493" y="2682328"/>
                </a:cubicBezTo>
                <a:cubicBezTo>
                  <a:pt x="1098730" y="2681662"/>
                  <a:pt x="1087681" y="2678613"/>
                  <a:pt x="1078156" y="2675851"/>
                </a:cubicBezTo>
                <a:cubicBezTo>
                  <a:pt x="1072336" y="2673289"/>
                  <a:pt x="1066116" y="2671746"/>
                  <a:pt x="1059773" y="2671279"/>
                </a:cubicBezTo>
                <a:lnTo>
                  <a:pt x="1076156" y="2678137"/>
                </a:lnTo>
                <a:cubicBezTo>
                  <a:pt x="1089014" y="2682614"/>
                  <a:pt x="1102064" y="2686709"/>
                  <a:pt x="1114922" y="2690996"/>
                </a:cubicBezTo>
                <a:cubicBezTo>
                  <a:pt x="1122352" y="2695378"/>
                  <a:pt x="1118161" y="2695854"/>
                  <a:pt x="1113970" y="2696330"/>
                </a:cubicBezTo>
                <a:cubicBezTo>
                  <a:pt x="1115542" y="2696940"/>
                  <a:pt x="1117018" y="2697768"/>
                  <a:pt x="1118352" y="2698806"/>
                </a:cubicBezTo>
                <a:cubicBezTo>
                  <a:pt x="1112160" y="2698140"/>
                  <a:pt x="1118352" y="2701950"/>
                  <a:pt x="1093110" y="2693949"/>
                </a:cubicBezTo>
                <a:cubicBezTo>
                  <a:pt x="1086252" y="2692329"/>
                  <a:pt x="1079299" y="2690901"/>
                  <a:pt x="1072441" y="2689091"/>
                </a:cubicBezTo>
                <a:cubicBezTo>
                  <a:pt x="1060249" y="2685948"/>
                  <a:pt x="1055010" y="2685567"/>
                  <a:pt x="1060725" y="2689091"/>
                </a:cubicBezTo>
                <a:cubicBezTo>
                  <a:pt x="1066297" y="2692273"/>
                  <a:pt x="1072127" y="2694987"/>
                  <a:pt x="1078156" y="2697187"/>
                </a:cubicBezTo>
                <a:cubicBezTo>
                  <a:pt x="1086919" y="2700902"/>
                  <a:pt x="1099492" y="2704903"/>
                  <a:pt x="1115494" y="2710427"/>
                </a:cubicBezTo>
                <a:cubicBezTo>
                  <a:pt x="1123590" y="2713189"/>
                  <a:pt x="1131020" y="2716523"/>
                  <a:pt x="1139021" y="2718904"/>
                </a:cubicBezTo>
                <a:cubicBezTo>
                  <a:pt x="1153965" y="2722790"/>
                  <a:pt x="1168634" y="2727658"/>
                  <a:pt x="1182931" y="2733478"/>
                </a:cubicBezTo>
                <a:lnTo>
                  <a:pt x="1179788" y="2737097"/>
                </a:lnTo>
                <a:cubicBezTo>
                  <a:pt x="1188455" y="2740240"/>
                  <a:pt x="1197980" y="2742336"/>
                  <a:pt x="1207505" y="2744717"/>
                </a:cubicBezTo>
                <a:cubicBezTo>
                  <a:pt x="1217030" y="2747098"/>
                  <a:pt x="1226936" y="2749479"/>
                  <a:pt x="1237604" y="2751765"/>
                </a:cubicBezTo>
                <a:cubicBezTo>
                  <a:pt x="1247006" y="2754413"/>
                  <a:pt x="1256550" y="2756537"/>
                  <a:pt x="1266179" y="2758147"/>
                </a:cubicBezTo>
                <a:lnTo>
                  <a:pt x="1294183" y="2763291"/>
                </a:lnTo>
                <a:cubicBezTo>
                  <a:pt x="1311700" y="2766358"/>
                  <a:pt x="1329387" y="2768396"/>
                  <a:pt x="1347142" y="2769386"/>
                </a:cubicBezTo>
                <a:cubicBezTo>
                  <a:pt x="1355714" y="2769958"/>
                  <a:pt x="1364287" y="2770720"/>
                  <a:pt x="1372764" y="2771482"/>
                </a:cubicBezTo>
                <a:cubicBezTo>
                  <a:pt x="1381242" y="2772244"/>
                  <a:pt x="1390004" y="2772434"/>
                  <a:pt x="1398863" y="2773101"/>
                </a:cubicBezTo>
                <a:lnTo>
                  <a:pt x="1426485" y="2775102"/>
                </a:lnTo>
                <a:lnTo>
                  <a:pt x="1441249" y="2776340"/>
                </a:lnTo>
                <a:lnTo>
                  <a:pt x="1456679" y="2776912"/>
                </a:lnTo>
                <a:cubicBezTo>
                  <a:pt x="1529155" y="2781750"/>
                  <a:pt x="1601926" y="2779064"/>
                  <a:pt x="1673850" y="2768910"/>
                </a:cubicBezTo>
                <a:lnTo>
                  <a:pt x="1698900" y="2766053"/>
                </a:lnTo>
                <a:lnTo>
                  <a:pt x="1723760" y="2761957"/>
                </a:lnTo>
                <a:lnTo>
                  <a:pt x="1748621" y="2757862"/>
                </a:lnTo>
                <a:lnTo>
                  <a:pt x="1761099" y="2755861"/>
                </a:lnTo>
                <a:lnTo>
                  <a:pt x="1773386" y="2753194"/>
                </a:lnTo>
                <a:cubicBezTo>
                  <a:pt x="1774910" y="2753766"/>
                  <a:pt x="1776053" y="2754242"/>
                  <a:pt x="1773386" y="2755480"/>
                </a:cubicBezTo>
                <a:cubicBezTo>
                  <a:pt x="1765775" y="2758242"/>
                  <a:pt x="1757889" y="2760195"/>
                  <a:pt x="1749859" y="2761290"/>
                </a:cubicBezTo>
                <a:cubicBezTo>
                  <a:pt x="1730237" y="2764910"/>
                  <a:pt x="1710997" y="2769101"/>
                  <a:pt x="1727952" y="2767482"/>
                </a:cubicBezTo>
                <a:cubicBezTo>
                  <a:pt x="1746620" y="2765101"/>
                  <a:pt x="1759098" y="2765101"/>
                  <a:pt x="1768052" y="2765101"/>
                </a:cubicBezTo>
                <a:cubicBezTo>
                  <a:pt x="1774424" y="2764767"/>
                  <a:pt x="1780815" y="2765158"/>
                  <a:pt x="1787102" y="2766244"/>
                </a:cubicBezTo>
                <a:cubicBezTo>
                  <a:pt x="1801656" y="2764405"/>
                  <a:pt x="1816067" y="2761605"/>
                  <a:pt x="1830250" y="2757862"/>
                </a:cubicBezTo>
                <a:lnTo>
                  <a:pt x="1850729" y="2755004"/>
                </a:lnTo>
                <a:cubicBezTo>
                  <a:pt x="1842347" y="2758528"/>
                  <a:pt x="1834060" y="2762338"/>
                  <a:pt x="1825583" y="2765577"/>
                </a:cubicBezTo>
                <a:cubicBezTo>
                  <a:pt x="1852538" y="2763196"/>
                  <a:pt x="1881209" y="2759576"/>
                  <a:pt x="1876256" y="2766529"/>
                </a:cubicBezTo>
                <a:cubicBezTo>
                  <a:pt x="1884095" y="2765405"/>
                  <a:pt x="1891858" y="2763786"/>
                  <a:pt x="1899497" y="2761671"/>
                </a:cubicBezTo>
                <a:cubicBezTo>
                  <a:pt x="1901526" y="2761386"/>
                  <a:pt x="1903526" y="2760976"/>
                  <a:pt x="1905497" y="2760433"/>
                </a:cubicBezTo>
                <a:cubicBezTo>
                  <a:pt x="1906879" y="2760481"/>
                  <a:pt x="1909962" y="2759999"/>
                  <a:pt x="1912972" y="2759546"/>
                </a:cubicBezTo>
                <a:lnTo>
                  <a:pt x="1915522" y="2759289"/>
                </a:lnTo>
                <a:lnTo>
                  <a:pt x="1919999" y="2758838"/>
                </a:lnTo>
                <a:cubicBezTo>
                  <a:pt x="1922166" y="2759172"/>
                  <a:pt x="1916928" y="2761862"/>
                  <a:pt x="1890067" y="2771387"/>
                </a:cubicBezTo>
                <a:lnTo>
                  <a:pt x="1852919" y="2780912"/>
                </a:lnTo>
                <a:lnTo>
                  <a:pt x="1834441" y="2785484"/>
                </a:lnTo>
                <a:lnTo>
                  <a:pt x="1815391" y="2789103"/>
                </a:lnTo>
                <a:cubicBezTo>
                  <a:pt x="1801199" y="2791484"/>
                  <a:pt x="1786340" y="2795104"/>
                  <a:pt x="1770528" y="2797390"/>
                </a:cubicBezTo>
                <a:cubicBezTo>
                  <a:pt x="1754717" y="2799676"/>
                  <a:pt x="1738143" y="2801867"/>
                  <a:pt x="1721475" y="2805010"/>
                </a:cubicBezTo>
                <a:cubicBezTo>
                  <a:pt x="1704806" y="2808153"/>
                  <a:pt x="1687375" y="2809582"/>
                  <a:pt x="1669944" y="2811773"/>
                </a:cubicBezTo>
                <a:lnTo>
                  <a:pt x="1643751" y="2815012"/>
                </a:lnTo>
                <a:cubicBezTo>
                  <a:pt x="1634987" y="2815964"/>
                  <a:pt x="1626129" y="2816345"/>
                  <a:pt x="1617366" y="2817011"/>
                </a:cubicBezTo>
                <a:cubicBezTo>
                  <a:pt x="1616604" y="2818821"/>
                  <a:pt x="1615937" y="2820250"/>
                  <a:pt x="1616604" y="2822346"/>
                </a:cubicBezTo>
                <a:cubicBezTo>
                  <a:pt x="1617271" y="2824441"/>
                  <a:pt x="1607175" y="2826632"/>
                  <a:pt x="1572122" y="2828728"/>
                </a:cubicBezTo>
                <a:lnTo>
                  <a:pt x="1569836" y="2831204"/>
                </a:lnTo>
                <a:lnTo>
                  <a:pt x="1572027" y="2828728"/>
                </a:lnTo>
                <a:cubicBezTo>
                  <a:pt x="1570789" y="2827965"/>
                  <a:pt x="1568789" y="2827108"/>
                  <a:pt x="1556025" y="2827108"/>
                </a:cubicBezTo>
                <a:cubicBezTo>
                  <a:pt x="1542595" y="2825108"/>
                  <a:pt x="1564693" y="2823012"/>
                  <a:pt x="1576123" y="2820536"/>
                </a:cubicBezTo>
                <a:cubicBezTo>
                  <a:pt x="1573551" y="2820441"/>
                  <a:pt x="1573646" y="2820059"/>
                  <a:pt x="1576123" y="2819583"/>
                </a:cubicBezTo>
                <a:cubicBezTo>
                  <a:pt x="1569170" y="2819583"/>
                  <a:pt x="1562121" y="2819583"/>
                  <a:pt x="1555168" y="2819583"/>
                </a:cubicBezTo>
                <a:cubicBezTo>
                  <a:pt x="1542976" y="2818155"/>
                  <a:pt x="1504876" y="2817964"/>
                  <a:pt x="1535546" y="2814726"/>
                </a:cubicBezTo>
                <a:cubicBezTo>
                  <a:pt x="1532784" y="2811868"/>
                  <a:pt x="1531451" y="2809868"/>
                  <a:pt x="1579838" y="2806820"/>
                </a:cubicBezTo>
                <a:cubicBezTo>
                  <a:pt x="1596316" y="2805201"/>
                  <a:pt x="1615176" y="2803105"/>
                  <a:pt x="1608413" y="2802058"/>
                </a:cubicBezTo>
                <a:cubicBezTo>
                  <a:pt x="1602269" y="2801533"/>
                  <a:pt x="1596078" y="2801533"/>
                  <a:pt x="1589934" y="2802058"/>
                </a:cubicBezTo>
                <a:cubicBezTo>
                  <a:pt x="1581457" y="2802343"/>
                  <a:pt x="1571075" y="2803296"/>
                  <a:pt x="1560407" y="2803296"/>
                </a:cubicBezTo>
                <a:lnTo>
                  <a:pt x="1504019" y="2804534"/>
                </a:lnTo>
                <a:lnTo>
                  <a:pt x="1447535" y="2803105"/>
                </a:lnTo>
                <a:cubicBezTo>
                  <a:pt x="1442202" y="2803105"/>
                  <a:pt x="1436868" y="2803105"/>
                  <a:pt x="1431534" y="2803105"/>
                </a:cubicBezTo>
                <a:lnTo>
                  <a:pt x="1415341" y="2800724"/>
                </a:lnTo>
                <a:lnTo>
                  <a:pt x="1416579" y="2799676"/>
                </a:lnTo>
                <a:cubicBezTo>
                  <a:pt x="1409435" y="2797200"/>
                  <a:pt x="1433438" y="2796247"/>
                  <a:pt x="1386385" y="2791961"/>
                </a:cubicBezTo>
                <a:cubicBezTo>
                  <a:pt x="1375812" y="2791484"/>
                  <a:pt x="1365430" y="2790056"/>
                  <a:pt x="1354952" y="2788722"/>
                </a:cubicBezTo>
                <a:lnTo>
                  <a:pt x="1316852" y="2784627"/>
                </a:lnTo>
                <a:cubicBezTo>
                  <a:pt x="1304279" y="2783198"/>
                  <a:pt x="1291135" y="2780817"/>
                  <a:pt x="1278752" y="2778435"/>
                </a:cubicBezTo>
                <a:cubicBezTo>
                  <a:pt x="1266370" y="2776054"/>
                  <a:pt x="1253321" y="2774244"/>
                  <a:pt x="1240652" y="2771387"/>
                </a:cubicBezTo>
                <a:lnTo>
                  <a:pt x="1202552" y="2762815"/>
                </a:lnTo>
                <a:cubicBezTo>
                  <a:pt x="1185884" y="2759195"/>
                  <a:pt x="1170168" y="2753861"/>
                  <a:pt x="1154261" y="2749003"/>
                </a:cubicBezTo>
                <a:cubicBezTo>
                  <a:pt x="1138354" y="2744146"/>
                  <a:pt x="1121971" y="2739574"/>
                  <a:pt x="1104921" y="2733478"/>
                </a:cubicBezTo>
                <a:lnTo>
                  <a:pt x="1076346" y="2719476"/>
                </a:lnTo>
                <a:cubicBezTo>
                  <a:pt x="1066726" y="2716047"/>
                  <a:pt x="1055105" y="2710903"/>
                  <a:pt x="1048628" y="2707760"/>
                </a:cubicBezTo>
                <a:cubicBezTo>
                  <a:pt x="1031388" y="2698997"/>
                  <a:pt x="1007671" y="2688519"/>
                  <a:pt x="987573" y="2681280"/>
                </a:cubicBezTo>
                <a:cubicBezTo>
                  <a:pt x="967476" y="2674042"/>
                  <a:pt x="992526" y="2687186"/>
                  <a:pt x="1013005" y="2696711"/>
                </a:cubicBezTo>
                <a:cubicBezTo>
                  <a:pt x="1051867" y="2713665"/>
                  <a:pt x="1047200" y="2714713"/>
                  <a:pt x="1044437" y="2716427"/>
                </a:cubicBezTo>
                <a:cubicBezTo>
                  <a:pt x="1033103" y="2713189"/>
                  <a:pt x="1021006" y="2709474"/>
                  <a:pt x="1009004" y="2705474"/>
                </a:cubicBezTo>
                <a:cubicBezTo>
                  <a:pt x="997003" y="2701474"/>
                  <a:pt x="984430" y="2695949"/>
                  <a:pt x="970905" y="2690329"/>
                </a:cubicBezTo>
                <a:cubicBezTo>
                  <a:pt x="956341" y="2684490"/>
                  <a:pt x="942091" y="2677880"/>
                  <a:pt x="928232" y="2670517"/>
                </a:cubicBezTo>
                <a:lnTo>
                  <a:pt x="905182" y="2658325"/>
                </a:lnTo>
                <a:cubicBezTo>
                  <a:pt x="897276" y="2653943"/>
                  <a:pt x="888989" y="2649658"/>
                  <a:pt x="880893" y="2644418"/>
                </a:cubicBezTo>
                <a:cubicBezTo>
                  <a:pt x="865272" y="2634608"/>
                  <a:pt x="851842" y="2628036"/>
                  <a:pt x="838602" y="2621177"/>
                </a:cubicBezTo>
                <a:cubicBezTo>
                  <a:pt x="809265" y="2602794"/>
                  <a:pt x="793930" y="2591555"/>
                  <a:pt x="805360" y="2595746"/>
                </a:cubicBezTo>
                <a:cubicBezTo>
                  <a:pt x="810980" y="2597842"/>
                  <a:pt x="822410" y="2603556"/>
                  <a:pt x="808408" y="2592984"/>
                </a:cubicBezTo>
                <a:cubicBezTo>
                  <a:pt x="802502" y="2588126"/>
                  <a:pt x="794501" y="2582983"/>
                  <a:pt x="785834" y="2576315"/>
                </a:cubicBezTo>
                <a:cubicBezTo>
                  <a:pt x="777166" y="2569647"/>
                  <a:pt x="767069" y="2562218"/>
                  <a:pt x="755830" y="2554312"/>
                </a:cubicBezTo>
                <a:cubicBezTo>
                  <a:pt x="748401" y="2547930"/>
                  <a:pt x="740590" y="2542120"/>
                  <a:pt x="733541" y="2535262"/>
                </a:cubicBezTo>
                <a:lnTo>
                  <a:pt x="725445" y="2524975"/>
                </a:lnTo>
                <a:lnTo>
                  <a:pt x="727374" y="2519013"/>
                </a:lnTo>
                <a:lnTo>
                  <a:pt x="727541" y="2518498"/>
                </a:lnTo>
                <a:cubicBezTo>
                  <a:pt x="735732" y="2523928"/>
                  <a:pt x="743543" y="2529833"/>
                  <a:pt x="752020" y="2534786"/>
                </a:cubicBezTo>
                <a:cubicBezTo>
                  <a:pt x="768308" y="2545549"/>
                  <a:pt x="783452" y="2556694"/>
                  <a:pt x="800502" y="2567266"/>
                </a:cubicBezTo>
                <a:cubicBezTo>
                  <a:pt x="817552" y="2577839"/>
                  <a:pt x="832887" y="2588031"/>
                  <a:pt x="849556" y="2596889"/>
                </a:cubicBezTo>
                <a:cubicBezTo>
                  <a:pt x="866225" y="2605747"/>
                  <a:pt x="883179" y="2615082"/>
                  <a:pt x="902229" y="2626511"/>
                </a:cubicBezTo>
                <a:cubicBezTo>
                  <a:pt x="895562" y="2619711"/>
                  <a:pt x="887923" y="2613929"/>
                  <a:pt x="879560" y="2609367"/>
                </a:cubicBezTo>
                <a:cubicBezTo>
                  <a:pt x="867272" y="2601937"/>
                  <a:pt x="850604" y="2592698"/>
                  <a:pt x="832887" y="2580792"/>
                </a:cubicBezTo>
                <a:lnTo>
                  <a:pt x="799550" y="2559456"/>
                </a:lnTo>
                <a:lnTo>
                  <a:pt x="767260" y="2536501"/>
                </a:lnTo>
                <a:cubicBezTo>
                  <a:pt x="760593" y="2531928"/>
                  <a:pt x="753830" y="2527356"/>
                  <a:pt x="747353" y="2522403"/>
                </a:cubicBezTo>
                <a:cubicBezTo>
                  <a:pt x="737228" y="2516117"/>
                  <a:pt x="727436" y="2509316"/>
                  <a:pt x="718016" y="2502020"/>
                </a:cubicBezTo>
                <a:cubicBezTo>
                  <a:pt x="712205" y="2497924"/>
                  <a:pt x="706014" y="2493067"/>
                  <a:pt x="700013" y="2488399"/>
                </a:cubicBezTo>
                <a:lnTo>
                  <a:pt x="682773" y="2473921"/>
                </a:lnTo>
                <a:cubicBezTo>
                  <a:pt x="682630" y="2474188"/>
                  <a:pt x="682392" y="2474388"/>
                  <a:pt x="682106" y="2474493"/>
                </a:cubicBezTo>
                <a:cubicBezTo>
                  <a:pt x="672201" y="2466873"/>
                  <a:pt x="661532" y="2458681"/>
                  <a:pt x="650864" y="2449156"/>
                </a:cubicBezTo>
                <a:cubicBezTo>
                  <a:pt x="640454" y="2439374"/>
                  <a:pt x="629719" y="2429030"/>
                  <a:pt x="618670" y="2418105"/>
                </a:cubicBezTo>
                <a:cubicBezTo>
                  <a:pt x="615051" y="2412675"/>
                  <a:pt x="611336" y="2407341"/>
                  <a:pt x="608002" y="2401722"/>
                </a:cubicBezTo>
                <a:lnTo>
                  <a:pt x="607240" y="2397531"/>
                </a:lnTo>
                <a:cubicBezTo>
                  <a:pt x="611812" y="2402103"/>
                  <a:pt x="616384" y="2406484"/>
                  <a:pt x="621337" y="2410675"/>
                </a:cubicBezTo>
                <a:lnTo>
                  <a:pt x="628576" y="2414580"/>
                </a:lnTo>
                <a:lnTo>
                  <a:pt x="645340" y="2426963"/>
                </a:lnTo>
                <a:lnTo>
                  <a:pt x="645479" y="2427102"/>
                </a:lnTo>
                <a:lnTo>
                  <a:pt x="654865" y="2436488"/>
                </a:lnTo>
                <a:cubicBezTo>
                  <a:pt x="670038" y="2445003"/>
                  <a:pt x="684735" y="2454347"/>
                  <a:pt x="698870" y="2464491"/>
                </a:cubicBezTo>
                <a:cubicBezTo>
                  <a:pt x="723445" y="2482208"/>
                  <a:pt x="781262" y="2524023"/>
                  <a:pt x="777642" y="2514498"/>
                </a:cubicBezTo>
                <a:cubicBezTo>
                  <a:pt x="777071" y="2512688"/>
                  <a:pt x="803455" y="2531357"/>
                  <a:pt x="818505" y="2541263"/>
                </a:cubicBezTo>
                <a:cubicBezTo>
                  <a:pt x="833554" y="2551169"/>
                  <a:pt x="848889" y="2560599"/>
                  <a:pt x="862129" y="2568504"/>
                </a:cubicBezTo>
                <a:cubicBezTo>
                  <a:pt x="873426" y="2574981"/>
                  <a:pt x="885094" y="2580773"/>
                  <a:pt x="897086" y="2585840"/>
                </a:cubicBezTo>
                <a:cubicBezTo>
                  <a:pt x="902429" y="2585106"/>
                  <a:pt x="907839" y="2585106"/>
                  <a:pt x="913183" y="2585840"/>
                </a:cubicBezTo>
                <a:cubicBezTo>
                  <a:pt x="921851" y="2587650"/>
                  <a:pt x="924137" y="2586126"/>
                  <a:pt x="890037" y="2564980"/>
                </a:cubicBezTo>
                <a:cubicBezTo>
                  <a:pt x="877083" y="2556884"/>
                  <a:pt x="862701" y="2546597"/>
                  <a:pt x="847080" y="2536405"/>
                </a:cubicBezTo>
                <a:cubicBezTo>
                  <a:pt x="839364" y="2531261"/>
                  <a:pt x="831173" y="2526309"/>
                  <a:pt x="823172" y="2520879"/>
                </a:cubicBezTo>
                <a:lnTo>
                  <a:pt x="799264" y="2504401"/>
                </a:lnTo>
                <a:cubicBezTo>
                  <a:pt x="777185" y="2490038"/>
                  <a:pt x="755887" y="2474531"/>
                  <a:pt x="735447" y="2457919"/>
                </a:cubicBezTo>
                <a:cubicBezTo>
                  <a:pt x="731446" y="2455443"/>
                  <a:pt x="727636" y="2452680"/>
                  <a:pt x="723731" y="2449823"/>
                </a:cubicBezTo>
                <a:lnTo>
                  <a:pt x="671438" y="2404960"/>
                </a:lnTo>
                <a:cubicBezTo>
                  <a:pt x="657627" y="2389720"/>
                  <a:pt x="643816" y="2376480"/>
                  <a:pt x="630386" y="2362288"/>
                </a:cubicBezTo>
                <a:cubicBezTo>
                  <a:pt x="616955" y="2348096"/>
                  <a:pt x="602477" y="2335142"/>
                  <a:pt x="588380" y="2319521"/>
                </a:cubicBezTo>
                <a:cubicBezTo>
                  <a:pt x="577712" y="2308091"/>
                  <a:pt x="567806" y="2299138"/>
                  <a:pt x="557901" y="2287993"/>
                </a:cubicBezTo>
                <a:cubicBezTo>
                  <a:pt x="552947" y="2282421"/>
                  <a:pt x="547756" y="2276444"/>
                  <a:pt x="542089" y="2269598"/>
                </a:cubicBezTo>
                <a:lnTo>
                  <a:pt x="523740" y="2246393"/>
                </a:lnTo>
                <a:lnTo>
                  <a:pt x="530087" y="2257799"/>
                </a:lnTo>
                <a:lnTo>
                  <a:pt x="547613" y="2281707"/>
                </a:lnTo>
                <a:lnTo>
                  <a:pt x="530087" y="2257895"/>
                </a:lnTo>
                <a:lnTo>
                  <a:pt x="523734" y="2246386"/>
                </a:lnTo>
                <a:lnTo>
                  <a:pt x="523420" y="2245988"/>
                </a:lnTo>
                <a:cubicBezTo>
                  <a:pt x="506827" y="2216775"/>
                  <a:pt x="488444" y="2188628"/>
                  <a:pt x="468365" y="2161692"/>
                </a:cubicBezTo>
                <a:lnTo>
                  <a:pt x="461031" y="2148452"/>
                </a:lnTo>
                <a:cubicBezTo>
                  <a:pt x="459031" y="2144356"/>
                  <a:pt x="457412" y="2140641"/>
                  <a:pt x="455983" y="2137403"/>
                </a:cubicBezTo>
                <a:cubicBezTo>
                  <a:pt x="453821" y="2132783"/>
                  <a:pt x="452001" y="2128011"/>
                  <a:pt x="450554" y="2123115"/>
                </a:cubicBezTo>
                <a:cubicBezTo>
                  <a:pt x="448744" y="2117019"/>
                  <a:pt x="451697" y="2117877"/>
                  <a:pt x="458269" y="2125687"/>
                </a:cubicBezTo>
                <a:cubicBezTo>
                  <a:pt x="462231" y="2130583"/>
                  <a:pt x="465860" y="2135736"/>
                  <a:pt x="469127" y="2141118"/>
                </a:cubicBezTo>
                <a:cubicBezTo>
                  <a:pt x="473604" y="2147309"/>
                  <a:pt x="478271" y="2154357"/>
                  <a:pt x="483129" y="2162073"/>
                </a:cubicBezTo>
                <a:lnTo>
                  <a:pt x="497798" y="2185885"/>
                </a:lnTo>
                <a:cubicBezTo>
                  <a:pt x="502846" y="2194077"/>
                  <a:pt x="508656" y="2201792"/>
                  <a:pt x="513705" y="2209317"/>
                </a:cubicBezTo>
                <a:cubicBezTo>
                  <a:pt x="520829" y="2221166"/>
                  <a:pt x="529125" y="2232272"/>
                  <a:pt x="538469" y="2242464"/>
                </a:cubicBezTo>
                <a:cubicBezTo>
                  <a:pt x="541136" y="2244369"/>
                  <a:pt x="539708" y="2242178"/>
                  <a:pt x="536564" y="2236844"/>
                </a:cubicBezTo>
                <a:cubicBezTo>
                  <a:pt x="533421" y="2231510"/>
                  <a:pt x="528754" y="2224652"/>
                  <a:pt x="522182" y="2215127"/>
                </a:cubicBezTo>
                <a:cubicBezTo>
                  <a:pt x="515609" y="2205602"/>
                  <a:pt x="508751" y="2196553"/>
                  <a:pt x="502465" y="2186552"/>
                </a:cubicBezTo>
                <a:cubicBezTo>
                  <a:pt x="496178" y="2176551"/>
                  <a:pt x="490082" y="2167026"/>
                  <a:pt x="483986" y="2157501"/>
                </a:cubicBezTo>
                <a:cubicBezTo>
                  <a:pt x="471223" y="2138736"/>
                  <a:pt x="460555" y="2119496"/>
                  <a:pt x="448839" y="2102256"/>
                </a:cubicBezTo>
                <a:cubicBezTo>
                  <a:pt x="441267" y="2090778"/>
                  <a:pt x="434333" y="2078881"/>
                  <a:pt x="428075" y="2066632"/>
                </a:cubicBezTo>
                <a:cubicBezTo>
                  <a:pt x="421217" y="2053869"/>
                  <a:pt x="413501" y="2039867"/>
                  <a:pt x="407310" y="2025294"/>
                </a:cubicBezTo>
                <a:lnTo>
                  <a:pt x="411406" y="2023294"/>
                </a:lnTo>
                <a:lnTo>
                  <a:pt x="419216" y="2035676"/>
                </a:lnTo>
                <a:cubicBezTo>
                  <a:pt x="430170" y="2056726"/>
                  <a:pt x="439695" y="2073109"/>
                  <a:pt x="440457" y="2070919"/>
                </a:cubicBezTo>
                <a:cubicBezTo>
                  <a:pt x="441219" y="2068728"/>
                  <a:pt x="438457" y="2059679"/>
                  <a:pt x="424836" y="2032819"/>
                </a:cubicBezTo>
                <a:lnTo>
                  <a:pt x="420740" y="2018531"/>
                </a:lnTo>
                <a:cubicBezTo>
                  <a:pt x="409596" y="1991575"/>
                  <a:pt x="415597" y="1998909"/>
                  <a:pt x="404453" y="1970334"/>
                </a:cubicBezTo>
                <a:cubicBezTo>
                  <a:pt x="401690" y="1961286"/>
                  <a:pt x="399214" y="1952999"/>
                  <a:pt x="396642" y="1944236"/>
                </a:cubicBezTo>
                <a:lnTo>
                  <a:pt x="392261" y="1930234"/>
                </a:lnTo>
                <a:cubicBezTo>
                  <a:pt x="391308" y="1927662"/>
                  <a:pt x="390451" y="1924995"/>
                  <a:pt x="389498" y="1922233"/>
                </a:cubicBezTo>
                <a:lnTo>
                  <a:pt x="386831" y="1912708"/>
                </a:lnTo>
                <a:cubicBezTo>
                  <a:pt x="381783" y="1896039"/>
                  <a:pt x="376354" y="1879466"/>
                  <a:pt x="371496" y="1862702"/>
                </a:cubicBezTo>
                <a:cubicBezTo>
                  <a:pt x="369753" y="1860444"/>
                  <a:pt x="368134" y="1858092"/>
                  <a:pt x="366638" y="1855653"/>
                </a:cubicBezTo>
                <a:cubicBezTo>
                  <a:pt x="368067" y="1858092"/>
                  <a:pt x="369696" y="1860416"/>
                  <a:pt x="371496" y="1862607"/>
                </a:cubicBezTo>
                <a:lnTo>
                  <a:pt x="374068" y="1861369"/>
                </a:lnTo>
                <a:lnTo>
                  <a:pt x="380831" y="1857368"/>
                </a:lnTo>
                <a:lnTo>
                  <a:pt x="381974" y="1853558"/>
                </a:lnTo>
                <a:cubicBezTo>
                  <a:pt x="381307" y="1850319"/>
                  <a:pt x="380069" y="1845366"/>
                  <a:pt x="380069" y="1844033"/>
                </a:cubicBezTo>
                <a:cubicBezTo>
                  <a:pt x="378354" y="1824316"/>
                  <a:pt x="362733" y="1752498"/>
                  <a:pt x="359304" y="1732590"/>
                </a:cubicBezTo>
                <a:cubicBezTo>
                  <a:pt x="349589" y="1688871"/>
                  <a:pt x="354065" y="1734686"/>
                  <a:pt x="354065" y="1750021"/>
                </a:cubicBezTo>
                <a:cubicBezTo>
                  <a:pt x="354256" y="1755831"/>
                  <a:pt x="353875" y="1758784"/>
                  <a:pt x="352637" y="1758117"/>
                </a:cubicBezTo>
                <a:cubicBezTo>
                  <a:pt x="349541" y="1754022"/>
                  <a:pt x="347541" y="1749202"/>
                  <a:pt x="346826" y="1744116"/>
                </a:cubicBezTo>
                <a:cubicBezTo>
                  <a:pt x="344264" y="1734038"/>
                  <a:pt x="342226" y="1723828"/>
                  <a:pt x="340730" y="1713540"/>
                </a:cubicBezTo>
                <a:cubicBezTo>
                  <a:pt x="339111" y="1702777"/>
                  <a:pt x="337492" y="1691823"/>
                  <a:pt x="336539" y="1681155"/>
                </a:cubicBezTo>
                <a:cubicBezTo>
                  <a:pt x="337206" y="1672773"/>
                  <a:pt x="337206" y="1664106"/>
                  <a:pt x="337206" y="1653723"/>
                </a:cubicBezTo>
                <a:cubicBezTo>
                  <a:pt x="337206" y="1648580"/>
                  <a:pt x="337206" y="1642960"/>
                  <a:pt x="337206" y="1636864"/>
                </a:cubicBezTo>
                <a:cubicBezTo>
                  <a:pt x="337206" y="1630768"/>
                  <a:pt x="337206" y="1624196"/>
                  <a:pt x="337206" y="1616957"/>
                </a:cubicBezTo>
                <a:cubicBezTo>
                  <a:pt x="338349" y="1613814"/>
                  <a:pt x="340159" y="1615338"/>
                  <a:pt x="340159" y="1600860"/>
                </a:cubicBezTo>
                <a:cubicBezTo>
                  <a:pt x="340883" y="1591506"/>
                  <a:pt x="340883" y="1582114"/>
                  <a:pt x="340159" y="1572761"/>
                </a:cubicBezTo>
                <a:cubicBezTo>
                  <a:pt x="341016" y="1560855"/>
                  <a:pt x="341778" y="1548472"/>
                  <a:pt x="342255" y="1534661"/>
                </a:cubicBezTo>
                <a:cubicBezTo>
                  <a:pt x="342445" y="1527707"/>
                  <a:pt x="342445" y="1520564"/>
                  <a:pt x="342921" y="1512849"/>
                </a:cubicBezTo>
                <a:cubicBezTo>
                  <a:pt x="343397" y="1505133"/>
                  <a:pt x="343397" y="1497704"/>
                  <a:pt x="344540" y="1488560"/>
                </a:cubicBezTo>
                <a:cubicBezTo>
                  <a:pt x="345684" y="1479416"/>
                  <a:pt x="346826" y="1470177"/>
                  <a:pt x="347874" y="1459413"/>
                </a:cubicBezTo>
                <a:cubicBezTo>
                  <a:pt x="348922" y="1448650"/>
                  <a:pt x="351017" y="1436458"/>
                  <a:pt x="352351" y="1421313"/>
                </a:cubicBezTo>
                <a:lnTo>
                  <a:pt x="353684" y="1418742"/>
                </a:lnTo>
                <a:lnTo>
                  <a:pt x="355209" y="1396167"/>
                </a:lnTo>
                <a:lnTo>
                  <a:pt x="357876" y="1373688"/>
                </a:lnTo>
                <a:lnTo>
                  <a:pt x="355304" y="1377498"/>
                </a:lnTo>
                <a:cubicBezTo>
                  <a:pt x="354065" y="1385309"/>
                  <a:pt x="352922" y="1388452"/>
                  <a:pt x="352922" y="1386261"/>
                </a:cubicBezTo>
                <a:lnTo>
                  <a:pt x="350255" y="1390548"/>
                </a:lnTo>
                <a:cubicBezTo>
                  <a:pt x="349017" y="1395596"/>
                  <a:pt x="348636" y="1400644"/>
                  <a:pt x="347874" y="1405692"/>
                </a:cubicBezTo>
                <a:lnTo>
                  <a:pt x="345302" y="1396167"/>
                </a:lnTo>
                <a:lnTo>
                  <a:pt x="345302" y="1396072"/>
                </a:lnTo>
                <a:cubicBezTo>
                  <a:pt x="343016" y="1416932"/>
                  <a:pt x="339683" y="1438649"/>
                  <a:pt x="338254" y="1453794"/>
                </a:cubicBezTo>
                <a:cubicBezTo>
                  <a:pt x="336825" y="1468938"/>
                  <a:pt x="335111" y="1477797"/>
                  <a:pt x="332825" y="1472844"/>
                </a:cubicBezTo>
                <a:cubicBezTo>
                  <a:pt x="331301" y="1471510"/>
                  <a:pt x="330443" y="1483131"/>
                  <a:pt x="329967" y="1502181"/>
                </a:cubicBezTo>
                <a:cubicBezTo>
                  <a:pt x="329967" y="1511896"/>
                  <a:pt x="330062" y="1521326"/>
                  <a:pt x="329967" y="1528089"/>
                </a:cubicBezTo>
                <a:cubicBezTo>
                  <a:pt x="329872" y="1534851"/>
                  <a:pt x="329491" y="1539138"/>
                  <a:pt x="328443" y="1538566"/>
                </a:cubicBezTo>
                <a:cubicBezTo>
                  <a:pt x="327872" y="1529327"/>
                  <a:pt x="327872" y="1519992"/>
                  <a:pt x="327872" y="1510944"/>
                </a:cubicBezTo>
                <a:cubicBezTo>
                  <a:pt x="329015" y="1481797"/>
                  <a:pt x="329015" y="1460652"/>
                  <a:pt x="329015" y="1448841"/>
                </a:cubicBezTo>
                <a:cubicBezTo>
                  <a:pt x="329015" y="1437030"/>
                  <a:pt x="327681" y="1434172"/>
                  <a:pt x="324633" y="1441602"/>
                </a:cubicBezTo>
                <a:cubicBezTo>
                  <a:pt x="322442" y="1446650"/>
                  <a:pt x="318918" y="1457223"/>
                  <a:pt x="321395" y="1414932"/>
                </a:cubicBezTo>
                <a:lnTo>
                  <a:pt x="315965" y="1414932"/>
                </a:lnTo>
                <a:cubicBezTo>
                  <a:pt x="314746" y="1428228"/>
                  <a:pt x="314394" y="1441592"/>
                  <a:pt x="314918" y="1454937"/>
                </a:cubicBezTo>
                <a:cubicBezTo>
                  <a:pt x="315737" y="1469176"/>
                  <a:pt x="315737" y="1483464"/>
                  <a:pt x="314918" y="1497704"/>
                </a:cubicBezTo>
                <a:cubicBezTo>
                  <a:pt x="313041" y="1501800"/>
                  <a:pt x="312041" y="1506248"/>
                  <a:pt x="311965" y="1510753"/>
                </a:cubicBezTo>
                <a:cubicBezTo>
                  <a:pt x="311803" y="1521145"/>
                  <a:pt x="312498" y="1531527"/>
                  <a:pt x="314060" y="1541805"/>
                </a:cubicBezTo>
                <a:cubicBezTo>
                  <a:pt x="314822" y="1556854"/>
                  <a:pt x="314632" y="1569046"/>
                  <a:pt x="314822" y="1579905"/>
                </a:cubicBezTo>
                <a:cubicBezTo>
                  <a:pt x="315013" y="1590763"/>
                  <a:pt x="315489" y="1600860"/>
                  <a:pt x="315489" y="1611337"/>
                </a:cubicBezTo>
                <a:lnTo>
                  <a:pt x="313489" y="1611337"/>
                </a:lnTo>
                <a:lnTo>
                  <a:pt x="312441" y="1598478"/>
                </a:lnTo>
                <a:cubicBezTo>
                  <a:pt x="310155" y="1569332"/>
                  <a:pt x="309965" y="1552758"/>
                  <a:pt x="308536" y="1540757"/>
                </a:cubicBezTo>
                <a:cubicBezTo>
                  <a:pt x="307107" y="1528755"/>
                  <a:pt x="305297" y="1521802"/>
                  <a:pt x="303678" y="1513039"/>
                </a:cubicBezTo>
                <a:cubicBezTo>
                  <a:pt x="303964" y="1499704"/>
                  <a:pt x="304631" y="1486369"/>
                  <a:pt x="304631" y="1473034"/>
                </a:cubicBezTo>
                <a:cubicBezTo>
                  <a:pt x="307269" y="1458794"/>
                  <a:pt x="308707" y="1444364"/>
                  <a:pt x="308917" y="1429886"/>
                </a:cubicBezTo>
                <a:cubicBezTo>
                  <a:pt x="307012" y="1427790"/>
                  <a:pt x="305678" y="1420075"/>
                  <a:pt x="307869" y="1387500"/>
                </a:cubicBezTo>
                <a:cubicBezTo>
                  <a:pt x="310917" y="1367307"/>
                  <a:pt x="311870" y="1348257"/>
                  <a:pt x="315108" y="1329207"/>
                </a:cubicBezTo>
                <a:cubicBezTo>
                  <a:pt x="318347" y="1310157"/>
                  <a:pt x="321490" y="1291107"/>
                  <a:pt x="324633" y="1272057"/>
                </a:cubicBezTo>
                <a:lnTo>
                  <a:pt x="334158" y="1231861"/>
                </a:lnTo>
                <a:lnTo>
                  <a:pt x="338063" y="1228908"/>
                </a:lnTo>
                <a:cubicBezTo>
                  <a:pt x="341873" y="1224813"/>
                  <a:pt x="344626" y="1219841"/>
                  <a:pt x="346064" y="1214430"/>
                </a:cubicBezTo>
                <a:cubicBezTo>
                  <a:pt x="352884" y="1196990"/>
                  <a:pt x="358742" y="1179178"/>
                  <a:pt x="363590" y="1161090"/>
                </a:cubicBezTo>
                <a:cubicBezTo>
                  <a:pt x="371020" y="1138897"/>
                  <a:pt x="377402" y="1126038"/>
                  <a:pt x="379211" y="1126610"/>
                </a:cubicBezTo>
                <a:cubicBezTo>
                  <a:pt x="374925" y="1144612"/>
                  <a:pt x="372734" y="1156518"/>
                  <a:pt x="361685" y="1193285"/>
                </a:cubicBezTo>
                <a:cubicBezTo>
                  <a:pt x="363876" y="1193952"/>
                  <a:pt x="367972" y="1186236"/>
                  <a:pt x="373401" y="1172425"/>
                </a:cubicBezTo>
                <a:lnTo>
                  <a:pt x="377687" y="1160995"/>
                </a:lnTo>
                <a:cubicBezTo>
                  <a:pt x="379402" y="1157185"/>
                  <a:pt x="381212" y="1152327"/>
                  <a:pt x="383212" y="1147660"/>
                </a:cubicBezTo>
                <a:cubicBezTo>
                  <a:pt x="387022" y="1138230"/>
                  <a:pt x="391118" y="1127562"/>
                  <a:pt x="395499" y="1115942"/>
                </a:cubicBezTo>
                <a:cubicBezTo>
                  <a:pt x="397499" y="1109179"/>
                  <a:pt x="399976" y="1102607"/>
                  <a:pt x="402548" y="1096035"/>
                </a:cubicBezTo>
                <a:lnTo>
                  <a:pt x="410072" y="1076318"/>
                </a:lnTo>
                <a:cubicBezTo>
                  <a:pt x="418359" y="1054791"/>
                  <a:pt x="427884" y="1034217"/>
                  <a:pt x="437409" y="1013357"/>
                </a:cubicBezTo>
                <a:cubicBezTo>
                  <a:pt x="463698" y="971638"/>
                  <a:pt x="499226" y="908202"/>
                  <a:pt x="549423" y="838288"/>
                </a:cubicBezTo>
                <a:lnTo>
                  <a:pt x="568473" y="815428"/>
                </a:lnTo>
                <a:cubicBezTo>
                  <a:pt x="556376" y="836193"/>
                  <a:pt x="557234" y="841336"/>
                  <a:pt x="570664" y="823810"/>
                </a:cubicBezTo>
                <a:cubicBezTo>
                  <a:pt x="596096" y="792663"/>
                  <a:pt x="580951" y="805522"/>
                  <a:pt x="592572" y="788663"/>
                </a:cubicBezTo>
                <a:lnTo>
                  <a:pt x="595429" y="784377"/>
                </a:lnTo>
                <a:lnTo>
                  <a:pt x="602954" y="774852"/>
                </a:lnTo>
                <a:cubicBezTo>
                  <a:pt x="614669" y="760564"/>
                  <a:pt x="626671" y="746562"/>
                  <a:pt x="639053" y="732846"/>
                </a:cubicBezTo>
                <a:cubicBezTo>
                  <a:pt x="651436" y="719130"/>
                  <a:pt x="664580" y="706081"/>
                  <a:pt x="677153" y="692651"/>
                </a:cubicBezTo>
                <a:cubicBezTo>
                  <a:pt x="690393" y="680935"/>
                  <a:pt x="705062" y="667695"/>
                  <a:pt x="721349" y="654551"/>
                </a:cubicBezTo>
                <a:cubicBezTo>
                  <a:pt x="737637" y="641406"/>
                  <a:pt x="754592" y="627595"/>
                  <a:pt x="771546" y="614451"/>
                </a:cubicBezTo>
                <a:cubicBezTo>
                  <a:pt x="781271" y="607840"/>
                  <a:pt x="790482" y="600477"/>
                  <a:pt x="799073" y="592448"/>
                </a:cubicBezTo>
                <a:cubicBezTo>
                  <a:pt x="803169" y="587971"/>
                  <a:pt x="791930" y="596163"/>
                  <a:pt x="787358" y="598734"/>
                </a:cubicBezTo>
                <a:cubicBezTo>
                  <a:pt x="769832" y="607878"/>
                  <a:pt x="730398" y="644550"/>
                  <a:pt x="716015" y="653503"/>
                </a:cubicBezTo>
                <a:cubicBezTo>
                  <a:pt x="703061" y="666552"/>
                  <a:pt x="689631" y="678744"/>
                  <a:pt x="676868" y="691603"/>
                </a:cubicBezTo>
                <a:lnTo>
                  <a:pt x="664485" y="701795"/>
                </a:lnTo>
                <a:lnTo>
                  <a:pt x="642578" y="723417"/>
                </a:lnTo>
                <a:cubicBezTo>
                  <a:pt x="635339" y="730656"/>
                  <a:pt x="628671" y="738466"/>
                  <a:pt x="621718" y="745991"/>
                </a:cubicBezTo>
                <a:lnTo>
                  <a:pt x="600858" y="768756"/>
                </a:lnTo>
                <a:lnTo>
                  <a:pt x="581141" y="792473"/>
                </a:lnTo>
                <a:cubicBezTo>
                  <a:pt x="574474" y="801617"/>
                  <a:pt x="568759" y="808094"/>
                  <a:pt x="564949" y="812761"/>
                </a:cubicBezTo>
                <a:cubicBezTo>
                  <a:pt x="562558" y="816133"/>
                  <a:pt x="559920" y="819314"/>
                  <a:pt x="557043" y="822286"/>
                </a:cubicBezTo>
                <a:cubicBezTo>
                  <a:pt x="553519" y="825715"/>
                  <a:pt x="552757" y="824763"/>
                  <a:pt x="550471" y="826191"/>
                </a:cubicBezTo>
                <a:cubicBezTo>
                  <a:pt x="553900" y="820667"/>
                  <a:pt x="557043" y="814952"/>
                  <a:pt x="560948" y="809332"/>
                </a:cubicBezTo>
                <a:cubicBezTo>
                  <a:pt x="564854" y="803712"/>
                  <a:pt x="569140" y="797997"/>
                  <a:pt x="573426" y="792092"/>
                </a:cubicBezTo>
                <a:lnTo>
                  <a:pt x="586856" y="773994"/>
                </a:lnTo>
                <a:cubicBezTo>
                  <a:pt x="591809" y="767803"/>
                  <a:pt x="596096" y="761517"/>
                  <a:pt x="601334" y="755516"/>
                </a:cubicBezTo>
                <a:cubicBezTo>
                  <a:pt x="611040" y="744915"/>
                  <a:pt x="619956" y="733608"/>
                  <a:pt x="628005" y="721702"/>
                </a:cubicBezTo>
                <a:cubicBezTo>
                  <a:pt x="640101" y="708081"/>
                  <a:pt x="653722" y="694461"/>
                  <a:pt x="663247" y="683031"/>
                </a:cubicBezTo>
                <a:lnTo>
                  <a:pt x="675725" y="668743"/>
                </a:lnTo>
                <a:cubicBezTo>
                  <a:pt x="678039" y="666514"/>
                  <a:pt x="679801" y="663771"/>
                  <a:pt x="680868" y="660742"/>
                </a:cubicBezTo>
                <a:cubicBezTo>
                  <a:pt x="696584" y="645312"/>
                  <a:pt x="704014" y="634834"/>
                  <a:pt x="714872" y="624071"/>
                </a:cubicBezTo>
                <a:cubicBezTo>
                  <a:pt x="720492" y="618642"/>
                  <a:pt x="726302" y="612736"/>
                  <a:pt x="733922" y="605688"/>
                </a:cubicBezTo>
                <a:cubicBezTo>
                  <a:pt x="737256" y="602163"/>
                  <a:pt x="741733" y="598163"/>
                  <a:pt x="746781" y="594067"/>
                </a:cubicBezTo>
                <a:cubicBezTo>
                  <a:pt x="751830" y="589971"/>
                  <a:pt x="757544" y="585780"/>
                  <a:pt x="764022" y="580923"/>
                </a:cubicBezTo>
                <a:lnTo>
                  <a:pt x="786024" y="563492"/>
                </a:lnTo>
                <a:cubicBezTo>
                  <a:pt x="785357" y="561682"/>
                  <a:pt x="779833" y="563968"/>
                  <a:pt x="770308" y="570636"/>
                </a:cubicBezTo>
                <a:cubicBezTo>
                  <a:pt x="755182" y="580780"/>
                  <a:pt x="740828" y="592010"/>
                  <a:pt x="727350" y="604259"/>
                </a:cubicBezTo>
                <a:lnTo>
                  <a:pt x="705633" y="621499"/>
                </a:lnTo>
                <a:cubicBezTo>
                  <a:pt x="690488" y="633310"/>
                  <a:pt x="676582" y="646073"/>
                  <a:pt x="661913" y="658265"/>
                </a:cubicBezTo>
                <a:lnTo>
                  <a:pt x="655627" y="661409"/>
                </a:lnTo>
                <a:lnTo>
                  <a:pt x="657818" y="656075"/>
                </a:lnTo>
                <a:cubicBezTo>
                  <a:pt x="671648" y="643521"/>
                  <a:pt x="684688" y="630129"/>
                  <a:pt x="696870" y="615975"/>
                </a:cubicBezTo>
                <a:cubicBezTo>
                  <a:pt x="698775" y="613117"/>
                  <a:pt x="695060" y="615117"/>
                  <a:pt x="689917" y="619308"/>
                </a:cubicBezTo>
                <a:lnTo>
                  <a:pt x="672486" y="633786"/>
                </a:lnTo>
                <a:cubicBezTo>
                  <a:pt x="661913" y="642549"/>
                  <a:pt x="649722" y="652074"/>
                  <a:pt x="641339" y="659028"/>
                </a:cubicBezTo>
                <a:cubicBezTo>
                  <a:pt x="632957" y="665981"/>
                  <a:pt x="627338" y="669886"/>
                  <a:pt x="628481" y="665981"/>
                </a:cubicBezTo>
                <a:lnTo>
                  <a:pt x="643340" y="650360"/>
                </a:lnTo>
                <a:lnTo>
                  <a:pt x="659437" y="636644"/>
                </a:lnTo>
                <a:cubicBezTo>
                  <a:pt x="670010" y="626833"/>
                  <a:pt x="680011" y="616641"/>
                  <a:pt x="690869" y="607116"/>
                </a:cubicBezTo>
                <a:lnTo>
                  <a:pt x="718397" y="583685"/>
                </a:lnTo>
                <a:cubicBezTo>
                  <a:pt x="719921" y="588923"/>
                  <a:pt x="768212" y="551681"/>
                  <a:pt x="800026" y="534060"/>
                </a:cubicBezTo>
                <a:lnTo>
                  <a:pt x="821457" y="512914"/>
                </a:lnTo>
                <a:cubicBezTo>
                  <a:pt x="840412" y="499579"/>
                  <a:pt x="843651" y="496817"/>
                  <a:pt x="844127" y="494531"/>
                </a:cubicBezTo>
                <a:cubicBezTo>
                  <a:pt x="854985" y="487101"/>
                  <a:pt x="864510" y="480720"/>
                  <a:pt x="874511" y="474814"/>
                </a:cubicBezTo>
                <a:cubicBezTo>
                  <a:pt x="884513" y="468909"/>
                  <a:pt x="894038" y="464527"/>
                  <a:pt x="903563" y="459384"/>
                </a:cubicBezTo>
                <a:cubicBezTo>
                  <a:pt x="907563" y="460146"/>
                  <a:pt x="919088" y="453669"/>
                  <a:pt x="933566" y="446239"/>
                </a:cubicBezTo>
                <a:cubicBezTo>
                  <a:pt x="948044" y="438810"/>
                  <a:pt x="965666" y="429094"/>
                  <a:pt x="981192" y="421093"/>
                </a:cubicBezTo>
                <a:lnTo>
                  <a:pt x="1006909" y="412044"/>
                </a:lnTo>
                <a:lnTo>
                  <a:pt x="1008147" y="413759"/>
                </a:lnTo>
                <a:cubicBezTo>
                  <a:pt x="991859" y="422998"/>
                  <a:pt x="1007100" y="416426"/>
                  <a:pt x="1023006" y="409473"/>
                </a:cubicBezTo>
                <a:cubicBezTo>
                  <a:pt x="1031007" y="405853"/>
                  <a:pt x="1038913" y="402234"/>
                  <a:pt x="1047200" y="399281"/>
                </a:cubicBezTo>
                <a:lnTo>
                  <a:pt x="1091491" y="384041"/>
                </a:lnTo>
                <a:lnTo>
                  <a:pt x="1136449" y="371087"/>
                </a:lnTo>
                <a:cubicBezTo>
                  <a:pt x="1151308" y="366324"/>
                  <a:pt x="1166643" y="363467"/>
                  <a:pt x="1181788" y="359752"/>
                </a:cubicBezTo>
                <a:lnTo>
                  <a:pt x="1204458" y="354323"/>
                </a:lnTo>
                <a:cubicBezTo>
                  <a:pt x="1211982" y="352704"/>
                  <a:pt x="1219697" y="351465"/>
                  <a:pt x="1227318" y="350037"/>
                </a:cubicBezTo>
                <a:lnTo>
                  <a:pt x="1254750" y="343750"/>
                </a:lnTo>
                <a:cubicBezTo>
                  <a:pt x="1255035" y="342417"/>
                  <a:pt x="1262560" y="339369"/>
                  <a:pt x="1280086" y="336416"/>
                </a:cubicBezTo>
                <a:lnTo>
                  <a:pt x="1279610" y="334415"/>
                </a:lnTo>
                <a:cubicBezTo>
                  <a:pt x="1257797" y="337368"/>
                  <a:pt x="1255226" y="337749"/>
                  <a:pt x="1262465" y="334415"/>
                </a:cubicBezTo>
                <a:cubicBezTo>
                  <a:pt x="1265894" y="332892"/>
                  <a:pt x="1267894" y="331939"/>
                  <a:pt x="1266751" y="331463"/>
                </a:cubicBezTo>
                <a:cubicBezTo>
                  <a:pt x="1261912" y="331025"/>
                  <a:pt x="1257045" y="331482"/>
                  <a:pt x="1252368" y="332796"/>
                </a:cubicBezTo>
                <a:lnTo>
                  <a:pt x="1254940" y="329844"/>
                </a:lnTo>
                <a:cubicBezTo>
                  <a:pt x="1227508" y="333558"/>
                  <a:pt x="1224651" y="330796"/>
                  <a:pt x="1219507" y="328891"/>
                </a:cubicBezTo>
                <a:cubicBezTo>
                  <a:pt x="1214363" y="326986"/>
                  <a:pt x="1214363" y="323843"/>
                  <a:pt x="1209982" y="321652"/>
                </a:cubicBezTo>
                <a:cubicBezTo>
                  <a:pt x="1206534" y="320252"/>
                  <a:pt x="1202848" y="319538"/>
                  <a:pt x="1199124" y="319556"/>
                </a:cubicBezTo>
                <a:cubicBezTo>
                  <a:pt x="1190980" y="319709"/>
                  <a:pt x="1182855" y="320499"/>
                  <a:pt x="1174835" y="321938"/>
                </a:cubicBezTo>
                <a:lnTo>
                  <a:pt x="1179693" y="316413"/>
                </a:lnTo>
                <a:cubicBezTo>
                  <a:pt x="1190360" y="311556"/>
                  <a:pt x="1189789" y="309746"/>
                  <a:pt x="1190932" y="307364"/>
                </a:cubicBezTo>
                <a:cubicBezTo>
                  <a:pt x="1192075" y="304983"/>
                  <a:pt x="1194837" y="302412"/>
                  <a:pt x="1212554" y="296697"/>
                </a:cubicBezTo>
                <a:cubicBezTo>
                  <a:pt x="1189408" y="300030"/>
                  <a:pt x="1191313" y="297268"/>
                  <a:pt x="1203029" y="292220"/>
                </a:cubicBezTo>
                <a:lnTo>
                  <a:pt x="1234842" y="284314"/>
                </a:lnTo>
                <a:cubicBezTo>
                  <a:pt x="1243805" y="281942"/>
                  <a:pt x="1252902" y="280095"/>
                  <a:pt x="1262084" y="278789"/>
                </a:cubicBezTo>
                <a:cubicBezTo>
                  <a:pt x="1274333" y="276551"/>
                  <a:pt x="1286773" y="275503"/>
                  <a:pt x="1299231" y="275646"/>
                </a:cubicBezTo>
                <a:lnTo>
                  <a:pt x="1301517" y="277837"/>
                </a:lnTo>
                <a:cubicBezTo>
                  <a:pt x="1316281" y="274694"/>
                  <a:pt x="1331140" y="273265"/>
                  <a:pt x="1345999" y="271170"/>
                </a:cubicBezTo>
                <a:lnTo>
                  <a:pt x="1360953" y="268312"/>
                </a:lnTo>
                <a:cubicBezTo>
                  <a:pt x="1367907" y="267455"/>
                  <a:pt x="1374860" y="266312"/>
                  <a:pt x="1381908" y="265836"/>
                </a:cubicBezTo>
                <a:lnTo>
                  <a:pt x="1402959" y="264216"/>
                </a:lnTo>
                <a:lnTo>
                  <a:pt x="1429628" y="261454"/>
                </a:lnTo>
                <a:cubicBezTo>
                  <a:pt x="1437629" y="260406"/>
                  <a:pt x="1444773" y="259263"/>
                  <a:pt x="1451345" y="259263"/>
                </a:cubicBezTo>
                <a:cubicBezTo>
                  <a:pt x="1464300" y="258215"/>
                  <a:pt x="1474491" y="256977"/>
                  <a:pt x="1482587" y="255739"/>
                </a:cubicBezTo>
                <a:cubicBezTo>
                  <a:pt x="1492998" y="254329"/>
                  <a:pt x="1503247" y="251872"/>
                  <a:pt x="1513163" y="248405"/>
                </a:cubicBezTo>
                <a:cubicBezTo>
                  <a:pt x="1529927" y="245538"/>
                  <a:pt x="1546967" y="244671"/>
                  <a:pt x="1563931" y="245833"/>
                </a:cubicBezTo>
                <a:cubicBezTo>
                  <a:pt x="1585553" y="246405"/>
                  <a:pt x="1610603" y="249262"/>
                  <a:pt x="1614604" y="247071"/>
                </a:cubicBezTo>
                <a:cubicBezTo>
                  <a:pt x="1620605" y="246595"/>
                  <a:pt x="1627177" y="246595"/>
                  <a:pt x="1634511" y="246595"/>
                </a:cubicBezTo>
                <a:cubicBezTo>
                  <a:pt x="1641845" y="246595"/>
                  <a:pt x="1649751" y="247357"/>
                  <a:pt x="1658324" y="247929"/>
                </a:cubicBezTo>
                <a:lnTo>
                  <a:pt x="1686422" y="250310"/>
                </a:lnTo>
                <a:lnTo>
                  <a:pt x="1702044" y="251929"/>
                </a:lnTo>
                <a:lnTo>
                  <a:pt x="1718808" y="254596"/>
                </a:lnTo>
                <a:cubicBezTo>
                  <a:pt x="1745287" y="259644"/>
                  <a:pt x="1748240" y="261549"/>
                  <a:pt x="1748907" y="263264"/>
                </a:cubicBezTo>
                <a:lnTo>
                  <a:pt x="1717760" y="260025"/>
                </a:lnTo>
                <a:cubicBezTo>
                  <a:pt x="1708597" y="258816"/>
                  <a:pt x="1699377" y="258177"/>
                  <a:pt x="1690137" y="258120"/>
                </a:cubicBezTo>
                <a:cubicBezTo>
                  <a:pt x="1661086" y="257930"/>
                  <a:pt x="1617843" y="255739"/>
                  <a:pt x="1642512" y="263550"/>
                </a:cubicBezTo>
                <a:cubicBezTo>
                  <a:pt x="1664991" y="265931"/>
                  <a:pt x="1687756" y="267264"/>
                  <a:pt x="1703091" y="270312"/>
                </a:cubicBezTo>
                <a:cubicBezTo>
                  <a:pt x="1718427" y="273360"/>
                  <a:pt x="1727285" y="276027"/>
                  <a:pt x="1722141" y="278218"/>
                </a:cubicBezTo>
                <a:cubicBezTo>
                  <a:pt x="1719474" y="279361"/>
                  <a:pt x="1727570" y="281266"/>
                  <a:pt x="1738524" y="283266"/>
                </a:cubicBezTo>
                <a:lnTo>
                  <a:pt x="1756241" y="286314"/>
                </a:lnTo>
                <a:cubicBezTo>
                  <a:pt x="1762622" y="287362"/>
                  <a:pt x="1767766" y="288981"/>
                  <a:pt x="1772147" y="290029"/>
                </a:cubicBezTo>
                <a:lnTo>
                  <a:pt x="1781101" y="295268"/>
                </a:lnTo>
                <a:cubicBezTo>
                  <a:pt x="1796627" y="300602"/>
                  <a:pt x="1761956" y="293648"/>
                  <a:pt x="1772719" y="297839"/>
                </a:cubicBezTo>
                <a:lnTo>
                  <a:pt x="1806914" y="308222"/>
                </a:lnTo>
                <a:cubicBezTo>
                  <a:pt x="1810914" y="310984"/>
                  <a:pt x="1815010" y="313365"/>
                  <a:pt x="1819010" y="316318"/>
                </a:cubicBezTo>
                <a:lnTo>
                  <a:pt x="1821201" y="319366"/>
                </a:lnTo>
                <a:cubicBezTo>
                  <a:pt x="1810628" y="317747"/>
                  <a:pt x="1792245" y="314985"/>
                  <a:pt x="1775862" y="312127"/>
                </a:cubicBezTo>
                <a:cubicBezTo>
                  <a:pt x="1767576" y="310794"/>
                  <a:pt x="1759860" y="309460"/>
                  <a:pt x="1753669" y="308793"/>
                </a:cubicBezTo>
                <a:cubicBezTo>
                  <a:pt x="1749469" y="308193"/>
                  <a:pt x="1745201" y="308193"/>
                  <a:pt x="1741001" y="308793"/>
                </a:cubicBezTo>
                <a:lnTo>
                  <a:pt x="1741572" y="310698"/>
                </a:lnTo>
                <a:cubicBezTo>
                  <a:pt x="1752907" y="312222"/>
                  <a:pt x="1764146" y="314889"/>
                  <a:pt x="1775386" y="317271"/>
                </a:cubicBezTo>
                <a:lnTo>
                  <a:pt x="1808533" y="324414"/>
                </a:lnTo>
                <a:cubicBezTo>
                  <a:pt x="1818058" y="326414"/>
                  <a:pt x="1826059" y="328986"/>
                  <a:pt x="1833012" y="330701"/>
                </a:cubicBezTo>
                <a:cubicBezTo>
                  <a:pt x="1846919" y="334320"/>
                  <a:pt x="1856158" y="336606"/>
                  <a:pt x="1862159" y="337749"/>
                </a:cubicBezTo>
                <a:cubicBezTo>
                  <a:pt x="1874255" y="340035"/>
                  <a:pt x="1873779" y="338035"/>
                  <a:pt x="1872827" y="334130"/>
                </a:cubicBezTo>
                <a:cubicBezTo>
                  <a:pt x="1876056" y="334454"/>
                  <a:pt x="1879247" y="335092"/>
                  <a:pt x="1882352" y="336035"/>
                </a:cubicBezTo>
                <a:cubicBezTo>
                  <a:pt x="1935634" y="352018"/>
                  <a:pt x="1987355" y="372830"/>
                  <a:pt x="2036847" y="398233"/>
                </a:cubicBezTo>
                <a:cubicBezTo>
                  <a:pt x="2046029" y="404539"/>
                  <a:pt x="2055564" y="410292"/>
                  <a:pt x="2065422" y="415473"/>
                </a:cubicBezTo>
                <a:lnTo>
                  <a:pt x="2090283" y="432523"/>
                </a:lnTo>
                <a:cubicBezTo>
                  <a:pt x="2112952" y="445668"/>
                  <a:pt x="2129240" y="454145"/>
                  <a:pt x="2139812" y="459384"/>
                </a:cubicBezTo>
                <a:cubicBezTo>
                  <a:pt x="2150385" y="464622"/>
                  <a:pt x="2155243" y="466527"/>
                  <a:pt x="2156005" y="464622"/>
                </a:cubicBezTo>
                <a:cubicBezTo>
                  <a:pt x="2156767" y="462717"/>
                  <a:pt x="2158577" y="461574"/>
                  <a:pt x="2159910" y="460050"/>
                </a:cubicBezTo>
                <a:lnTo>
                  <a:pt x="2161720" y="460050"/>
                </a:lnTo>
                <a:lnTo>
                  <a:pt x="2184104" y="474147"/>
                </a:lnTo>
                <a:cubicBezTo>
                  <a:pt x="2193153" y="479862"/>
                  <a:pt x="2200677" y="484815"/>
                  <a:pt x="2206964" y="488816"/>
                </a:cubicBezTo>
                <a:cubicBezTo>
                  <a:pt x="2213250" y="492816"/>
                  <a:pt x="2218299" y="495769"/>
                  <a:pt x="2222299" y="497769"/>
                </a:cubicBezTo>
                <a:lnTo>
                  <a:pt x="2223347" y="495864"/>
                </a:lnTo>
                <a:cubicBezTo>
                  <a:pt x="2215060" y="490054"/>
                  <a:pt x="2206964" y="483482"/>
                  <a:pt x="2198296" y="478148"/>
                </a:cubicBezTo>
                <a:cubicBezTo>
                  <a:pt x="2189628" y="472814"/>
                  <a:pt x="2181342" y="467575"/>
                  <a:pt x="2173531" y="463289"/>
                </a:cubicBezTo>
                <a:lnTo>
                  <a:pt x="2164006" y="457098"/>
                </a:lnTo>
                <a:cubicBezTo>
                  <a:pt x="2163197" y="456107"/>
                  <a:pt x="2162301" y="455183"/>
                  <a:pt x="2161339" y="454335"/>
                </a:cubicBezTo>
                <a:cubicBezTo>
                  <a:pt x="2156291" y="447668"/>
                  <a:pt x="2177817" y="459288"/>
                  <a:pt x="2203059" y="473385"/>
                </a:cubicBezTo>
                <a:cubicBezTo>
                  <a:pt x="2214212" y="481748"/>
                  <a:pt x="2225995" y="489225"/>
                  <a:pt x="2238301" y="495769"/>
                </a:cubicBezTo>
                <a:cubicBezTo>
                  <a:pt x="2246397" y="501008"/>
                  <a:pt x="2254779" y="505770"/>
                  <a:pt x="2262590" y="511485"/>
                </a:cubicBezTo>
                <a:lnTo>
                  <a:pt x="2265733" y="513962"/>
                </a:lnTo>
                <a:lnTo>
                  <a:pt x="2299547" y="539965"/>
                </a:lnTo>
                <a:cubicBezTo>
                  <a:pt x="2310691" y="548823"/>
                  <a:pt x="2321264" y="558253"/>
                  <a:pt x="2332027" y="567016"/>
                </a:cubicBezTo>
                <a:cubicBezTo>
                  <a:pt x="2338028" y="572160"/>
                  <a:pt x="2345267" y="577779"/>
                  <a:pt x="2350125" y="581685"/>
                </a:cubicBezTo>
                <a:cubicBezTo>
                  <a:pt x="2354982" y="585590"/>
                  <a:pt x="2358030" y="588066"/>
                  <a:pt x="2356602" y="585590"/>
                </a:cubicBezTo>
                <a:cubicBezTo>
                  <a:pt x="2353363" y="579208"/>
                  <a:pt x="2335361" y="565111"/>
                  <a:pt x="2321454" y="553300"/>
                </a:cubicBezTo>
                <a:cubicBezTo>
                  <a:pt x="2304119" y="538251"/>
                  <a:pt x="2287926" y="528345"/>
                  <a:pt x="2267638" y="511866"/>
                </a:cubicBezTo>
                <a:cubicBezTo>
                  <a:pt x="2263828" y="509009"/>
                  <a:pt x="2260018" y="505961"/>
                  <a:pt x="2256018" y="503008"/>
                </a:cubicBezTo>
                <a:cubicBezTo>
                  <a:pt x="2237825" y="489578"/>
                  <a:pt x="2231062" y="483291"/>
                  <a:pt x="2231634" y="481672"/>
                </a:cubicBezTo>
                <a:lnTo>
                  <a:pt x="2250684" y="494531"/>
                </a:lnTo>
                <a:lnTo>
                  <a:pt x="2260209" y="500913"/>
                </a:lnTo>
                <a:lnTo>
                  <a:pt x="2269734" y="507866"/>
                </a:lnTo>
                <a:lnTo>
                  <a:pt x="2283640" y="517391"/>
                </a:lnTo>
                <a:cubicBezTo>
                  <a:pt x="2287917" y="519448"/>
                  <a:pt x="2291813" y="522220"/>
                  <a:pt x="2295165" y="525582"/>
                </a:cubicBezTo>
                <a:lnTo>
                  <a:pt x="2295165" y="524725"/>
                </a:lnTo>
                <a:lnTo>
                  <a:pt x="2309929" y="535584"/>
                </a:lnTo>
                <a:lnTo>
                  <a:pt x="2321645" y="545109"/>
                </a:lnTo>
                <a:cubicBezTo>
                  <a:pt x="2328884" y="550633"/>
                  <a:pt x="2334789" y="554919"/>
                  <a:pt x="2340123" y="558539"/>
                </a:cubicBezTo>
                <a:cubicBezTo>
                  <a:pt x="2350696" y="566064"/>
                  <a:pt x="2359364" y="570731"/>
                  <a:pt x="2369746" y="579208"/>
                </a:cubicBezTo>
                <a:cubicBezTo>
                  <a:pt x="2367936" y="573874"/>
                  <a:pt x="2380509" y="583494"/>
                  <a:pt x="2405084" y="605497"/>
                </a:cubicBezTo>
                <a:cubicBezTo>
                  <a:pt x="2413942" y="612927"/>
                  <a:pt x="2422134" y="621023"/>
                  <a:pt x="2430706" y="628738"/>
                </a:cubicBezTo>
                <a:cubicBezTo>
                  <a:pt x="2411561" y="604449"/>
                  <a:pt x="2404036" y="593591"/>
                  <a:pt x="2391177" y="577208"/>
                </a:cubicBezTo>
                <a:lnTo>
                  <a:pt x="2375652" y="561015"/>
                </a:lnTo>
                <a:lnTo>
                  <a:pt x="2391368" y="571493"/>
                </a:lnTo>
                <a:cubicBezTo>
                  <a:pt x="2394225" y="573874"/>
                  <a:pt x="2397178" y="576160"/>
                  <a:pt x="2400226" y="578541"/>
                </a:cubicBezTo>
                <a:cubicBezTo>
                  <a:pt x="2387853" y="564873"/>
                  <a:pt x="2374480" y="552138"/>
                  <a:pt x="2360221" y="540441"/>
                </a:cubicBezTo>
                <a:lnTo>
                  <a:pt x="2350696" y="529202"/>
                </a:lnTo>
                <a:cubicBezTo>
                  <a:pt x="2355078" y="532821"/>
                  <a:pt x="2360793" y="537203"/>
                  <a:pt x="2366888" y="542346"/>
                </a:cubicBezTo>
                <a:cubicBezTo>
                  <a:pt x="2372985" y="547490"/>
                  <a:pt x="2379462" y="552919"/>
                  <a:pt x="2385081" y="558444"/>
                </a:cubicBezTo>
                <a:cubicBezTo>
                  <a:pt x="2391558" y="565664"/>
                  <a:pt x="2399150" y="571807"/>
                  <a:pt x="2407560" y="576636"/>
                </a:cubicBezTo>
                <a:cubicBezTo>
                  <a:pt x="2410227" y="574731"/>
                  <a:pt x="2375556" y="543299"/>
                  <a:pt x="2358507" y="528249"/>
                </a:cubicBezTo>
                <a:lnTo>
                  <a:pt x="2354411" y="514343"/>
                </a:lnTo>
                <a:cubicBezTo>
                  <a:pt x="2337837" y="498912"/>
                  <a:pt x="2315644" y="483196"/>
                  <a:pt x="2302785" y="471766"/>
                </a:cubicBezTo>
                <a:cubicBezTo>
                  <a:pt x="2291832" y="461860"/>
                  <a:pt x="2277449" y="451668"/>
                  <a:pt x="2262495" y="440810"/>
                </a:cubicBezTo>
                <a:lnTo>
                  <a:pt x="2239730" y="424331"/>
                </a:lnTo>
                <a:lnTo>
                  <a:pt x="2216489" y="409092"/>
                </a:lnTo>
                <a:cubicBezTo>
                  <a:pt x="2186676" y="388708"/>
                  <a:pt x="2160101" y="372992"/>
                  <a:pt x="2154386" y="365181"/>
                </a:cubicBezTo>
                <a:cubicBezTo>
                  <a:pt x="2146670" y="360609"/>
                  <a:pt x="2138955" y="356037"/>
                  <a:pt x="2131145" y="351751"/>
                </a:cubicBezTo>
                <a:cubicBezTo>
                  <a:pt x="2138955" y="356037"/>
                  <a:pt x="2146670" y="360609"/>
                  <a:pt x="2154386" y="365086"/>
                </a:cubicBezTo>
                <a:cubicBezTo>
                  <a:pt x="2158958" y="366515"/>
                  <a:pt x="2155910" y="363848"/>
                  <a:pt x="2149433" y="359562"/>
                </a:cubicBezTo>
                <a:cubicBezTo>
                  <a:pt x="2142956" y="355275"/>
                  <a:pt x="2133335" y="349084"/>
                  <a:pt x="2124382" y="344322"/>
                </a:cubicBezTo>
                <a:cubicBezTo>
                  <a:pt x="2117048" y="339654"/>
                  <a:pt x="2112952" y="336321"/>
                  <a:pt x="2106094" y="331844"/>
                </a:cubicBezTo>
                <a:cubicBezTo>
                  <a:pt x="2102570" y="329558"/>
                  <a:pt x="2098474" y="327081"/>
                  <a:pt x="2093045" y="323938"/>
                </a:cubicBezTo>
                <a:cubicBezTo>
                  <a:pt x="2086015" y="319804"/>
                  <a:pt x="2078767" y="316051"/>
                  <a:pt x="2071328" y="312698"/>
                </a:cubicBezTo>
                <a:cubicBezTo>
                  <a:pt x="2073233" y="310984"/>
                  <a:pt x="2062374" y="304507"/>
                  <a:pt x="2045229" y="295649"/>
                </a:cubicBezTo>
                <a:cubicBezTo>
                  <a:pt x="2036561" y="291077"/>
                  <a:pt x="2026655" y="285933"/>
                  <a:pt x="2015511" y="281552"/>
                </a:cubicBezTo>
                <a:lnTo>
                  <a:pt x="1980840" y="267264"/>
                </a:lnTo>
                <a:cubicBezTo>
                  <a:pt x="1974173" y="264597"/>
                  <a:pt x="1967601" y="261740"/>
                  <a:pt x="1961028" y="259263"/>
                </a:cubicBezTo>
                <a:lnTo>
                  <a:pt x="1941407" y="252310"/>
                </a:lnTo>
                <a:lnTo>
                  <a:pt x="1903307" y="238689"/>
                </a:lnTo>
                <a:lnTo>
                  <a:pt x="1866540" y="226973"/>
                </a:lnTo>
                <a:cubicBezTo>
                  <a:pt x="1854539" y="223354"/>
                  <a:pt x="1843109" y="218972"/>
                  <a:pt x="1831488" y="215925"/>
                </a:cubicBezTo>
                <a:lnTo>
                  <a:pt x="1802151" y="207828"/>
                </a:lnTo>
                <a:cubicBezTo>
                  <a:pt x="1803104" y="206876"/>
                  <a:pt x="1808247" y="206114"/>
                  <a:pt x="1772910" y="198303"/>
                </a:cubicBezTo>
                <a:lnTo>
                  <a:pt x="1730258" y="189940"/>
                </a:lnTo>
                <a:lnTo>
                  <a:pt x="1721236" y="190196"/>
                </a:lnTo>
                <a:lnTo>
                  <a:pt x="1721229" y="190195"/>
                </a:lnTo>
                <a:lnTo>
                  <a:pt x="1730258" y="189940"/>
                </a:lnTo>
                <a:lnTo>
                  <a:pt x="1729190" y="189731"/>
                </a:lnTo>
                <a:cubicBezTo>
                  <a:pt x="1718445" y="186035"/>
                  <a:pt x="1707273" y="183730"/>
                  <a:pt x="1695947" y="182873"/>
                </a:cubicBezTo>
                <a:lnTo>
                  <a:pt x="1682422" y="181063"/>
                </a:lnTo>
                <a:cubicBezTo>
                  <a:pt x="1676612" y="178015"/>
                  <a:pt x="1646036" y="171729"/>
                  <a:pt x="1695662" y="176301"/>
                </a:cubicBezTo>
                <a:cubicBezTo>
                  <a:pt x="1694233" y="173824"/>
                  <a:pt x="1705568" y="172395"/>
                  <a:pt x="1650037" y="165156"/>
                </a:cubicBezTo>
                <a:cubicBezTo>
                  <a:pt x="1635940" y="164109"/>
                  <a:pt x="1618128" y="163537"/>
                  <a:pt x="1601174" y="162489"/>
                </a:cubicBezTo>
                <a:lnTo>
                  <a:pt x="1576980" y="161346"/>
                </a:lnTo>
                <a:cubicBezTo>
                  <a:pt x="1569455" y="161251"/>
                  <a:pt x="1562693" y="162108"/>
                  <a:pt x="1557359" y="162108"/>
                </a:cubicBezTo>
                <a:cubicBezTo>
                  <a:pt x="1542881" y="163347"/>
                  <a:pt x="1525260" y="162489"/>
                  <a:pt x="1505733" y="163347"/>
                </a:cubicBezTo>
                <a:cubicBezTo>
                  <a:pt x="1486207" y="164204"/>
                  <a:pt x="1464585" y="164204"/>
                  <a:pt x="1442202" y="164204"/>
                </a:cubicBezTo>
                <a:cubicBezTo>
                  <a:pt x="1439535" y="162394"/>
                  <a:pt x="1446678" y="160680"/>
                  <a:pt x="1473920" y="159060"/>
                </a:cubicBezTo>
                <a:cubicBezTo>
                  <a:pt x="1488588" y="158203"/>
                  <a:pt x="1511829" y="156774"/>
                  <a:pt x="1491255" y="155917"/>
                </a:cubicBezTo>
                <a:cubicBezTo>
                  <a:pt x="1475206" y="155546"/>
                  <a:pt x="1459137" y="156117"/>
                  <a:pt x="1443154" y="157631"/>
                </a:cubicBezTo>
                <a:cubicBezTo>
                  <a:pt x="1432581" y="158394"/>
                  <a:pt x="1421246" y="160584"/>
                  <a:pt x="1410293" y="161918"/>
                </a:cubicBezTo>
                <a:lnTo>
                  <a:pt x="1382385" y="163918"/>
                </a:lnTo>
                <a:cubicBezTo>
                  <a:pt x="1373145" y="164489"/>
                  <a:pt x="1364096" y="165156"/>
                  <a:pt x="1354571" y="166490"/>
                </a:cubicBezTo>
                <a:lnTo>
                  <a:pt x="1299136" y="173253"/>
                </a:lnTo>
                <a:lnTo>
                  <a:pt x="1281801" y="169157"/>
                </a:lnTo>
                <a:cubicBezTo>
                  <a:pt x="1263608" y="172586"/>
                  <a:pt x="1245129" y="174681"/>
                  <a:pt x="1226841" y="178682"/>
                </a:cubicBezTo>
                <a:cubicBezTo>
                  <a:pt x="1208553" y="182682"/>
                  <a:pt x="1190265" y="186778"/>
                  <a:pt x="1171215" y="191255"/>
                </a:cubicBezTo>
                <a:cubicBezTo>
                  <a:pt x="1151003" y="200447"/>
                  <a:pt x="1129820" y="207314"/>
                  <a:pt x="1108064" y="211734"/>
                </a:cubicBezTo>
                <a:cubicBezTo>
                  <a:pt x="1084633" y="217734"/>
                  <a:pt x="1028054" y="237165"/>
                  <a:pt x="1062440" y="221259"/>
                </a:cubicBezTo>
                <a:cubicBezTo>
                  <a:pt x="1075584" y="217544"/>
                  <a:pt x="1088157" y="212972"/>
                  <a:pt x="1101207" y="209257"/>
                </a:cubicBezTo>
                <a:cubicBezTo>
                  <a:pt x="1114256" y="205542"/>
                  <a:pt x="1127019" y="201637"/>
                  <a:pt x="1139783" y="197351"/>
                </a:cubicBezTo>
                <a:cubicBezTo>
                  <a:pt x="1138830" y="196398"/>
                  <a:pt x="1141021" y="194493"/>
                  <a:pt x="1124067" y="198494"/>
                </a:cubicBezTo>
                <a:cubicBezTo>
                  <a:pt x="1116113" y="197655"/>
                  <a:pt x="1108074" y="198465"/>
                  <a:pt x="1100444" y="200875"/>
                </a:cubicBezTo>
                <a:cubicBezTo>
                  <a:pt x="1087491" y="203542"/>
                  <a:pt x="1071488" y="208209"/>
                  <a:pt x="1057772" y="211543"/>
                </a:cubicBezTo>
                <a:cubicBezTo>
                  <a:pt x="1031198" y="220401"/>
                  <a:pt x="1015101" y="226402"/>
                  <a:pt x="1002051" y="230593"/>
                </a:cubicBezTo>
                <a:cubicBezTo>
                  <a:pt x="989002" y="234784"/>
                  <a:pt x="979191" y="237165"/>
                  <a:pt x="966142" y="241356"/>
                </a:cubicBezTo>
                <a:lnTo>
                  <a:pt x="965475" y="238118"/>
                </a:lnTo>
                <a:cubicBezTo>
                  <a:pt x="996336" y="225926"/>
                  <a:pt x="1003099" y="221830"/>
                  <a:pt x="1007861" y="218306"/>
                </a:cubicBezTo>
                <a:cubicBezTo>
                  <a:pt x="1010538" y="216229"/>
                  <a:pt x="1013329" y="214315"/>
                  <a:pt x="1016243" y="212591"/>
                </a:cubicBezTo>
                <a:cubicBezTo>
                  <a:pt x="1023416" y="208771"/>
                  <a:pt x="1030902" y="205580"/>
                  <a:pt x="1038627" y="203066"/>
                </a:cubicBezTo>
                <a:cubicBezTo>
                  <a:pt x="1071012" y="190017"/>
                  <a:pt x="1084538" y="181158"/>
                  <a:pt x="1118637" y="169633"/>
                </a:cubicBezTo>
                <a:cubicBezTo>
                  <a:pt x="1187970" y="144592"/>
                  <a:pt x="1260102" y="128123"/>
                  <a:pt x="1333426" y="120579"/>
                </a:cubicBezTo>
                <a:cubicBezTo>
                  <a:pt x="1390290" y="114102"/>
                  <a:pt x="1439725" y="110292"/>
                  <a:pt x="1489731" y="108006"/>
                </a:cubicBezTo>
                <a:close/>
                <a:moveTo>
                  <a:pt x="1730523" y="91719"/>
                </a:moveTo>
                <a:cubicBezTo>
                  <a:pt x="1730523" y="92957"/>
                  <a:pt x="1725475" y="93433"/>
                  <a:pt x="1730523" y="95529"/>
                </a:cubicBezTo>
                <a:cubicBezTo>
                  <a:pt x="1725760" y="93433"/>
                  <a:pt x="1730523" y="92957"/>
                  <a:pt x="1730523" y="91719"/>
                </a:cubicBezTo>
                <a:close/>
                <a:moveTo>
                  <a:pt x="1510971" y="91148"/>
                </a:moveTo>
                <a:cubicBezTo>
                  <a:pt x="1516572" y="90938"/>
                  <a:pt x="1522173" y="91167"/>
                  <a:pt x="1527735" y="91814"/>
                </a:cubicBezTo>
                <a:cubicBezTo>
                  <a:pt x="1536688" y="94196"/>
                  <a:pt x="1500779" y="92672"/>
                  <a:pt x="1480872" y="94291"/>
                </a:cubicBezTo>
                <a:lnTo>
                  <a:pt x="1486682" y="92386"/>
                </a:lnTo>
                <a:cubicBezTo>
                  <a:pt x="1493826" y="92100"/>
                  <a:pt x="1502970" y="91148"/>
                  <a:pt x="1510971" y="91148"/>
                </a:cubicBezTo>
                <a:close/>
                <a:moveTo>
                  <a:pt x="1007004" y="88385"/>
                </a:moveTo>
                <a:lnTo>
                  <a:pt x="998336" y="91814"/>
                </a:lnTo>
                <a:lnTo>
                  <a:pt x="994050" y="93529"/>
                </a:lnTo>
                <a:cubicBezTo>
                  <a:pt x="962332" y="106578"/>
                  <a:pt x="941662" y="117151"/>
                  <a:pt x="936900" y="122104"/>
                </a:cubicBezTo>
                <a:cubicBezTo>
                  <a:pt x="936233" y="122866"/>
                  <a:pt x="935947" y="123533"/>
                  <a:pt x="936138" y="123914"/>
                </a:cubicBezTo>
                <a:cubicBezTo>
                  <a:pt x="936233" y="123533"/>
                  <a:pt x="936519" y="122866"/>
                  <a:pt x="937186" y="122104"/>
                </a:cubicBezTo>
                <a:lnTo>
                  <a:pt x="937090" y="122104"/>
                </a:lnTo>
                <a:cubicBezTo>
                  <a:pt x="941377" y="117436"/>
                  <a:pt x="962046" y="106768"/>
                  <a:pt x="994240" y="93529"/>
                </a:cubicBezTo>
                <a:lnTo>
                  <a:pt x="998526" y="91814"/>
                </a:lnTo>
                <a:close/>
                <a:moveTo>
                  <a:pt x="1828440" y="34759"/>
                </a:moveTo>
                <a:cubicBezTo>
                  <a:pt x="1889686" y="49618"/>
                  <a:pt x="1924071" y="62858"/>
                  <a:pt x="1939597" y="71145"/>
                </a:cubicBezTo>
                <a:lnTo>
                  <a:pt x="1861111" y="47523"/>
                </a:lnTo>
                <a:cubicBezTo>
                  <a:pt x="1849852" y="44284"/>
                  <a:pt x="1838917" y="40008"/>
                  <a:pt x="1828440" y="34759"/>
                </a:cubicBezTo>
                <a:close/>
                <a:moveTo>
                  <a:pt x="1480575" y="5"/>
                </a:moveTo>
                <a:cubicBezTo>
                  <a:pt x="1493208" y="-54"/>
                  <a:pt x="1502066" y="327"/>
                  <a:pt x="1502018" y="1708"/>
                </a:cubicBezTo>
                <a:cubicBezTo>
                  <a:pt x="1501923" y="4470"/>
                  <a:pt x="1459822" y="4565"/>
                  <a:pt x="1434772" y="5232"/>
                </a:cubicBezTo>
                <a:cubicBezTo>
                  <a:pt x="1419056" y="5804"/>
                  <a:pt x="1400863" y="7899"/>
                  <a:pt x="1384670" y="8947"/>
                </a:cubicBezTo>
                <a:cubicBezTo>
                  <a:pt x="1372164" y="10033"/>
                  <a:pt x="1359591" y="10356"/>
                  <a:pt x="1347047" y="9899"/>
                </a:cubicBezTo>
                <a:lnTo>
                  <a:pt x="1276085" y="18853"/>
                </a:lnTo>
                <a:lnTo>
                  <a:pt x="1273760" y="19290"/>
                </a:lnTo>
                <a:lnTo>
                  <a:pt x="1276181" y="18758"/>
                </a:lnTo>
                <a:cubicBezTo>
                  <a:pt x="1196170" y="28283"/>
                  <a:pt x="1128067" y="48380"/>
                  <a:pt x="1057106" y="70478"/>
                </a:cubicBezTo>
                <a:lnTo>
                  <a:pt x="1057348" y="70477"/>
                </a:lnTo>
                <a:lnTo>
                  <a:pt x="1057010" y="70574"/>
                </a:lnTo>
                <a:lnTo>
                  <a:pt x="1062435" y="70574"/>
                </a:lnTo>
                <a:lnTo>
                  <a:pt x="1059010" y="73145"/>
                </a:lnTo>
                <a:cubicBezTo>
                  <a:pt x="1061249" y="71954"/>
                  <a:pt x="1062654" y="71050"/>
                  <a:pt x="1062547" y="70574"/>
                </a:cubicBezTo>
                <a:lnTo>
                  <a:pt x="1062435" y="70574"/>
                </a:lnTo>
                <a:lnTo>
                  <a:pt x="1062594" y="70454"/>
                </a:lnTo>
                <a:lnTo>
                  <a:pt x="1057348" y="70477"/>
                </a:lnTo>
                <a:lnTo>
                  <a:pt x="1163333" y="40034"/>
                </a:lnTo>
                <a:lnTo>
                  <a:pt x="1273760" y="19290"/>
                </a:lnTo>
                <a:lnTo>
                  <a:pt x="1226746" y="29616"/>
                </a:lnTo>
                <a:cubicBezTo>
                  <a:pt x="1217125" y="31426"/>
                  <a:pt x="1206743" y="32759"/>
                  <a:pt x="1196266" y="35045"/>
                </a:cubicBezTo>
                <a:lnTo>
                  <a:pt x="1163785" y="41999"/>
                </a:lnTo>
                <a:lnTo>
                  <a:pt x="1192932" y="53809"/>
                </a:lnTo>
                <a:cubicBezTo>
                  <a:pt x="1179778" y="57181"/>
                  <a:pt x="1166414" y="59696"/>
                  <a:pt x="1152927" y="61334"/>
                </a:cubicBezTo>
                <a:cubicBezTo>
                  <a:pt x="1147402" y="62096"/>
                  <a:pt x="1141402" y="62858"/>
                  <a:pt x="1133877" y="64668"/>
                </a:cubicBezTo>
                <a:cubicBezTo>
                  <a:pt x="1126352" y="66478"/>
                  <a:pt x="1117303" y="69335"/>
                  <a:pt x="1105302" y="73336"/>
                </a:cubicBezTo>
                <a:cubicBezTo>
                  <a:pt x="1088538" y="78575"/>
                  <a:pt x="1071012" y="82480"/>
                  <a:pt x="1053962" y="87623"/>
                </a:cubicBezTo>
                <a:cubicBezTo>
                  <a:pt x="1037103" y="92681"/>
                  <a:pt x="1020501" y="98596"/>
                  <a:pt x="1004242" y="105340"/>
                </a:cubicBezTo>
                <a:cubicBezTo>
                  <a:pt x="1014910" y="102863"/>
                  <a:pt x="1017767" y="102482"/>
                  <a:pt x="1013195" y="104768"/>
                </a:cubicBezTo>
                <a:cubicBezTo>
                  <a:pt x="1008623" y="107054"/>
                  <a:pt x="996526" y="110864"/>
                  <a:pt x="977476" y="118580"/>
                </a:cubicBezTo>
                <a:lnTo>
                  <a:pt x="934328" y="135534"/>
                </a:lnTo>
                <a:cubicBezTo>
                  <a:pt x="919850" y="141058"/>
                  <a:pt x="906039" y="147917"/>
                  <a:pt x="891847" y="154108"/>
                </a:cubicBezTo>
                <a:lnTo>
                  <a:pt x="878131" y="160775"/>
                </a:lnTo>
                <a:lnTo>
                  <a:pt x="860414" y="171919"/>
                </a:lnTo>
                <a:lnTo>
                  <a:pt x="863367" y="171919"/>
                </a:lnTo>
                <a:lnTo>
                  <a:pt x="789643" y="213544"/>
                </a:lnTo>
                <a:cubicBezTo>
                  <a:pt x="777451" y="220688"/>
                  <a:pt x="765164" y="227641"/>
                  <a:pt x="752496" y="234403"/>
                </a:cubicBezTo>
                <a:lnTo>
                  <a:pt x="733446" y="244405"/>
                </a:lnTo>
                <a:cubicBezTo>
                  <a:pt x="727350" y="247929"/>
                  <a:pt x="720968" y="251358"/>
                  <a:pt x="714396" y="254692"/>
                </a:cubicBezTo>
                <a:cubicBezTo>
                  <a:pt x="710300" y="256978"/>
                  <a:pt x="701251" y="262312"/>
                  <a:pt x="691250" y="268503"/>
                </a:cubicBezTo>
                <a:lnTo>
                  <a:pt x="675820" y="278028"/>
                </a:lnTo>
                <a:cubicBezTo>
                  <a:pt x="670867" y="281076"/>
                  <a:pt x="665818" y="284600"/>
                  <a:pt x="661342" y="287553"/>
                </a:cubicBezTo>
                <a:cubicBezTo>
                  <a:pt x="638482" y="304126"/>
                  <a:pt x="615145" y="320128"/>
                  <a:pt x="593333" y="338226"/>
                </a:cubicBezTo>
                <a:cubicBezTo>
                  <a:pt x="584570" y="346322"/>
                  <a:pt x="573807" y="355181"/>
                  <a:pt x="561329" y="366801"/>
                </a:cubicBezTo>
                <a:cubicBezTo>
                  <a:pt x="548851" y="378422"/>
                  <a:pt x="533897" y="391852"/>
                  <a:pt x="515704" y="407663"/>
                </a:cubicBezTo>
                <a:cubicBezTo>
                  <a:pt x="486558" y="436238"/>
                  <a:pt x="453125" y="468718"/>
                  <a:pt x="421883" y="502913"/>
                </a:cubicBezTo>
                <a:lnTo>
                  <a:pt x="409977" y="515582"/>
                </a:lnTo>
                <a:cubicBezTo>
                  <a:pt x="406072" y="519868"/>
                  <a:pt x="402452" y="524249"/>
                  <a:pt x="398642" y="528631"/>
                </a:cubicBezTo>
                <a:lnTo>
                  <a:pt x="376639" y="554634"/>
                </a:lnTo>
                <a:cubicBezTo>
                  <a:pt x="361971" y="571493"/>
                  <a:pt x="349493" y="589210"/>
                  <a:pt x="337587" y="605593"/>
                </a:cubicBezTo>
                <a:cubicBezTo>
                  <a:pt x="322442" y="625691"/>
                  <a:pt x="300725" y="654551"/>
                  <a:pt x="282342" y="679792"/>
                </a:cubicBezTo>
                <a:cubicBezTo>
                  <a:pt x="266245" y="703224"/>
                  <a:pt x="251767" y="724941"/>
                  <a:pt x="240908" y="744372"/>
                </a:cubicBezTo>
                <a:cubicBezTo>
                  <a:pt x="230050" y="763803"/>
                  <a:pt x="221477" y="780472"/>
                  <a:pt x="215381" y="792950"/>
                </a:cubicBezTo>
                <a:cubicBezTo>
                  <a:pt x="212333" y="799236"/>
                  <a:pt x="209952" y="804475"/>
                  <a:pt x="208237" y="808666"/>
                </a:cubicBezTo>
                <a:cubicBezTo>
                  <a:pt x="207018" y="811571"/>
                  <a:pt x="206151" y="814609"/>
                  <a:pt x="205666" y="817715"/>
                </a:cubicBezTo>
                <a:cubicBezTo>
                  <a:pt x="205380" y="821429"/>
                  <a:pt x="207856" y="819619"/>
                  <a:pt x="213571" y="811904"/>
                </a:cubicBezTo>
                <a:cubicBezTo>
                  <a:pt x="226240" y="791521"/>
                  <a:pt x="238241" y="770375"/>
                  <a:pt x="250528" y="752754"/>
                </a:cubicBezTo>
                <a:cubicBezTo>
                  <a:pt x="262816" y="735133"/>
                  <a:pt x="273865" y="720369"/>
                  <a:pt x="281866" y="710844"/>
                </a:cubicBezTo>
                <a:cubicBezTo>
                  <a:pt x="285580" y="705319"/>
                  <a:pt x="289200" y="699985"/>
                  <a:pt x="292629" y="694747"/>
                </a:cubicBezTo>
                <a:lnTo>
                  <a:pt x="303106" y="681507"/>
                </a:lnTo>
                <a:cubicBezTo>
                  <a:pt x="309869" y="672553"/>
                  <a:pt x="316060" y="664743"/>
                  <a:pt x="321585" y="657885"/>
                </a:cubicBezTo>
                <a:cubicBezTo>
                  <a:pt x="327109" y="651027"/>
                  <a:pt x="331681" y="645122"/>
                  <a:pt x="336063" y="640645"/>
                </a:cubicBezTo>
                <a:cubicBezTo>
                  <a:pt x="340444" y="636168"/>
                  <a:pt x="343969" y="632834"/>
                  <a:pt x="346636" y="630548"/>
                </a:cubicBezTo>
                <a:cubicBezTo>
                  <a:pt x="351684" y="626167"/>
                  <a:pt x="353875" y="626357"/>
                  <a:pt x="351684" y="631501"/>
                </a:cubicBezTo>
                <a:cubicBezTo>
                  <a:pt x="349493" y="636644"/>
                  <a:pt x="342826" y="646741"/>
                  <a:pt x="333301" y="663124"/>
                </a:cubicBezTo>
                <a:cubicBezTo>
                  <a:pt x="316537" y="690175"/>
                  <a:pt x="322061" y="684745"/>
                  <a:pt x="345969" y="652742"/>
                </a:cubicBezTo>
                <a:cubicBezTo>
                  <a:pt x="360923" y="632453"/>
                  <a:pt x="375687" y="612070"/>
                  <a:pt x="392546" y="592448"/>
                </a:cubicBezTo>
                <a:cubicBezTo>
                  <a:pt x="409405" y="572827"/>
                  <a:pt x="425884" y="553777"/>
                  <a:pt x="443410" y="534727"/>
                </a:cubicBezTo>
                <a:cubicBezTo>
                  <a:pt x="466936" y="510819"/>
                  <a:pt x="479700" y="493198"/>
                  <a:pt x="501036" y="472719"/>
                </a:cubicBezTo>
                <a:cubicBezTo>
                  <a:pt x="508465" y="464147"/>
                  <a:pt x="519419" y="452717"/>
                  <a:pt x="531802" y="440429"/>
                </a:cubicBezTo>
                <a:lnTo>
                  <a:pt x="571807" y="404044"/>
                </a:lnTo>
                <a:lnTo>
                  <a:pt x="581332" y="394519"/>
                </a:lnTo>
                <a:lnTo>
                  <a:pt x="591809" y="384994"/>
                </a:lnTo>
                <a:lnTo>
                  <a:pt x="612669" y="366515"/>
                </a:lnTo>
                <a:lnTo>
                  <a:pt x="623051" y="352037"/>
                </a:lnTo>
                <a:cubicBezTo>
                  <a:pt x="621337" y="351561"/>
                  <a:pt x="623623" y="348513"/>
                  <a:pt x="628671" y="344036"/>
                </a:cubicBezTo>
                <a:cubicBezTo>
                  <a:pt x="633719" y="339559"/>
                  <a:pt x="641625" y="333940"/>
                  <a:pt x="650578" y="327558"/>
                </a:cubicBezTo>
                <a:cubicBezTo>
                  <a:pt x="668485" y="314414"/>
                  <a:pt x="690583" y="298983"/>
                  <a:pt x="705442" y="289458"/>
                </a:cubicBezTo>
                <a:cubicBezTo>
                  <a:pt x="755068" y="257644"/>
                  <a:pt x="827172" y="219164"/>
                  <a:pt x="859843" y="208210"/>
                </a:cubicBezTo>
                <a:lnTo>
                  <a:pt x="873654" y="201638"/>
                </a:lnTo>
                <a:lnTo>
                  <a:pt x="887751" y="195542"/>
                </a:lnTo>
                <a:lnTo>
                  <a:pt x="916326" y="183635"/>
                </a:lnTo>
                <a:lnTo>
                  <a:pt x="937281" y="174015"/>
                </a:lnTo>
                <a:cubicBezTo>
                  <a:pt x="943853" y="171443"/>
                  <a:pt x="949473" y="169443"/>
                  <a:pt x="954045" y="167824"/>
                </a:cubicBezTo>
                <a:cubicBezTo>
                  <a:pt x="959236" y="165490"/>
                  <a:pt x="964837" y="164195"/>
                  <a:pt x="970523" y="164014"/>
                </a:cubicBezTo>
                <a:lnTo>
                  <a:pt x="994526" y="154489"/>
                </a:lnTo>
                <a:lnTo>
                  <a:pt x="1006528" y="149822"/>
                </a:lnTo>
                <a:lnTo>
                  <a:pt x="1018720" y="145726"/>
                </a:lnTo>
                <a:cubicBezTo>
                  <a:pt x="1029540" y="140620"/>
                  <a:pt x="1040970" y="136906"/>
                  <a:pt x="1052724" y="134677"/>
                </a:cubicBezTo>
                <a:cubicBezTo>
                  <a:pt x="1060820" y="132391"/>
                  <a:pt x="1068821" y="129724"/>
                  <a:pt x="1076917" y="127628"/>
                </a:cubicBezTo>
                <a:lnTo>
                  <a:pt x="1101397" y="121532"/>
                </a:lnTo>
                <a:lnTo>
                  <a:pt x="1139497" y="111531"/>
                </a:lnTo>
                <a:cubicBezTo>
                  <a:pt x="1152165" y="108388"/>
                  <a:pt x="1164928" y="105911"/>
                  <a:pt x="1177597" y="103149"/>
                </a:cubicBezTo>
                <a:lnTo>
                  <a:pt x="1215697" y="95148"/>
                </a:lnTo>
                <a:lnTo>
                  <a:pt x="1253225" y="89242"/>
                </a:lnTo>
                <a:cubicBezTo>
                  <a:pt x="1266751" y="87242"/>
                  <a:pt x="1279895" y="84670"/>
                  <a:pt x="1292944" y="83147"/>
                </a:cubicBezTo>
                <a:lnTo>
                  <a:pt x="1331044" y="78384"/>
                </a:lnTo>
                <a:cubicBezTo>
                  <a:pt x="1356476" y="74574"/>
                  <a:pt x="1380289" y="72574"/>
                  <a:pt x="1404101" y="69716"/>
                </a:cubicBezTo>
                <a:cubicBezTo>
                  <a:pt x="1410673" y="68478"/>
                  <a:pt x="1418293" y="67430"/>
                  <a:pt x="1426675" y="66478"/>
                </a:cubicBezTo>
                <a:cubicBezTo>
                  <a:pt x="1435057" y="65525"/>
                  <a:pt x="1444011" y="65049"/>
                  <a:pt x="1453536" y="65049"/>
                </a:cubicBezTo>
                <a:cubicBezTo>
                  <a:pt x="1472586" y="64382"/>
                  <a:pt x="1492684" y="64382"/>
                  <a:pt x="1510686" y="64382"/>
                </a:cubicBezTo>
                <a:lnTo>
                  <a:pt x="1551643" y="65906"/>
                </a:lnTo>
                <a:cubicBezTo>
                  <a:pt x="1564978" y="66573"/>
                  <a:pt x="1579266" y="66573"/>
                  <a:pt x="1593553" y="67907"/>
                </a:cubicBezTo>
                <a:cubicBezTo>
                  <a:pt x="1605745" y="70192"/>
                  <a:pt x="1606222" y="71526"/>
                  <a:pt x="1615747" y="74479"/>
                </a:cubicBezTo>
                <a:cubicBezTo>
                  <a:pt x="1625272" y="77432"/>
                  <a:pt x="1644322" y="78289"/>
                  <a:pt x="1691947" y="84004"/>
                </a:cubicBezTo>
                <a:cubicBezTo>
                  <a:pt x="1693566" y="81337"/>
                  <a:pt x="1724427" y="84099"/>
                  <a:pt x="1760717" y="91624"/>
                </a:cubicBezTo>
                <a:lnTo>
                  <a:pt x="1781101" y="97243"/>
                </a:lnTo>
                <a:cubicBezTo>
                  <a:pt x="1797198" y="99910"/>
                  <a:pt x="1809199" y="102482"/>
                  <a:pt x="1819201" y="104197"/>
                </a:cubicBezTo>
                <a:cubicBezTo>
                  <a:pt x="1829202" y="105911"/>
                  <a:pt x="1838536" y="107150"/>
                  <a:pt x="1845490" y="108197"/>
                </a:cubicBezTo>
                <a:cubicBezTo>
                  <a:pt x="1852443" y="109245"/>
                  <a:pt x="1860349" y="110198"/>
                  <a:pt x="1868635" y="112483"/>
                </a:cubicBezTo>
                <a:cubicBezTo>
                  <a:pt x="1876922" y="114769"/>
                  <a:pt x="1885781" y="117436"/>
                  <a:pt x="1894829" y="120484"/>
                </a:cubicBezTo>
                <a:cubicBezTo>
                  <a:pt x="1909117" y="125247"/>
                  <a:pt x="1917975" y="129152"/>
                  <a:pt x="1906640" y="126676"/>
                </a:cubicBezTo>
                <a:cubicBezTo>
                  <a:pt x="1869874" y="118770"/>
                  <a:pt x="1891019" y="128200"/>
                  <a:pt x="1860349" y="122485"/>
                </a:cubicBezTo>
                <a:cubicBezTo>
                  <a:pt x="1826059" y="115055"/>
                  <a:pt x="1817867" y="114198"/>
                  <a:pt x="1842918" y="121818"/>
                </a:cubicBezTo>
                <a:lnTo>
                  <a:pt x="1841108" y="124675"/>
                </a:lnTo>
                <a:lnTo>
                  <a:pt x="1808533" y="117722"/>
                </a:lnTo>
                <a:cubicBezTo>
                  <a:pt x="1803008" y="116579"/>
                  <a:pt x="1797674" y="115341"/>
                  <a:pt x="1792150" y="114389"/>
                </a:cubicBezTo>
                <a:lnTo>
                  <a:pt x="1775767" y="111722"/>
                </a:lnTo>
                <a:cubicBezTo>
                  <a:pt x="1778339" y="110483"/>
                  <a:pt x="1777481" y="108769"/>
                  <a:pt x="1767194" y="105530"/>
                </a:cubicBezTo>
                <a:cubicBezTo>
                  <a:pt x="1777481" y="108769"/>
                  <a:pt x="1778339" y="110483"/>
                  <a:pt x="1775672" y="111722"/>
                </a:cubicBezTo>
                <a:cubicBezTo>
                  <a:pt x="1754050" y="107435"/>
                  <a:pt x="1735476" y="104101"/>
                  <a:pt x="1716426" y="102197"/>
                </a:cubicBezTo>
                <a:cubicBezTo>
                  <a:pt x="1697376" y="100291"/>
                  <a:pt x="1678135" y="98386"/>
                  <a:pt x="1655847" y="95243"/>
                </a:cubicBezTo>
                <a:lnTo>
                  <a:pt x="1628986" y="93529"/>
                </a:lnTo>
                <a:lnTo>
                  <a:pt x="1626742" y="93435"/>
                </a:lnTo>
                <a:lnTo>
                  <a:pt x="1628415" y="93529"/>
                </a:lnTo>
                <a:cubicBezTo>
                  <a:pt x="1782530" y="106159"/>
                  <a:pt x="1933653" y="143269"/>
                  <a:pt x="2076090" y="203448"/>
                </a:cubicBezTo>
                <a:lnTo>
                  <a:pt x="2062565" y="199638"/>
                </a:lnTo>
                <a:cubicBezTo>
                  <a:pt x="2051611" y="196780"/>
                  <a:pt x="2039609" y="193256"/>
                  <a:pt x="2025989" y="190113"/>
                </a:cubicBezTo>
                <a:lnTo>
                  <a:pt x="1980430" y="177542"/>
                </a:lnTo>
                <a:lnTo>
                  <a:pt x="1980173" y="177445"/>
                </a:lnTo>
                <a:lnTo>
                  <a:pt x="1937216" y="163538"/>
                </a:lnTo>
                <a:lnTo>
                  <a:pt x="1937120" y="163538"/>
                </a:lnTo>
                <a:cubicBezTo>
                  <a:pt x="1930548" y="161062"/>
                  <a:pt x="1923881" y="158776"/>
                  <a:pt x="1917213" y="156680"/>
                </a:cubicBezTo>
                <a:lnTo>
                  <a:pt x="1897020" y="150298"/>
                </a:lnTo>
                <a:cubicBezTo>
                  <a:pt x="1883494" y="146203"/>
                  <a:pt x="1870160" y="141631"/>
                  <a:pt x="1856539" y="137821"/>
                </a:cubicBezTo>
                <a:cubicBezTo>
                  <a:pt x="1846347" y="137259"/>
                  <a:pt x="1836222" y="135887"/>
                  <a:pt x="1826249" y="133725"/>
                </a:cubicBezTo>
                <a:cubicBezTo>
                  <a:pt x="1812343" y="131248"/>
                  <a:pt x="1795007" y="126486"/>
                  <a:pt x="1773671" y="122771"/>
                </a:cubicBezTo>
                <a:lnTo>
                  <a:pt x="1768192" y="121675"/>
                </a:lnTo>
                <a:lnTo>
                  <a:pt x="1726046" y="113246"/>
                </a:lnTo>
                <a:cubicBezTo>
                  <a:pt x="1710806" y="110579"/>
                  <a:pt x="1696043" y="108483"/>
                  <a:pt x="1681374" y="106102"/>
                </a:cubicBezTo>
                <a:cubicBezTo>
                  <a:pt x="1652227" y="100864"/>
                  <a:pt x="1623081" y="98292"/>
                  <a:pt x="1590791" y="95339"/>
                </a:cubicBezTo>
                <a:cubicBezTo>
                  <a:pt x="1585429" y="95148"/>
                  <a:pt x="1580123" y="94120"/>
                  <a:pt x="1575075" y="92291"/>
                </a:cubicBezTo>
                <a:lnTo>
                  <a:pt x="1574581" y="91248"/>
                </a:lnTo>
                <a:lnTo>
                  <a:pt x="1506305" y="88385"/>
                </a:lnTo>
                <a:cubicBezTo>
                  <a:pt x="1007575" y="87900"/>
                  <a:pt x="542946" y="341503"/>
                  <a:pt x="273579" y="761231"/>
                </a:cubicBezTo>
                <a:cubicBezTo>
                  <a:pt x="196588" y="880989"/>
                  <a:pt x="137543" y="1011367"/>
                  <a:pt x="98319" y="1148232"/>
                </a:cubicBezTo>
                <a:cubicBezTo>
                  <a:pt x="76554" y="1224537"/>
                  <a:pt x="61038" y="1302489"/>
                  <a:pt x="51932" y="1381309"/>
                </a:cubicBezTo>
                <a:cubicBezTo>
                  <a:pt x="52789" y="1368164"/>
                  <a:pt x="53551" y="1355782"/>
                  <a:pt x="54790" y="1344161"/>
                </a:cubicBezTo>
                <a:cubicBezTo>
                  <a:pt x="56409" y="1325778"/>
                  <a:pt x="56885" y="1308728"/>
                  <a:pt x="58790" y="1292155"/>
                </a:cubicBezTo>
                <a:cubicBezTo>
                  <a:pt x="60695" y="1275581"/>
                  <a:pt x="62981" y="1259389"/>
                  <a:pt x="64505" y="1242244"/>
                </a:cubicBezTo>
                <a:cubicBezTo>
                  <a:pt x="66029" y="1225099"/>
                  <a:pt x="75745" y="1184046"/>
                  <a:pt x="70601" y="1196524"/>
                </a:cubicBezTo>
                <a:cubicBezTo>
                  <a:pt x="67058" y="1205801"/>
                  <a:pt x="64315" y="1215355"/>
                  <a:pt x="62410" y="1225099"/>
                </a:cubicBezTo>
                <a:cubicBezTo>
                  <a:pt x="59647" y="1237862"/>
                  <a:pt x="56790" y="1254150"/>
                  <a:pt x="53932" y="1272724"/>
                </a:cubicBezTo>
                <a:cubicBezTo>
                  <a:pt x="51265" y="1287964"/>
                  <a:pt x="49265" y="1306157"/>
                  <a:pt x="47170" y="1323016"/>
                </a:cubicBezTo>
                <a:cubicBezTo>
                  <a:pt x="43264" y="1363211"/>
                  <a:pt x="39645" y="1403216"/>
                  <a:pt x="36311" y="1443412"/>
                </a:cubicBezTo>
                <a:cubicBezTo>
                  <a:pt x="35740" y="1464748"/>
                  <a:pt x="34692" y="1485798"/>
                  <a:pt x="34597" y="1506372"/>
                </a:cubicBezTo>
                <a:cubicBezTo>
                  <a:pt x="34501" y="1526946"/>
                  <a:pt x="35644" y="1546186"/>
                  <a:pt x="36311" y="1563522"/>
                </a:cubicBezTo>
                <a:cubicBezTo>
                  <a:pt x="36787" y="1572094"/>
                  <a:pt x="36978" y="1580381"/>
                  <a:pt x="37740" y="1587906"/>
                </a:cubicBezTo>
                <a:cubicBezTo>
                  <a:pt x="38502" y="1595431"/>
                  <a:pt x="39454" y="1602289"/>
                  <a:pt x="40407" y="1608480"/>
                </a:cubicBezTo>
                <a:cubicBezTo>
                  <a:pt x="41550" y="1615843"/>
                  <a:pt x="42760" y="1622129"/>
                  <a:pt x="44026" y="1627340"/>
                </a:cubicBezTo>
                <a:cubicBezTo>
                  <a:pt x="45265" y="1651724"/>
                  <a:pt x="47170" y="1675917"/>
                  <a:pt x="49551" y="1699920"/>
                </a:cubicBezTo>
                <a:cubicBezTo>
                  <a:pt x="46598" y="1681918"/>
                  <a:pt x="43550" y="1664582"/>
                  <a:pt x="41455" y="1646485"/>
                </a:cubicBezTo>
                <a:cubicBezTo>
                  <a:pt x="39359" y="1628387"/>
                  <a:pt x="36502" y="1610385"/>
                  <a:pt x="35168" y="1591240"/>
                </a:cubicBezTo>
                <a:cubicBezTo>
                  <a:pt x="33835" y="1572094"/>
                  <a:pt x="32977" y="1551997"/>
                  <a:pt x="32025" y="1530280"/>
                </a:cubicBezTo>
                <a:cubicBezTo>
                  <a:pt x="30596" y="1514087"/>
                  <a:pt x="30882" y="1501514"/>
                  <a:pt x="30596" y="1491703"/>
                </a:cubicBezTo>
                <a:cubicBezTo>
                  <a:pt x="30310" y="1481893"/>
                  <a:pt x="29358" y="1475130"/>
                  <a:pt x="29358" y="1470653"/>
                </a:cubicBezTo>
                <a:cubicBezTo>
                  <a:pt x="28405" y="1461605"/>
                  <a:pt x="27167" y="1461700"/>
                  <a:pt x="25738" y="1465986"/>
                </a:cubicBezTo>
                <a:cubicBezTo>
                  <a:pt x="23595" y="1472344"/>
                  <a:pt x="21184" y="1487863"/>
                  <a:pt x="19068" y="1495226"/>
                </a:cubicBezTo>
                <a:lnTo>
                  <a:pt x="17115" y="1499139"/>
                </a:lnTo>
                <a:lnTo>
                  <a:pt x="18404" y="1460366"/>
                </a:lnTo>
                <a:lnTo>
                  <a:pt x="18404" y="1459128"/>
                </a:lnTo>
                <a:cubicBezTo>
                  <a:pt x="18404" y="1470939"/>
                  <a:pt x="17928" y="1483988"/>
                  <a:pt x="17071" y="1499228"/>
                </a:cubicBezTo>
                <a:lnTo>
                  <a:pt x="17115" y="1499139"/>
                </a:lnTo>
                <a:lnTo>
                  <a:pt x="17071" y="1500467"/>
                </a:lnTo>
                <a:cubicBezTo>
                  <a:pt x="17156" y="1510011"/>
                  <a:pt x="16652" y="1519555"/>
                  <a:pt x="15547" y="1529042"/>
                </a:cubicBezTo>
                <a:cubicBezTo>
                  <a:pt x="13137" y="1518650"/>
                  <a:pt x="12499" y="1507925"/>
                  <a:pt x="13642" y="1497323"/>
                </a:cubicBezTo>
                <a:lnTo>
                  <a:pt x="11641" y="1495609"/>
                </a:lnTo>
                <a:lnTo>
                  <a:pt x="6688" y="1477416"/>
                </a:lnTo>
                <a:cubicBezTo>
                  <a:pt x="6688" y="1462271"/>
                  <a:pt x="6022" y="1458271"/>
                  <a:pt x="4974" y="1460176"/>
                </a:cubicBezTo>
                <a:lnTo>
                  <a:pt x="4974" y="1453699"/>
                </a:lnTo>
                <a:lnTo>
                  <a:pt x="211" y="1461890"/>
                </a:lnTo>
                <a:cubicBezTo>
                  <a:pt x="211" y="1452651"/>
                  <a:pt x="-265" y="1443888"/>
                  <a:pt x="211" y="1434363"/>
                </a:cubicBezTo>
                <a:lnTo>
                  <a:pt x="2497" y="1407407"/>
                </a:lnTo>
                <a:cubicBezTo>
                  <a:pt x="4212" y="1389405"/>
                  <a:pt x="5831" y="1371593"/>
                  <a:pt x="7450" y="1353401"/>
                </a:cubicBezTo>
                <a:cubicBezTo>
                  <a:pt x="4402" y="1354258"/>
                  <a:pt x="7927" y="1321777"/>
                  <a:pt x="12880" y="1283677"/>
                </a:cubicBezTo>
                <a:cubicBezTo>
                  <a:pt x="10975" y="1284440"/>
                  <a:pt x="10117" y="1279772"/>
                  <a:pt x="14499" y="1250054"/>
                </a:cubicBezTo>
                <a:lnTo>
                  <a:pt x="13261" y="1244816"/>
                </a:lnTo>
                <a:cubicBezTo>
                  <a:pt x="11737" y="1245768"/>
                  <a:pt x="13261" y="1233385"/>
                  <a:pt x="17166" y="1211097"/>
                </a:cubicBezTo>
                <a:cubicBezTo>
                  <a:pt x="23548" y="1181760"/>
                  <a:pt x="29929" y="1154614"/>
                  <a:pt x="33739" y="1144422"/>
                </a:cubicBezTo>
                <a:cubicBezTo>
                  <a:pt x="29929" y="1154518"/>
                  <a:pt x="23548" y="1181665"/>
                  <a:pt x="17166" y="1211097"/>
                </a:cubicBezTo>
                <a:cubicBezTo>
                  <a:pt x="16594" y="1206811"/>
                  <a:pt x="14118" y="1212431"/>
                  <a:pt x="12499" y="1212431"/>
                </a:cubicBezTo>
                <a:cubicBezTo>
                  <a:pt x="10879" y="1212431"/>
                  <a:pt x="10213" y="1207859"/>
                  <a:pt x="15166" y="1183856"/>
                </a:cubicBezTo>
                <a:cubicBezTo>
                  <a:pt x="25548" y="1131849"/>
                  <a:pt x="21166" y="1141088"/>
                  <a:pt x="19642" y="1137183"/>
                </a:cubicBezTo>
                <a:lnTo>
                  <a:pt x="16023" y="1138421"/>
                </a:lnTo>
                <a:cubicBezTo>
                  <a:pt x="16023" y="1136421"/>
                  <a:pt x="16023" y="1135088"/>
                  <a:pt x="16023" y="1135088"/>
                </a:cubicBezTo>
                <a:cubicBezTo>
                  <a:pt x="26405" y="1096797"/>
                  <a:pt x="28501" y="1080224"/>
                  <a:pt x="35930" y="1051649"/>
                </a:cubicBezTo>
                <a:cubicBezTo>
                  <a:pt x="45550" y="1026693"/>
                  <a:pt x="50218" y="1017740"/>
                  <a:pt x="58981" y="996689"/>
                </a:cubicBezTo>
                <a:cubicBezTo>
                  <a:pt x="50122" y="1017740"/>
                  <a:pt x="45455" y="1026693"/>
                  <a:pt x="35930" y="1051649"/>
                </a:cubicBezTo>
                <a:cubicBezTo>
                  <a:pt x="37035" y="1042828"/>
                  <a:pt x="38654" y="1034085"/>
                  <a:pt x="40788" y="1025455"/>
                </a:cubicBezTo>
                <a:cubicBezTo>
                  <a:pt x="45455" y="1002881"/>
                  <a:pt x="51494" y="980611"/>
                  <a:pt x="58885" y="958780"/>
                </a:cubicBezTo>
                <a:cubicBezTo>
                  <a:pt x="65248" y="941263"/>
                  <a:pt x="70344" y="923309"/>
                  <a:pt x="74125" y="905059"/>
                </a:cubicBezTo>
                <a:cubicBezTo>
                  <a:pt x="78316" y="894772"/>
                  <a:pt x="82507" y="884485"/>
                  <a:pt x="86794" y="874198"/>
                </a:cubicBezTo>
                <a:cubicBezTo>
                  <a:pt x="93842" y="856005"/>
                  <a:pt x="95080" y="848480"/>
                  <a:pt x="98605" y="836955"/>
                </a:cubicBezTo>
                <a:cubicBezTo>
                  <a:pt x="106720" y="815571"/>
                  <a:pt x="116264" y="794759"/>
                  <a:pt x="127180" y="774661"/>
                </a:cubicBezTo>
                <a:cubicBezTo>
                  <a:pt x="126894" y="769709"/>
                  <a:pt x="139943" y="744182"/>
                  <a:pt x="134038" y="749801"/>
                </a:cubicBezTo>
                <a:lnTo>
                  <a:pt x="142229" y="729227"/>
                </a:lnTo>
                <a:lnTo>
                  <a:pt x="140515" y="729894"/>
                </a:lnTo>
                <a:cubicBezTo>
                  <a:pt x="148897" y="715130"/>
                  <a:pt x="156421" y="700462"/>
                  <a:pt x="164327" y="687508"/>
                </a:cubicBezTo>
                <a:cubicBezTo>
                  <a:pt x="172233" y="674554"/>
                  <a:pt x="179281" y="662648"/>
                  <a:pt x="185187" y="652360"/>
                </a:cubicBezTo>
                <a:cubicBezTo>
                  <a:pt x="196712" y="631691"/>
                  <a:pt x="204523" y="618261"/>
                  <a:pt x="203475" y="615594"/>
                </a:cubicBezTo>
                <a:lnTo>
                  <a:pt x="213000" y="600354"/>
                </a:lnTo>
                <a:cubicBezTo>
                  <a:pt x="220810" y="588638"/>
                  <a:pt x="227383" y="578256"/>
                  <a:pt x="233288" y="568731"/>
                </a:cubicBezTo>
                <a:cubicBezTo>
                  <a:pt x="239194" y="559206"/>
                  <a:pt x="245480" y="549967"/>
                  <a:pt x="252338" y="540156"/>
                </a:cubicBezTo>
                <a:cubicBezTo>
                  <a:pt x="259196" y="530345"/>
                  <a:pt x="266626" y="519582"/>
                  <a:pt x="276246" y="507295"/>
                </a:cubicBezTo>
                <a:cubicBezTo>
                  <a:pt x="285866" y="495008"/>
                  <a:pt x="298058" y="481387"/>
                  <a:pt x="313012" y="464718"/>
                </a:cubicBezTo>
                <a:lnTo>
                  <a:pt x="326157" y="451097"/>
                </a:lnTo>
                <a:lnTo>
                  <a:pt x="326194" y="451153"/>
                </a:lnTo>
                <a:lnTo>
                  <a:pt x="326157" y="451192"/>
                </a:lnTo>
                <a:lnTo>
                  <a:pt x="328538" y="454717"/>
                </a:lnTo>
                <a:cubicBezTo>
                  <a:pt x="347588" y="434143"/>
                  <a:pt x="366638" y="415188"/>
                  <a:pt x="376163" y="407092"/>
                </a:cubicBezTo>
                <a:cubicBezTo>
                  <a:pt x="366638" y="415093"/>
                  <a:pt x="347588" y="434048"/>
                  <a:pt x="328538" y="454717"/>
                </a:cubicBezTo>
                <a:lnTo>
                  <a:pt x="326194" y="451153"/>
                </a:lnTo>
                <a:lnTo>
                  <a:pt x="364733" y="410140"/>
                </a:lnTo>
                <a:cubicBezTo>
                  <a:pt x="382869" y="392985"/>
                  <a:pt x="401947" y="376860"/>
                  <a:pt x="421883" y="361848"/>
                </a:cubicBezTo>
                <a:cubicBezTo>
                  <a:pt x="429979" y="355561"/>
                  <a:pt x="437599" y="349847"/>
                  <a:pt x="445029" y="344417"/>
                </a:cubicBezTo>
                <a:lnTo>
                  <a:pt x="467984" y="329368"/>
                </a:lnTo>
                <a:cubicBezTo>
                  <a:pt x="483415" y="318605"/>
                  <a:pt x="472366" y="330225"/>
                  <a:pt x="454363" y="348418"/>
                </a:cubicBezTo>
                <a:cubicBezTo>
                  <a:pt x="446629" y="356657"/>
                  <a:pt x="439714" y="365620"/>
                  <a:pt x="433694" y="375183"/>
                </a:cubicBezTo>
                <a:cubicBezTo>
                  <a:pt x="462555" y="352514"/>
                  <a:pt x="470080" y="352799"/>
                  <a:pt x="470080" y="357657"/>
                </a:cubicBezTo>
                <a:cubicBezTo>
                  <a:pt x="471242" y="356695"/>
                  <a:pt x="472518" y="355895"/>
                  <a:pt x="473890" y="355276"/>
                </a:cubicBezTo>
                <a:cubicBezTo>
                  <a:pt x="486815" y="344312"/>
                  <a:pt x="500369" y="334111"/>
                  <a:pt x="514466" y="324700"/>
                </a:cubicBezTo>
                <a:cubicBezTo>
                  <a:pt x="533707" y="308984"/>
                  <a:pt x="545232" y="301364"/>
                  <a:pt x="532087" y="313556"/>
                </a:cubicBezTo>
                <a:cubicBezTo>
                  <a:pt x="527077" y="317814"/>
                  <a:pt x="522515" y="322567"/>
                  <a:pt x="518467" y="327749"/>
                </a:cubicBezTo>
                <a:cubicBezTo>
                  <a:pt x="517228" y="329653"/>
                  <a:pt x="519038" y="328796"/>
                  <a:pt x="523229" y="325748"/>
                </a:cubicBezTo>
                <a:cubicBezTo>
                  <a:pt x="531706" y="319748"/>
                  <a:pt x="550566" y="305460"/>
                  <a:pt x="574950" y="286410"/>
                </a:cubicBezTo>
                <a:cubicBezTo>
                  <a:pt x="581617" y="280600"/>
                  <a:pt x="587618" y="275456"/>
                  <a:pt x="594000" y="270122"/>
                </a:cubicBezTo>
                <a:cubicBezTo>
                  <a:pt x="600382" y="264788"/>
                  <a:pt x="607144" y="259264"/>
                  <a:pt x="614955" y="253073"/>
                </a:cubicBezTo>
                <a:cubicBezTo>
                  <a:pt x="639625" y="233356"/>
                  <a:pt x="647530" y="229736"/>
                  <a:pt x="649912" y="230403"/>
                </a:cubicBezTo>
                <a:cubicBezTo>
                  <a:pt x="648102" y="233546"/>
                  <a:pt x="660484" y="226117"/>
                  <a:pt x="681630" y="212210"/>
                </a:cubicBezTo>
                <a:cubicBezTo>
                  <a:pt x="707443" y="200590"/>
                  <a:pt x="631052" y="250691"/>
                  <a:pt x="637243" y="252025"/>
                </a:cubicBezTo>
                <a:lnTo>
                  <a:pt x="597429" y="282409"/>
                </a:lnTo>
                <a:cubicBezTo>
                  <a:pt x="594476" y="286219"/>
                  <a:pt x="572473" y="304412"/>
                  <a:pt x="557614" y="317176"/>
                </a:cubicBezTo>
                <a:cubicBezTo>
                  <a:pt x="548089" y="326034"/>
                  <a:pt x="537993" y="334225"/>
                  <a:pt x="529039" y="343750"/>
                </a:cubicBezTo>
                <a:cubicBezTo>
                  <a:pt x="531135" y="342893"/>
                  <a:pt x="529420" y="345275"/>
                  <a:pt x="530659" y="345370"/>
                </a:cubicBezTo>
                <a:cubicBezTo>
                  <a:pt x="531897" y="345465"/>
                  <a:pt x="535421" y="342608"/>
                  <a:pt x="549042" y="332511"/>
                </a:cubicBezTo>
                <a:cubicBezTo>
                  <a:pt x="569616" y="316985"/>
                  <a:pt x="579617" y="307175"/>
                  <a:pt x="593619" y="295268"/>
                </a:cubicBezTo>
                <a:cubicBezTo>
                  <a:pt x="604287" y="286696"/>
                  <a:pt x="617146" y="277171"/>
                  <a:pt x="629147" y="268122"/>
                </a:cubicBezTo>
                <a:lnTo>
                  <a:pt x="636767" y="267550"/>
                </a:lnTo>
                <a:cubicBezTo>
                  <a:pt x="623813" y="279742"/>
                  <a:pt x="578284" y="314985"/>
                  <a:pt x="625909" y="284791"/>
                </a:cubicBezTo>
                <a:cubicBezTo>
                  <a:pt x="635624" y="279171"/>
                  <a:pt x="645721" y="272599"/>
                  <a:pt x="655912" y="265741"/>
                </a:cubicBezTo>
                <a:cubicBezTo>
                  <a:pt x="666104" y="258883"/>
                  <a:pt x="677058" y="252406"/>
                  <a:pt x="687916" y="245262"/>
                </a:cubicBezTo>
                <a:lnTo>
                  <a:pt x="720968" y="223735"/>
                </a:lnTo>
                <a:cubicBezTo>
                  <a:pt x="732303" y="216782"/>
                  <a:pt x="743923" y="210019"/>
                  <a:pt x="755353" y="203257"/>
                </a:cubicBezTo>
                <a:cubicBezTo>
                  <a:pt x="763926" y="196780"/>
                  <a:pt x="773641" y="189160"/>
                  <a:pt x="786405" y="181921"/>
                </a:cubicBezTo>
                <a:cubicBezTo>
                  <a:pt x="799168" y="174682"/>
                  <a:pt x="812694" y="167062"/>
                  <a:pt x="827743" y="159061"/>
                </a:cubicBezTo>
                <a:cubicBezTo>
                  <a:pt x="835363" y="155156"/>
                  <a:pt x="843079" y="150869"/>
                  <a:pt x="851270" y="146964"/>
                </a:cubicBezTo>
                <a:lnTo>
                  <a:pt x="876797" y="135439"/>
                </a:lnTo>
                <a:lnTo>
                  <a:pt x="903467" y="123723"/>
                </a:lnTo>
                <a:lnTo>
                  <a:pt x="917183" y="117817"/>
                </a:lnTo>
                <a:lnTo>
                  <a:pt x="931375" y="112483"/>
                </a:lnTo>
                <a:cubicBezTo>
                  <a:pt x="1021577" y="74660"/>
                  <a:pt x="1115189" y="45542"/>
                  <a:pt x="1210934" y="25520"/>
                </a:cubicBezTo>
                <a:cubicBezTo>
                  <a:pt x="1287134" y="9709"/>
                  <a:pt x="1374288" y="-864"/>
                  <a:pt x="1436486" y="946"/>
                </a:cubicBezTo>
                <a:cubicBezTo>
                  <a:pt x="1451536" y="565"/>
                  <a:pt x="1467943" y="65"/>
                  <a:pt x="1480575" y="5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r>
              <a:rPr lang="en-US" altLang="zh-CN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02</a:t>
            </a:r>
            <a:endParaRPr lang="en-US" altLang="zh-CN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613" name="任意多边形: 形状 2066"/>
          <p:cNvSpPr/>
          <p:nvPr>
            <p:custDataLst>
              <p:tags r:id="rId8"/>
            </p:custDataLst>
          </p:nvPr>
        </p:nvSpPr>
        <p:spPr>
          <a:xfrm>
            <a:off x="583500" y="1712646"/>
            <a:ext cx="800476" cy="815954"/>
          </a:xfrm>
          <a:custGeom>
            <a:avLst/>
            <a:gdLst>
              <a:gd name="connsiteX0" fmla="*/ 1660038 w 2971357"/>
              <a:gd name="connsiteY0" fmla="*/ 2997034 h 3024785"/>
              <a:gd name="connsiteX1" fmla="*/ 1660133 w 2971357"/>
              <a:gd name="connsiteY1" fmla="*/ 2997034 h 3024785"/>
              <a:gd name="connsiteX2" fmla="*/ 1648894 w 2971357"/>
              <a:gd name="connsiteY2" fmla="*/ 2997892 h 3024785"/>
              <a:gd name="connsiteX3" fmla="*/ 1783482 w 2971357"/>
              <a:gd name="connsiteY3" fmla="*/ 2995224 h 3024785"/>
              <a:gd name="connsiteX4" fmla="*/ 1738334 w 2971357"/>
              <a:gd name="connsiteY4" fmla="*/ 3001130 h 3024785"/>
              <a:gd name="connsiteX5" fmla="*/ 1738334 w 2971357"/>
              <a:gd name="connsiteY5" fmla="*/ 3001511 h 3024785"/>
              <a:gd name="connsiteX6" fmla="*/ 1783482 w 2971357"/>
              <a:gd name="connsiteY6" fmla="*/ 2995224 h 3024785"/>
              <a:gd name="connsiteX7" fmla="*/ 1732144 w 2971357"/>
              <a:gd name="connsiteY7" fmla="*/ 2991852 h 3024785"/>
              <a:gd name="connsiteX8" fmla="*/ 1729825 w 2971357"/>
              <a:gd name="connsiteY8" fmla="*/ 2992720 h 3024785"/>
              <a:gd name="connsiteX9" fmla="*/ 1709350 w 2971357"/>
              <a:gd name="connsiteY9" fmla="*/ 2996070 h 3024785"/>
              <a:gd name="connsiteX10" fmla="*/ 1683462 w 2971357"/>
              <a:gd name="connsiteY10" fmla="*/ 2999487 h 3024785"/>
              <a:gd name="connsiteX11" fmla="*/ 1683279 w 2971357"/>
              <a:gd name="connsiteY11" fmla="*/ 2999511 h 3024785"/>
              <a:gd name="connsiteX12" fmla="*/ 1683454 w 2971357"/>
              <a:gd name="connsiteY12" fmla="*/ 2999488 h 3024785"/>
              <a:gd name="connsiteX13" fmla="*/ 1709618 w 2971357"/>
              <a:gd name="connsiteY13" fmla="*/ 2995933 h 3024785"/>
              <a:gd name="connsiteX14" fmla="*/ 1730039 w 2971357"/>
              <a:gd name="connsiteY14" fmla="*/ 2992586 h 3024785"/>
              <a:gd name="connsiteX15" fmla="*/ 1780434 w 2971357"/>
              <a:gd name="connsiteY15" fmla="*/ 2984080 h 3024785"/>
              <a:gd name="connsiteX16" fmla="*/ 1735857 w 2971357"/>
              <a:gd name="connsiteY16" fmla="*/ 2990557 h 3024785"/>
              <a:gd name="connsiteX17" fmla="*/ 1732144 w 2971357"/>
              <a:gd name="connsiteY17" fmla="*/ 2991852 h 3024785"/>
              <a:gd name="connsiteX18" fmla="*/ 1735857 w 2971357"/>
              <a:gd name="connsiteY18" fmla="*/ 2990462 h 3024785"/>
              <a:gd name="connsiteX19" fmla="*/ 1639052 w 2971357"/>
              <a:gd name="connsiteY19" fmla="*/ 2981735 h 3024785"/>
              <a:gd name="connsiteX20" fmla="*/ 1639357 w 2971357"/>
              <a:gd name="connsiteY20" fmla="*/ 2981771 h 3024785"/>
              <a:gd name="connsiteX21" fmla="*/ 1635653 w 2971357"/>
              <a:gd name="connsiteY21" fmla="*/ 2983986 h 3024785"/>
              <a:gd name="connsiteX22" fmla="*/ 1474396 w 2971357"/>
              <a:gd name="connsiteY22" fmla="*/ 2981699 h 3024785"/>
              <a:gd name="connsiteX23" fmla="*/ 1503638 w 2971357"/>
              <a:gd name="connsiteY23" fmla="*/ 2983033 h 3024785"/>
              <a:gd name="connsiteX24" fmla="*/ 1503542 w 2971357"/>
              <a:gd name="connsiteY24" fmla="*/ 2983033 h 3024785"/>
              <a:gd name="connsiteX25" fmla="*/ 1474396 w 2971357"/>
              <a:gd name="connsiteY25" fmla="*/ 2981699 h 3024785"/>
              <a:gd name="connsiteX26" fmla="*/ 1610794 w 2971357"/>
              <a:gd name="connsiteY26" fmla="*/ 2981032 h 3024785"/>
              <a:gd name="connsiteX27" fmla="*/ 1537832 w 2971357"/>
              <a:gd name="connsiteY27" fmla="*/ 2982556 h 3024785"/>
              <a:gd name="connsiteX28" fmla="*/ 1537737 w 2971357"/>
              <a:gd name="connsiteY28" fmla="*/ 2982556 h 3024785"/>
              <a:gd name="connsiteX29" fmla="*/ 1610794 w 2971357"/>
              <a:gd name="connsiteY29" fmla="*/ 2981032 h 3024785"/>
              <a:gd name="connsiteX30" fmla="*/ 1631558 w 2971357"/>
              <a:gd name="connsiteY30" fmla="*/ 2980842 h 3024785"/>
              <a:gd name="connsiteX31" fmla="*/ 1639214 w 2971357"/>
              <a:gd name="connsiteY31" fmla="*/ 2981628 h 3024785"/>
              <a:gd name="connsiteX32" fmla="*/ 1639052 w 2971357"/>
              <a:gd name="connsiteY32" fmla="*/ 2981735 h 3024785"/>
              <a:gd name="connsiteX33" fmla="*/ 1211468 w 2971357"/>
              <a:gd name="connsiteY33" fmla="*/ 2965187 h 3024785"/>
              <a:gd name="connsiteX34" fmla="*/ 1244901 w 2971357"/>
              <a:gd name="connsiteY34" fmla="*/ 2972998 h 3024785"/>
              <a:gd name="connsiteX35" fmla="*/ 1244805 w 2971357"/>
              <a:gd name="connsiteY35" fmla="*/ 2972998 h 3024785"/>
              <a:gd name="connsiteX36" fmla="*/ 1882351 w 2971357"/>
              <a:gd name="connsiteY36" fmla="*/ 2961506 h 3024785"/>
              <a:gd name="connsiteX37" fmla="*/ 1824629 w 2971357"/>
              <a:gd name="connsiteY37" fmla="*/ 2976841 h 3024785"/>
              <a:gd name="connsiteX38" fmla="*/ 1882351 w 2971357"/>
              <a:gd name="connsiteY38" fmla="*/ 2961506 h 3024785"/>
              <a:gd name="connsiteX39" fmla="*/ 1366002 w 2971357"/>
              <a:gd name="connsiteY39" fmla="*/ 2958041 h 3024785"/>
              <a:gd name="connsiteX40" fmla="*/ 1366478 w 2971357"/>
              <a:gd name="connsiteY40" fmla="*/ 2959696 h 3024785"/>
              <a:gd name="connsiteX41" fmla="*/ 1414103 w 2971357"/>
              <a:gd name="connsiteY41" fmla="*/ 2963792 h 3024785"/>
              <a:gd name="connsiteX42" fmla="*/ 1434201 w 2971357"/>
              <a:gd name="connsiteY42" fmla="*/ 2964649 h 3024785"/>
              <a:gd name="connsiteX43" fmla="*/ 1452298 w 2971357"/>
              <a:gd name="connsiteY43" fmla="*/ 2964649 h 3024785"/>
              <a:gd name="connsiteX44" fmla="*/ 1482873 w 2971357"/>
              <a:gd name="connsiteY44" fmla="*/ 2963697 h 3024785"/>
              <a:gd name="connsiteX45" fmla="*/ 1506781 w 2971357"/>
              <a:gd name="connsiteY45" fmla="*/ 2962173 h 3024785"/>
              <a:gd name="connsiteX46" fmla="*/ 1525164 w 2971357"/>
              <a:gd name="connsiteY46" fmla="*/ 2959315 h 3024785"/>
              <a:gd name="connsiteX47" fmla="*/ 1506114 w 2971357"/>
              <a:gd name="connsiteY47" fmla="*/ 2958553 h 3024785"/>
              <a:gd name="connsiteX48" fmla="*/ 1445821 w 2971357"/>
              <a:gd name="connsiteY48" fmla="*/ 2959886 h 3024785"/>
              <a:gd name="connsiteX49" fmla="*/ 1430771 w 2971357"/>
              <a:gd name="connsiteY49" fmla="*/ 2959886 h 3024785"/>
              <a:gd name="connsiteX50" fmla="*/ 1415627 w 2971357"/>
              <a:gd name="connsiteY50" fmla="*/ 2959410 h 3024785"/>
              <a:gd name="connsiteX51" fmla="*/ 1385337 w 2971357"/>
              <a:gd name="connsiteY51" fmla="*/ 2958553 h 3024785"/>
              <a:gd name="connsiteX52" fmla="*/ 1385528 w 2971357"/>
              <a:gd name="connsiteY52" fmla="*/ 2958458 h 3024785"/>
              <a:gd name="connsiteX53" fmla="*/ 1366002 w 2971357"/>
              <a:gd name="connsiteY53" fmla="*/ 2958041 h 3024785"/>
              <a:gd name="connsiteX54" fmla="*/ 1942549 w 2971357"/>
              <a:gd name="connsiteY54" fmla="*/ 2943028 h 3024785"/>
              <a:gd name="connsiteX55" fmla="*/ 1882351 w 2971357"/>
              <a:gd name="connsiteY55" fmla="*/ 2961507 h 3024785"/>
              <a:gd name="connsiteX56" fmla="*/ 1942549 w 2971357"/>
              <a:gd name="connsiteY56" fmla="*/ 2943028 h 3024785"/>
              <a:gd name="connsiteX57" fmla="*/ 1681564 w 2971357"/>
              <a:gd name="connsiteY57" fmla="*/ 2937884 h 3024785"/>
              <a:gd name="connsiteX58" fmla="*/ 1674040 w 2971357"/>
              <a:gd name="connsiteY58" fmla="*/ 2941504 h 3024785"/>
              <a:gd name="connsiteX59" fmla="*/ 1681564 w 2971357"/>
              <a:gd name="connsiteY59" fmla="*/ 2937884 h 3024785"/>
              <a:gd name="connsiteX60" fmla="*/ 1683440 w 2971357"/>
              <a:gd name="connsiteY60" fmla="*/ 2936467 h 3024785"/>
              <a:gd name="connsiteX61" fmla="*/ 1683517 w 2971357"/>
              <a:gd name="connsiteY61" fmla="*/ 2936480 h 3024785"/>
              <a:gd name="connsiteX62" fmla="*/ 1681564 w 2971357"/>
              <a:gd name="connsiteY62" fmla="*/ 2937885 h 3024785"/>
              <a:gd name="connsiteX63" fmla="*/ 1679469 w 2971357"/>
              <a:gd name="connsiteY63" fmla="*/ 2935789 h 3024785"/>
              <a:gd name="connsiteX64" fmla="*/ 1683517 w 2971357"/>
              <a:gd name="connsiteY64" fmla="*/ 2936409 h 3024785"/>
              <a:gd name="connsiteX65" fmla="*/ 1683440 w 2971357"/>
              <a:gd name="connsiteY65" fmla="*/ 2936467 h 3024785"/>
              <a:gd name="connsiteX66" fmla="*/ 2093235 w 2971357"/>
              <a:gd name="connsiteY66" fmla="*/ 2903880 h 3024785"/>
              <a:gd name="connsiteX67" fmla="*/ 2067708 w 2971357"/>
              <a:gd name="connsiteY67" fmla="*/ 2915215 h 3024785"/>
              <a:gd name="connsiteX68" fmla="*/ 2035323 w 2971357"/>
              <a:gd name="connsiteY68" fmla="*/ 2928169 h 3024785"/>
              <a:gd name="connsiteX69" fmla="*/ 2029775 w 2971357"/>
              <a:gd name="connsiteY69" fmla="*/ 2933550 h 3024785"/>
              <a:gd name="connsiteX70" fmla="*/ 2029795 w 2971357"/>
              <a:gd name="connsiteY70" fmla="*/ 2933567 h 3024785"/>
              <a:gd name="connsiteX71" fmla="*/ 2029775 w 2971357"/>
              <a:gd name="connsiteY71" fmla="*/ 2933586 h 3024785"/>
              <a:gd name="connsiteX72" fmla="*/ 2032370 w 2971357"/>
              <a:gd name="connsiteY72" fmla="*/ 2935788 h 3024785"/>
              <a:gd name="connsiteX73" fmla="*/ 2029795 w 2971357"/>
              <a:gd name="connsiteY73" fmla="*/ 2933567 h 3024785"/>
              <a:gd name="connsiteX74" fmla="*/ 2035323 w 2971357"/>
              <a:gd name="connsiteY74" fmla="*/ 2928169 h 3024785"/>
              <a:gd name="connsiteX75" fmla="*/ 2067803 w 2971357"/>
              <a:gd name="connsiteY75" fmla="*/ 2915215 h 3024785"/>
              <a:gd name="connsiteX76" fmla="*/ 2067803 w 2971357"/>
              <a:gd name="connsiteY76" fmla="*/ 2915595 h 3024785"/>
              <a:gd name="connsiteX77" fmla="*/ 2093235 w 2971357"/>
              <a:gd name="connsiteY77" fmla="*/ 2903880 h 3024785"/>
              <a:gd name="connsiteX78" fmla="*/ 1524307 w 2971357"/>
              <a:gd name="connsiteY78" fmla="*/ 2902736 h 3024785"/>
              <a:gd name="connsiteX79" fmla="*/ 1543357 w 2971357"/>
              <a:gd name="connsiteY79" fmla="*/ 2908166 h 3024785"/>
              <a:gd name="connsiteX80" fmla="*/ 1524307 w 2971357"/>
              <a:gd name="connsiteY80" fmla="*/ 2902736 h 3024785"/>
              <a:gd name="connsiteX81" fmla="*/ 2017511 w 2971357"/>
              <a:gd name="connsiteY81" fmla="*/ 2902356 h 3024785"/>
              <a:gd name="connsiteX82" fmla="*/ 1967695 w 2971357"/>
              <a:gd name="connsiteY82" fmla="*/ 2926073 h 3024785"/>
              <a:gd name="connsiteX83" fmla="*/ 1945121 w 2971357"/>
              <a:gd name="connsiteY83" fmla="*/ 2934837 h 3024785"/>
              <a:gd name="connsiteX84" fmla="*/ 1967600 w 2971357"/>
              <a:gd name="connsiteY84" fmla="*/ 2926073 h 3024785"/>
              <a:gd name="connsiteX85" fmla="*/ 2017511 w 2971357"/>
              <a:gd name="connsiteY85" fmla="*/ 2902356 h 3024785"/>
              <a:gd name="connsiteX86" fmla="*/ 1448892 w 2971357"/>
              <a:gd name="connsiteY86" fmla="*/ 2886701 h 3024785"/>
              <a:gd name="connsiteX87" fmla="*/ 1453460 w 2971357"/>
              <a:gd name="connsiteY87" fmla="*/ 2888850 h 3024785"/>
              <a:gd name="connsiteX88" fmla="*/ 1457822 w 2971357"/>
              <a:gd name="connsiteY88" fmla="*/ 2892640 h 3024785"/>
              <a:gd name="connsiteX89" fmla="*/ 1449489 w 2971357"/>
              <a:gd name="connsiteY89" fmla="*/ 2887091 h 3024785"/>
              <a:gd name="connsiteX90" fmla="*/ 1441258 w 2971357"/>
              <a:gd name="connsiteY90" fmla="*/ 2881702 h 3024785"/>
              <a:gd name="connsiteX91" fmla="*/ 1448892 w 2971357"/>
              <a:gd name="connsiteY91" fmla="*/ 2886701 h 3024785"/>
              <a:gd name="connsiteX92" fmla="*/ 1445499 w 2971357"/>
              <a:gd name="connsiteY92" fmla="*/ 2885104 h 3024785"/>
              <a:gd name="connsiteX93" fmla="*/ 1441014 w 2971357"/>
              <a:gd name="connsiteY93" fmla="*/ 2881506 h 3024785"/>
              <a:gd name="connsiteX94" fmla="*/ 1441258 w 2971357"/>
              <a:gd name="connsiteY94" fmla="*/ 2881702 h 3024785"/>
              <a:gd name="connsiteX95" fmla="*/ 1440985 w 2971357"/>
              <a:gd name="connsiteY95" fmla="*/ 2881523 h 3024785"/>
              <a:gd name="connsiteX96" fmla="*/ 1446963 w 2971357"/>
              <a:gd name="connsiteY96" fmla="*/ 2878067 h 3024785"/>
              <a:gd name="connsiteX97" fmla="*/ 1441014 w 2971357"/>
              <a:gd name="connsiteY97" fmla="*/ 2881506 h 3024785"/>
              <a:gd name="connsiteX98" fmla="*/ 1440985 w 2971357"/>
              <a:gd name="connsiteY98" fmla="*/ 2881483 h 3024785"/>
              <a:gd name="connsiteX99" fmla="*/ 1446963 w 2971357"/>
              <a:gd name="connsiteY99" fmla="*/ 2878067 h 3024785"/>
              <a:gd name="connsiteX100" fmla="*/ 1915939 w 2971357"/>
              <a:gd name="connsiteY100" fmla="*/ 2875698 h 3024785"/>
              <a:gd name="connsiteX101" fmla="*/ 1910545 w 2971357"/>
              <a:gd name="connsiteY101" fmla="*/ 2877591 h 3024785"/>
              <a:gd name="connsiteX102" fmla="*/ 1915596 w 2971357"/>
              <a:gd name="connsiteY102" fmla="*/ 2875717 h 3024785"/>
              <a:gd name="connsiteX103" fmla="*/ 1915939 w 2971357"/>
              <a:gd name="connsiteY103" fmla="*/ 2875590 h 3024785"/>
              <a:gd name="connsiteX104" fmla="*/ 1915596 w 2971357"/>
              <a:gd name="connsiteY104" fmla="*/ 2875717 h 3024785"/>
              <a:gd name="connsiteX105" fmla="*/ 1912831 w 2971357"/>
              <a:gd name="connsiteY105" fmla="*/ 2875876 h 3024785"/>
              <a:gd name="connsiteX106" fmla="*/ 1915939 w 2971357"/>
              <a:gd name="connsiteY106" fmla="*/ 2875590 h 3024785"/>
              <a:gd name="connsiteX107" fmla="*/ 1557739 w 2971357"/>
              <a:gd name="connsiteY107" fmla="*/ 2873781 h 3024785"/>
              <a:gd name="connsiteX108" fmla="*/ 1557834 w 2971357"/>
              <a:gd name="connsiteY108" fmla="*/ 2873781 h 3024785"/>
              <a:gd name="connsiteX109" fmla="*/ 1506590 w 2971357"/>
              <a:gd name="connsiteY109" fmla="*/ 2877782 h 3024785"/>
              <a:gd name="connsiteX110" fmla="*/ 1048497 w 2971357"/>
              <a:gd name="connsiteY110" fmla="*/ 2863900 h 3024785"/>
              <a:gd name="connsiteX111" fmla="*/ 1061868 w 2971357"/>
              <a:gd name="connsiteY111" fmla="*/ 2866828 h 3024785"/>
              <a:gd name="connsiteX112" fmla="*/ 1048445 w 2971357"/>
              <a:gd name="connsiteY112" fmla="*/ 2863919 h 3024785"/>
              <a:gd name="connsiteX113" fmla="*/ 1048354 w 2971357"/>
              <a:gd name="connsiteY113" fmla="*/ 2863900 h 3024785"/>
              <a:gd name="connsiteX114" fmla="*/ 1048445 w 2971357"/>
              <a:gd name="connsiteY114" fmla="*/ 2863919 h 3024785"/>
              <a:gd name="connsiteX115" fmla="*/ 1046056 w 2971357"/>
              <a:gd name="connsiteY115" fmla="*/ 2864828 h 3024785"/>
              <a:gd name="connsiteX116" fmla="*/ 1048354 w 2971357"/>
              <a:gd name="connsiteY116" fmla="*/ 2863900 h 3024785"/>
              <a:gd name="connsiteX117" fmla="*/ 1225336 w 2971357"/>
              <a:gd name="connsiteY117" fmla="*/ 2861479 h 3024785"/>
              <a:gd name="connsiteX118" fmla="*/ 1225382 w 2971357"/>
              <a:gd name="connsiteY118" fmla="*/ 2861504 h 3024785"/>
              <a:gd name="connsiteX119" fmla="*/ 1223126 w 2971357"/>
              <a:gd name="connsiteY119" fmla="*/ 2863113 h 3024785"/>
              <a:gd name="connsiteX120" fmla="*/ 1219293 w 2971357"/>
              <a:gd name="connsiteY120" fmla="*/ 2858134 h 3024785"/>
              <a:gd name="connsiteX121" fmla="*/ 1225356 w 2971357"/>
              <a:gd name="connsiteY121" fmla="*/ 2861464 h 3024785"/>
              <a:gd name="connsiteX122" fmla="*/ 1225336 w 2971357"/>
              <a:gd name="connsiteY122" fmla="*/ 2861479 h 3024785"/>
              <a:gd name="connsiteX123" fmla="*/ 1218406 w 2971357"/>
              <a:gd name="connsiteY123" fmla="*/ 2857646 h 3024785"/>
              <a:gd name="connsiteX124" fmla="*/ 1218459 w 2971357"/>
              <a:gd name="connsiteY124" fmla="*/ 2857672 h 3024785"/>
              <a:gd name="connsiteX125" fmla="*/ 1219293 w 2971357"/>
              <a:gd name="connsiteY125" fmla="*/ 2858134 h 3024785"/>
              <a:gd name="connsiteX126" fmla="*/ 1217981 w 2971357"/>
              <a:gd name="connsiteY126" fmla="*/ 2857441 h 3024785"/>
              <a:gd name="connsiteX127" fmla="*/ 1218388 w 2971357"/>
              <a:gd name="connsiteY127" fmla="*/ 2857636 h 3024785"/>
              <a:gd name="connsiteX128" fmla="*/ 1218406 w 2971357"/>
              <a:gd name="connsiteY128" fmla="*/ 2857646 h 3024785"/>
              <a:gd name="connsiteX129" fmla="*/ 1022339 w 2971357"/>
              <a:gd name="connsiteY129" fmla="*/ 2852540 h 3024785"/>
              <a:gd name="connsiteX130" fmla="*/ 1061868 w 2971357"/>
              <a:gd name="connsiteY130" fmla="*/ 2866732 h 3024785"/>
              <a:gd name="connsiteX131" fmla="*/ 1022339 w 2971357"/>
              <a:gd name="connsiteY131" fmla="*/ 2852540 h 3024785"/>
              <a:gd name="connsiteX132" fmla="*/ 1127686 w 2971357"/>
              <a:gd name="connsiteY132" fmla="*/ 2851778 h 3024785"/>
              <a:gd name="connsiteX133" fmla="*/ 1167405 w 2971357"/>
              <a:gd name="connsiteY133" fmla="*/ 2860160 h 3024785"/>
              <a:gd name="connsiteX134" fmla="*/ 1214173 w 2971357"/>
              <a:gd name="connsiteY134" fmla="*/ 2871019 h 3024785"/>
              <a:gd name="connsiteX135" fmla="*/ 1167405 w 2971357"/>
              <a:gd name="connsiteY135" fmla="*/ 2860446 h 3024785"/>
              <a:gd name="connsiteX136" fmla="*/ 1127686 w 2971357"/>
              <a:gd name="connsiteY136" fmla="*/ 2851778 h 3024785"/>
              <a:gd name="connsiteX137" fmla="*/ 1205505 w 2971357"/>
              <a:gd name="connsiteY137" fmla="*/ 2850159 h 3024785"/>
              <a:gd name="connsiteX138" fmla="*/ 1209464 w 2971357"/>
              <a:gd name="connsiteY138" fmla="*/ 2853322 h 3024785"/>
              <a:gd name="connsiteX139" fmla="*/ 1217981 w 2971357"/>
              <a:gd name="connsiteY139" fmla="*/ 2857441 h 3024785"/>
              <a:gd name="connsiteX140" fmla="*/ 1209384 w 2971357"/>
              <a:gd name="connsiteY140" fmla="*/ 2853308 h 3024785"/>
              <a:gd name="connsiteX141" fmla="*/ 1205505 w 2971357"/>
              <a:gd name="connsiteY141" fmla="*/ 2850159 h 3024785"/>
              <a:gd name="connsiteX142" fmla="*/ 1218554 w 2971357"/>
              <a:gd name="connsiteY142" fmla="*/ 2837871 h 3024785"/>
              <a:gd name="connsiteX143" fmla="*/ 1221792 w 2971357"/>
              <a:gd name="connsiteY143" fmla="*/ 2846635 h 3024785"/>
              <a:gd name="connsiteX144" fmla="*/ 1218554 w 2971357"/>
              <a:gd name="connsiteY144" fmla="*/ 2837871 h 3024785"/>
              <a:gd name="connsiteX145" fmla="*/ 2182389 w 2971357"/>
              <a:gd name="connsiteY145" fmla="*/ 2829394 h 3024785"/>
              <a:gd name="connsiteX146" fmla="*/ 2166196 w 2971357"/>
              <a:gd name="connsiteY146" fmla="*/ 2841110 h 3024785"/>
              <a:gd name="connsiteX147" fmla="*/ 2182389 w 2971357"/>
              <a:gd name="connsiteY147" fmla="*/ 2829394 h 3024785"/>
              <a:gd name="connsiteX148" fmla="*/ 1208420 w 2971357"/>
              <a:gd name="connsiteY148" fmla="*/ 2825074 h 3024785"/>
              <a:gd name="connsiteX149" fmla="*/ 1209468 w 2971357"/>
              <a:gd name="connsiteY149" fmla="*/ 2826122 h 3024785"/>
              <a:gd name="connsiteX150" fmla="*/ 1207944 w 2971357"/>
              <a:gd name="connsiteY150" fmla="*/ 2833361 h 3024785"/>
              <a:gd name="connsiteX151" fmla="*/ 1209373 w 2971357"/>
              <a:gd name="connsiteY151" fmla="*/ 2826122 h 3024785"/>
              <a:gd name="connsiteX152" fmla="*/ 1180739 w 2971357"/>
              <a:gd name="connsiteY152" fmla="*/ 2816059 h 3024785"/>
              <a:gd name="connsiteX153" fmla="*/ 1208267 w 2971357"/>
              <a:gd name="connsiteY153" fmla="*/ 2824346 h 3024785"/>
              <a:gd name="connsiteX154" fmla="*/ 1207790 w 2971357"/>
              <a:gd name="connsiteY154" fmla="*/ 2824346 h 3024785"/>
              <a:gd name="connsiteX155" fmla="*/ 1180739 w 2971357"/>
              <a:gd name="connsiteY155" fmla="*/ 2816059 h 3024785"/>
              <a:gd name="connsiteX156" fmla="*/ 2117809 w 2971357"/>
              <a:gd name="connsiteY156" fmla="*/ 2801296 h 3024785"/>
              <a:gd name="connsiteX157" fmla="*/ 2096854 w 2971357"/>
              <a:gd name="connsiteY157" fmla="*/ 2811869 h 3024785"/>
              <a:gd name="connsiteX158" fmla="*/ 2053992 w 2971357"/>
              <a:gd name="connsiteY158" fmla="*/ 2829491 h 3024785"/>
              <a:gd name="connsiteX159" fmla="*/ 2096759 w 2971357"/>
              <a:gd name="connsiteY159" fmla="*/ 2811869 h 3024785"/>
              <a:gd name="connsiteX160" fmla="*/ 2117809 w 2971357"/>
              <a:gd name="connsiteY160" fmla="*/ 2801296 h 3024785"/>
              <a:gd name="connsiteX161" fmla="*/ 2286307 w 2971357"/>
              <a:gd name="connsiteY161" fmla="*/ 2797771 h 3024785"/>
              <a:gd name="connsiteX162" fmla="*/ 2266114 w 2971357"/>
              <a:gd name="connsiteY162" fmla="*/ 2804344 h 3024785"/>
              <a:gd name="connsiteX163" fmla="*/ 2286307 w 2971357"/>
              <a:gd name="connsiteY163" fmla="*/ 2797771 h 3024785"/>
              <a:gd name="connsiteX164" fmla="*/ 2114666 w 2971357"/>
              <a:gd name="connsiteY164" fmla="*/ 2796819 h 3024785"/>
              <a:gd name="connsiteX165" fmla="*/ 2093044 w 2971357"/>
              <a:gd name="connsiteY165" fmla="*/ 2801868 h 3024785"/>
              <a:gd name="connsiteX166" fmla="*/ 2085234 w 2971357"/>
              <a:gd name="connsiteY166" fmla="*/ 2805297 h 3024785"/>
              <a:gd name="connsiteX167" fmla="*/ 2092949 w 2971357"/>
              <a:gd name="connsiteY167" fmla="*/ 2801868 h 3024785"/>
              <a:gd name="connsiteX168" fmla="*/ 2114666 w 2971357"/>
              <a:gd name="connsiteY168" fmla="*/ 2796819 h 3024785"/>
              <a:gd name="connsiteX169" fmla="*/ 1355809 w 2971357"/>
              <a:gd name="connsiteY169" fmla="*/ 2789580 h 3024785"/>
              <a:gd name="connsiteX170" fmla="*/ 1365334 w 2971357"/>
              <a:gd name="connsiteY170" fmla="*/ 2795009 h 3024785"/>
              <a:gd name="connsiteX171" fmla="*/ 1355809 w 2971357"/>
              <a:gd name="connsiteY171" fmla="*/ 2789580 h 3024785"/>
              <a:gd name="connsiteX172" fmla="*/ 2156957 w 2971357"/>
              <a:gd name="connsiteY172" fmla="*/ 2783865 h 3024785"/>
              <a:gd name="connsiteX173" fmla="*/ 2126858 w 2971357"/>
              <a:gd name="connsiteY173" fmla="*/ 2796819 h 3024785"/>
              <a:gd name="connsiteX174" fmla="*/ 2156957 w 2971357"/>
              <a:gd name="connsiteY174" fmla="*/ 2783865 h 3024785"/>
              <a:gd name="connsiteX175" fmla="*/ 1934167 w 2971357"/>
              <a:gd name="connsiteY175" fmla="*/ 2782626 h 3024785"/>
              <a:gd name="connsiteX176" fmla="*/ 1942930 w 2971357"/>
              <a:gd name="connsiteY176" fmla="*/ 2784912 h 3024785"/>
              <a:gd name="connsiteX177" fmla="*/ 1934167 w 2971357"/>
              <a:gd name="connsiteY177" fmla="*/ 2782626 h 3024785"/>
              <a:gd name="connsiteX178" fmla="*/ 1194237 w 2971357"/>
              <a:gd name="connsiteY178" fmla="*/ 2782495 h 3024785"/>
              <a:gd name="connsiteX179" fmla="*/ 1208220 w 2971357"/>
              <a:gd name="connsiteY179" fmla="*/ 2784829 h 3024785"/>
              <a:gd name="connsiteX180" fmla="*/ 1253416 w 2971357"/>
              <a:gd name="connsiteY180" fmla="*/ 2793580 h 3024785"/>
              <a:gd name="connsiteX181" fmla="*/ 1219046 w 2971357"/>
              <a:gd name="connsiteY181" fmla="*/ 2786932 h 3024785"/>
              <a:gd name="connsiteX182" fmla="*/ 974143 w 2971357"/>
              <a:gd name="connsiteY182" fmla="*/ 2782341 h 3024785"/>
              <a:gd name="connsiteX183" fmla="*/ 975602 w 2971357"/>
              <a:gd name="connsiteY183" fmla="*/ 2782948 h 3024785"/>
              <a:gd name="connsiteX184" fmla="*/ 1009317 w 2971357"/>
              <a:gd name="connsiteY184" fmla="*/ 2796977 h 3024785"/>
              <a:gd name="connsiteX185" fmla="*/ 1058153 w 2971357"/>
              <a:gd name="connsiteY185" fmla="*/ 2819774 h 3024785"/>
              <a:gd name="connsiteX186" fmla="*/ 1009264 w 2971357"/>
              <a:gd name="connsiteY186" fmla="*/ 2796977 h 3024785"/>
              <a:gd name="connsiteX187" fmla="*/ 975598 w 2971357"/>
              <a:gd name="connsiteY187" fmla="*/ 2782948 h 3024785"/>
              <a:gd name="connsiteX188" fmla="*/ 1191587 w 2971357"/>
              <a:gd name="connsiteY188" fmla="*/ 2782021 h 3024785"/>
              <a:gd name="connsiteX189" fmla="*/ 1194237 w 2971357"/>
              <a:gd name="connsiteY189" fmla="*/ 2782495 h 3024785"/>
              <a:gd name="connsiteX190" fmla="*/ 1191450 w 2971357"/>
              <a:gd name="connsiteY190" fmla="*/ 2782029 h 3024785"/>
              <a:gd name="connsiteX191" fmla="*/ 1191400 w 2971357"/>
              <a:gd name="connsiteY191" fmla="*/ 2782021 h 3024785"/>
              <a:gd name="connsiteX192" fmla="*/ 1191450 w 2971357"/>
              <a:gd name="connsiteY192" fmla="*/ 2782029 h 3024785"/>
              <a:gd name="connsiteX193" fmla="*/ 1184741 w 2971357"/>
              <a:gd name="connsiteY193" fmla="*/ 2782436 h 3024785"/>
              <a:gd name="connsiteX194" fmla="*/ 1191400 w 2971357"/>
              <a:gd name="connsiteY194" fmla="*/ 2782021 h 3024785"/>
              <a:gd name="connsiteX195" fmla="*/ 980905 w 2971357"/>
              <a:gd name="connsiteY195" fmla="*/ 2775864 h 3024785"/>
              <a:gd name="connsiteX196" fmla="*/ 982143 w 2971357"/>
              <a:gd name="connsiteY196" fmla="*/ 2783580 h 3024785"/>
              <a:gd name="connsiteX197" fmla="*/ 980905 w 2971357"/>
              <a:gd name="connsiteY197" fmla="*/ 2775864 h 3024785"/>
              <a:gd name="connsiteX198" fmla="*/ 2145622 w 2971357"/>
              <a:gd name="connsiteY198" fmla="*/ 2769959 h 3024785"/>
              <a:gd name="connsiteX199" fmla="*/ 2119619 w 2971357"/>
              <a:gd name="connsiteY199" fmla="*/ 2781198 h 3024785"/>
              <a:gd name="connsiteX200" fmla="*/ 2145622 w 2971357"/>
              <a:gd name="connsiteY200" fmla="*/ 2769959 h 3024785"/>
              <a:gd name="connsiteX201" fmla="*/ 1129115 w 2971357"/>
              <a:gd name="connsiteY201" fmla="*/ 2769672 h 3024785"/>
              <a:gd name="connsiteX202" fmla="*/ 1129496 w 2971357"/>
              <a:gd name="connsiteY202" fmla="*/ 2769730 h 3024785"/>
              <a:gd name="connsiteX203" fmla="*/ 1129400 w 2971357"/>
              <a:gd name="connsiteY203" fmla="*/ 2769673 h 3024785"/>
              <a:gd name="connsiteX204" fmla="*/ 1129497 w 2971357"/>
              <a:gd name="connsiteY204" fmla="*/ 2769730 h 3024785"/>
              <a:gd name="connsiteX205" fmla="*/ 1144677 w 2971357"/>
              <a:gd name="connsiteY205" fmla="*/ 2772018 h 3024785"/>
              <a:gd name="connsiteX206" fmla="*/ 1184741 w 2971357"/>
              <a:gd name="connsiteY206" fmla="*/ 2782436 h 3024785"/>
              <a:gd name="connsiteX207" fmla="*/ 1144677 w 2971357"/>
              <a:gd name="connsiteY207" fmla="*/ 2772161 h 3024785"/>
              <a:gd name="connsiteX208" fmla="*/ 1129506 w 2971357"/>
              <a:gd name="connsiteY208" fmla="*/ 2769735 h 3024785"/>
              <a:gd name="connsiteX209" fmla="*/ 1131769 w 2971357"/>
              <a:gd name="connsiteY209" fmla="*/ 2771054 h 3024785"/>
              <a:gd name="connsiteX210" fmla="*/ 1138925 w 2971357"/>
              <a:gd name="connsiteY210" fmla="*/ 2775293 h 3024785"/>
              <a:gd name="connsiteX211" fmla="*/ 1129504 w 2971357"/>
              <a:gd name="connsiteY211" fmla="*/ 2769734 h 3024785"/>
              <a:gd name="connsiteX212" fmla="*/ 2174864 w 2971357"/>
              <a:gd name="connsiteY212" fmla="*/ 2767577 h 3024785"/>
              <a:gd name="connsiteX213" fmla="*/ 2170197 w 2971357"/>
              <a:gd name="connsiteY213" fmla="*/ 2768434 h 3024785"/>
              <a:gd name="connsiteX214" fmla="*/ 2170362 w 2971357"/>
              <a:gd name="connsiteY214" fmla="*/ 2768312 h 3024785"/>
              <a:gd name="connsiteX215" fmla="*/ 1671563 w 2971357"/>
              <a:gd name="connsiteY215" fmla="*/ 2764815 h 3024785"/>
              <a:gd name="connsiteX216" fmla="*/ 1678230 w 2971357"/>
              <a:gd name="connsiteY216" fmla="*/ 2766720 h 3024785"/>
              <a:gd name="connsiteX217" fmla="*/ 1671563 w 2971357"/>
              <a:gd name="connsiteY217" fmla="*/ 2764815 h 3024785"/>
              <a:gd name="connsiteX218" fmla="*/ 2108856 w 2971357"/>
              <a:gd name="connsiteY218" fmla="*/ 2762148 h 3024785"/>
              <a:gd name="connsiteX219" fmla="*/ 2107903 w 2971357"/>
              <a:gd name="connsiteY219" fmla="*/ 2763005 h 3024785"/>
              <a:gd name="connsiteX220" fmla="*/ 2090568 w 2971357"/>
              <a:gd name="connsiteY220" fmla="*/ 2772530 h 3024785"/>
              <a:gd name="connsiteX221" fmla="*/ 2107808 w 2971357"/>
              <a:gd name="connsiteY221" fmla="*/ 2763005 h 3024785"/>
              <a:gd name="connsiteX222" fmla="*/ 2108856 w 2971357"/>
              <a:gd name="connsiteY222" fmla="*/ 2762148 h 3024785"/>
              <a:gd name="connsiteX223" fmla="*/ 2179722 w 2971357"/>
              <a:gd name="connsiteY223" fmla="*/ 2761386 h 3024785"/>
              <a:gd name="connsiteX224" fmla="*/ 2170362 w 2971357"/>
              <a:gd name="connsiteY224" fmla="*/ 2768312 h 3024785"/>
              <a:gd name="connsiteX225" fmla="*/ 2170197 w 2971357"/>
              <a:gd name="connsiteY225" fmla="*/ 2768339 h 3024785"/>
              <a:gd name="connsiteX226" fmla="*/ 2179722 w 2971357"/>
              <a:gd name="connsiteY226" fmla="*/ 2761386 h 3024785"/>
              <a:gd name="connsiteX227" fmla="*/ 1496017 w 2971357"/>
              <a:gd name="connsiteY227" fmla="*/ 2760624 h 3024785"/>
              <a:gd name="connsiteX228" fmla="*/ 1476015 w 2971357"/>
              <a:gd name="connsiteY228" fmla="*/ 2763101 h 3024785"/>
              <a:gd name="connsiteX229" fmla="*/ 1496017 w 2971357"/>
              <a:gd name="connsiteY229" fmla="*/ 2760624 h 3024785"/>
              <a:gd name="connsiteX230" fmla="*/ 2106056 w 2971357"/>
              <a:gd name="connsiteY230" fmla="*/ 2758209 h 3024785"/>
              <a:gd name="connsiteX231" fmla="*/ 2106151 w 2971357"/>
              <a:gd name="connsiteY231" fmla="*/ 2758209 h 3024785"/>
              <a:gd name="connsiteX232" fmla="*/ 2107008 w 2971357"/>
              <a:gd name="connsiteY232" fmla="*/ 2760305 h 3024785"/>
              <a:gd name="connsiteX233" fmla="*/ 2106851 w 2971357"/>
              <a:gd name="connsiteY233" fmla="*/ 2759959 h 3024785"/>
              <a:gd name="connsiteX234" fmla="*/ 1949751 w 2971357"/>
              <a:gd name="connsiteY234" fmla="*/ 2757732 h 3024785"/>
              <a:gd name="connsiteX235" fmla="*/ 1920700 w 2971357"/>
              <a:gd name="connsiteY235" fmla="*/ 2768876 h 3024785"/>
              <a:gd name="connsiteX236" fmla="*/ 1899364 w 2971357"/>
              <a:gd name="connsiteY236" fmla="*/ 2776115 h 3024785"/>
              <a:gd name="connsiteX237" fmla="*/ 1920605 w 2971357"/>
              <a:gd name="connsiteY237" fmla="*/ 2768876 h 3024785"/>
              <a:gd name="connsiteX238" fmla="*/ 1662419 w 2971357"/>
              <a:gd name="connsiteY238" fmla="*/ 2747289 h 3024785"/>
              <a:gd name="connsiteX239" fmla="*/ 1643369 w 2971357"/>
              <a:gd name="connsiteY239" fmla="*/ 2754433 h 3024785"/>
              <a:gd name="connsiteX240" fmla="*/ 1662419 w 2971357"/>
              <a:gd name="connsiteY240" fmla="*/ 2747289 h 3024785"/>
              <a:gd name="connsiteX241" fmla="*/ 984143 w 2971357"/>
              <a:gd name="connsiteY241" fmla="*/ 2735383 h 3024785"/>
              <a:gd name="connsiteX242" fmla="*/ 988215 w 2971357"/>
              <a:gd name="connsiteY242" fmla="*/ 2735489 h 3024785"/>
              <a:gd name="connsiteX243" fmla="*/ 988216 w 2971357"/>
              <a:gd name="connsiteY243" fmla="*/ 2735490 h 3024785"/>
              <a:gd name="connsiteX244" fmla="*/ 984143 w 2971357"/>
              <a:gd name="connsiteY244" fmla="*/ 2735383 h 3024785"/>
              <a:gd name="connsiteX245" fmla="*/ 1465632 w 2971357"/>
              <a:gd name="connsiteY245" fmla="*/ 2730810 h 3024785"/>
              <a:gd name="connsiteX246" fmla="*/ 1464204 w 2971357"/>
              <a:gd name="connsiteY246" fmla="*/ 2735192 h 3024785"/>
              <a:gd name="connsiteX247" fmla="*/ 1465632 w 2971357"/>
              <a:gd name="connsiteY247" fmla="*/ 2730810 h 3024785"/>
              <a:gd name="connsiteX248" fmla="*/ 990653 w 2971357"/>
              <a:gd name="connsiteY248" fmla="*/ 2730633 h 3024785"/>
              <a:gd name="connsiteX249" fmla="*/ 990824 w 2971357"/>
              <a:gd name="connsiteY249" fmla="*/ 2730752 h 3024785"/>
              <a:gd name="connsiteX250" fmla="*/ 988907 w 2971357"/>
              <a:gd name="connsiteY250" fmla="*/ 2732335 h 3024785"/>
              <a:gd name="connsiteX251" fmla="*/ 1735762 w 2971357"/>
              <a:gd name="connsiteY251" fmla="*/ 2725191 h 3024785"/>
              <a:gd name="connsiteX252" fmla="*/ 1723665 w 2971357"/>
              <a:gd name="connsiteY252" fmla="*/ 2730144 h 3024785"/>
              <a:gd name="connsiteX253" fmla="*/ 1735762 w 2971357"/>
              <a:gd name="connsiteY253" fmla="*/ 2725191 h 3024785"/>
              <a:gd name="connsiteX254" fmla="*/ 979382 w 2971357"/>
              <a:gd name="connsiteY254" fmla="*/ 2722810 h 3024785"/>
              <a:gd name="connsiteX255" fmla="*/ 990824 w 2971357"/>
              <a:gd name="connsiteY255" fmla="*/ 2730466 h 3024785"/>
              <a:gd name="connsiteX256" fmla="*/ 990653 w 2971357"/>
              <a:gd name="connsiteY256" fmla="*/ 2730633 h 3024785"/>
              <a:gd name="connsiteX257" fmla="*/ 2050022 w 2971357"/>
              <a:gd name="connsiteY257" fmla="*/ 2721739 h 3024785"/>
              <a:gd name="connsiteX258" fmla="*/ 2050015 w 2971357"/>
              <a:gd name="connsiteY258" fmla="*/ 2721750 h 3024785"/>
              <a:gd name="connsiteX259" fmla="*/ 2041324 w 2971357"/>
              <a:gd name="connsiteY259" fmla="*/ 2729096 h 3024785"/>
              <a:gd name="connsiteX260" fmla="*/ 1751255 w 2971357"/>
              <a:gd name="connsiteY260" fmla="*/ 2719774 h 3024785"/>
              <a:gd name="connsiteX261" fmla="*/ 1740429 w 2971357"/>
              <a:gd name="connsiteY261" fmla="*/ 2722048 h 3024785"/>
              <a:gd name="connsiteX262" fmla="*/ 1738715 w 2971357"/>
              <a:gd name="connsiteY262" fmla="*/ 2721476 h 3024785"/>
              <a:gd name="connsiteX263" fmla="*/ 1740429 w 2971357"/>
              <a:gd name="connsiteY263" fmla="*/ 2721476 h 3024785"/>
              <a:gd name="connsiteX264" fmla="*/ 2406227 w 2971357"/>
              <a:gd name="connsiteY264" fmla="*/ 2717285 h 3024785"/>
              <a:gd name="connsiteX265" fmla="*/ 2388415 w 2971357"/>
              <a:gd name="connsiteY265" fmla="*/ 2731001 h 3024785"/>
              <a:gd name="connsiteX266" fmla="*/ 2388327 w 2971357"/>
              <a:gd name="connsiteY266" fmla="*/ 2731228 h 3024785"/>
              <a:gd name="connsiteX267" fmla="*/ 2388129 w 2971357"/>
              <a:gd name="connsiteY267" fmla="*/ 2731382 h 3024785"/>
              <a:gd name="connsiteX268" fmla="*/ 2387531 w 2971357"/>
              <a:gd name="connsiteY268" fmla="*/ 2732919 h 3024785"/>
              <a:gd name="connsiteX269" fmla="*/ 2358221 w 2971357"/>
              <a:gd name="connsiteY269" fmla="*/ 2760433 h 3024785"/>
              <a:gd name="connsiteX270" fmla="*/ 2358221 w 2971357"/>
              <a:gd name="connsiteY270" fmla="*/ 2760814 h 3024785"/>
              <a:gd name="connsiteX271" fmla="*/ 2387462 w 2971357"/>
              <a:gd name="connsiteY271" fmla="*/ 2733096 h 3024785"/>
              <a:gd name="connsiteX272" fmla="*/ 2387531 w 2971357"/>
              <a:gd name="connsiteY272" fmla="*/ 2732919 h 3024785"/>
              <a:gd name="connsiteX273" fmla="*/ 2387748 w 2971357"/>
              <a:gd name="connsiteY273" fmla="*/ 2732715 h 3024785"/>
              <a:gd name="connsiteX274" fmla="*/ 2388327 w 2971357"/>
              <a:gd name="connsiteY274" fmla="*/ 2731228 h 3024785"/>
              <a:gd name="connsiteX275" fmla="*/ 1769004 w 2971357"/>
              <a:gd name="connsiteY275" fmla="*/ 2717285 h 3024785"/>
              <a:gd name="connsiteX276" fmla="*/ 1758753 w 2971357"/>
              <a:gd name="connsiteY276" fmla="*/ 2718595 h 3024785"/>
              <a:gd name="connsiteX277" fmla="*/ 1751255 w 2971357"/>
              <a:gd name="connsiteY277" fmla="*/ 2719774 h 3024785"/>
              <a:gd name="connsiteX278" fmla="*/ 1758396 w 2971357"/>
              <a:gd name="connsiteY278" fmla="*/ 2718274 h 3024785"/>
              <a:gd name="connsiteX279" fmla="*/ 1769004 w 2971357"/>
              <a:gd name="connsiteY279" fmla="*/ 2717285 h 3024785"/>
              <a:gd name="connsiteX280" fmla="*/ 2052849 w 2971357"/>
              <a:gd name="connsiteY280" fmla="*/ 2716904 h 3024785"/>
              <a:gd name="connsiteX281" fmla="*/ 2052629 w 2971357"/>
              <a:gd name="connsiteY281" fmla="*/ 2717283 h 3024785"/>
              <a:gd name="connsiteX282" fmla="*/ 2050051 w 2971357"/>
              <a:gd name="connsiteY282" fmla="*/ 2721714 h 3024785"/>
              <a:gd name="connsiteX283" fmla="*/ 2050022 w 2971357"/>
              <a:gd name="connsiteY283" fmla="*/ 2721739 h 3024785"/>
              <a:gd name="connsiteX284" fmla="*/ 2052627 w 2971357"/>
              <a:gd name="connsiteY284" fmla="*/ 2717284 h 3024785"/>
              <a:gd name="connsiteX285" fmla="*/ 778023 w 2971357"/>
              <a:gd name="connsiteY285" fmla="*/ 2714618 h 3024785"/>
              <a:gd name="connsiteX286" fmla="*/ 786500 w 2971357"/>
              <a:gd name="connsiteY286" fmla="*/ 2720334 h 3024785"/>
              <a:gd name="connsiteX287" fmla="*/ 798787 w 2971357"/>
              <a:gd name="connsiteY287" fmla="*/ 2729383 h 3024785"/>
              <a:gd name="connsiteX288" fmla="*/ 786405 w 2971357"/>
              <a:gd name="connsiteY288" fmla="*/ 2720334 h 3024785"/>
              <a:gd name="connsiteX289" fmla="*/ 2041704 w 2971357"/>
              <a:gd name="connsiteY289" fmla="*/ 2712713 h 3024785"/>
              <a:gd name="connsiteX290" fmla="*/ 2008843 w 2971357"/>
              <a:gd name="connsiteY290" fmla="*/ 2730334 h 3024785"/>
              <a:gd name="connsiteX291" fmla="*/ 2041704 w 2971357"/>
              <a:gd name="connsiteY291" fmla="*/ 2712713 h 3024785"/>
              <a:gd name="connsiteX292" fmla="*/ 1153117 w 2971357"/>
              <a:gd name="connsiteY292" fmla="*/ 2710713 h 3024785"/>
              <a:gd name="connsiteX293" fmla="*/ 1257892 w 2971357"/>
              <a:gd name="connsiteY293" fmla="*/ 2734621 h 3024785"/>
              <a:gd name="connsiteX294" fmla="*/ 1153117 w 2971357"/>
              <a:gd name="connsiteY294" fmla="*/ 2710713 h 3024785"/>
              <a:gd name="connsiteX295" fmla="*/ 1873588 w 2971357"/>
              <a:gd name="connsiteY295" fmla="*/ 2706141 h 3024785"/>
              <a:gd name="connsiteX296" fmla="*/ 1855490 w 2971357"/>
              <a:gd name="connsiteY296" fmla="*/ 2713475 h 3024785"/>
              <a:gd name="connsiteX297" fmla="*/ 1821581 w 2971357"/>
              <a:gd name="connsiteY297" fmla="*/ 2723000 h 3024785"/>
              <a:gd name="connsiteX298" fmla="*/ 1787196 w 2971357"/>
              <a:gd name="connsiteY298" fmla="*/ 2731192 h 3024785"/>
              <a:gd name="connsiteX299" fmla="*/ 1759955 w 2971357"/>
              <a:gd name="connsiteY299" fmla="*/ 2737764 h 3024785"/>
              <a:gd name="connsiteX300" fmla="*/ 1743191 w 2971357"/>
              <a:gd name="connsiteY300" fmla="*/ 2742527 h 3024785"/>
              <a:gd name="connsiteX301" fmla="*/ 1714616 w 2971357"/>
              <a:gd name="connsiteY301" fmla="*/ 2748718 h 3024785"/>
              <a:gd name="connsiteX302" fmla="*/ 1665276 w 2971357"/>
              <a:gd name="connsiteY302" fmla="*/ 2756528 h 3024785"/>
              <a:gd name="connsiteX303" fmla="*/ 1615746 w 2971357"/>
              <a:gd name="connsiteY303" fmla="*/ 2762910 h 3024785"/>
              <a:gd name="connsiteX304" fmla="*/ 1567550 w 2971357"/>
              <a:gd name="connsiteY304" fmla="*/ 2762910 h 3024785"/>
              <a:gd name="connsiteX305" fmla="*/ 1581932 w 2971357"/>
              <a:gd name="connsiteY305" fmla="*/ 2759957 h 3024785"/>
              <a:gd name="connsiteX306" fmla="*/ 1612603 w 2971357"/>
              <a:gd name="connsiteY306" fmla="*/ 2757576 h 3024785"/>
              <a:gd name="connsiteX307" fmla="*/ 1643273 w 2971357"/>
              <a:gd name="connsiteY307" fmla="*/ 2754719 h 3024785"/>
              <a:gd name="connsiteX308" fmla="*/ 1688136 w 2971357"/>
              <a:gd name="connsiteY308" fmla="*/ 2744051 h 3024785"/>
              <a:gd name="connsiteX309" fmla="*/ 1751287 w 2971357"/>
              <a:gd name="connsiteY309" fmla="*/ 2733287 h 3024785"/>
              <a:gd name="connsiteX310" fmla="*/ 1813580 w 2971357"/>
              <a:gd name="connsiteY310" fmla="*/ 2719571 h 3024785"/>
              <a:gd name="connsiteX311" fmla="*/ 1850442 w 2971357"/>
              <a:gd name="connsiteY311" fmla="*/ 2710808 h 3024785"/>
              <a:gd name="connsiteX312" fmla="*/ 1873588 w 2971357"/>
              <a:gd name="connsiteY312" fmla="*/ 2706141 h 3024785"/>
              <a:gd name="connsiteX313" fmla="*/ 1887685 w 2971357"/>
              <a:gd name="connsiteY313" fmla="*/ 2701188 h 3024785"/>
              <a:gd name="connsiteX314" fmla="*/ 1874922 w 2971357"/>
              <a:gd name="connsiteY314" fmla="*/ 2703760 h 3024785"/>
              <a:gd name="connsiteX315" fmla="*/ 1867683 w 2971357"/>
              <a:gd name="connsiteY315" fmla="*/ 2705475 h 3024785"/>
              <a:gd name="connsiteX316" fmla="*/ 1874826 w 2971357"/>
              <a:gd name="connsiteY316" fmla="*/ 2703760 h 3024785"/>
              <a:gd name="connsiteX317" fmla="*/ 1887685 w 2971357"/>
              <a:gd name="connsiteY317" fmla="*/ 2701188 h 3024785"/>
              <a:gd name="connsiteX318" fmla="*/ 1916927 w 2971357"/>
              <a:gd name="connsiteY318" fmla="*/ 2700235 h 3024785"/>
              <a:gd name="connsiteX319" fmla="*/ 1887114 w 2971357"/>
              <a:gd name="connsiteY319" fmla="*/ 2714808 h 3024785"/>
              <a:gd name="connsiteX320" fmla="*/ 1916927 w 2971357"/>
              <a:gd name="connsiteY320" fmla="*/ 2700235 h 3024785"/>
              <a:gd name="connsiteX321" fmla="*/ 1945787 w 2971357"/>
              <a:gd name="connsiteY321" fmla="*/ 2696330 h 3024785"/>
              <a:gd name="connsiteX322" fmla="*/ 1940072 w 2971357"/>
              <a:gd name="connsiteY322" fmla="*/ 2698426 h 3024785"/>
              <a:gd name="connsiteX323" fmla="*/ 1918451 w 2971357"/>
              <a:gd name="connsiteY323" fmla="*/ 2705665 h 3024785"/>
              <a:gd name="connsiteX324" fmla="*/ 1940453 w 2971357"/>
              <a:gd name="connsiteY324" fmla="*/ 2698235 h 3024785"/>
              <a:gd name="connsiteX325" fmla="*/ 913468 w 2971357"/>
              <a:gd name="connsiteY325" fmla="*/ 2696330 h 3024785"/>
              <a:gd name="connsiteX326" fmla="*/ 986810 w 2971357"/>
              <a:gd name="connsiteY326" fmla="*/ 2732811 h 3024785"/>
              <a:gd name="connsiteX327" fmla="*/ 988263 w 2971357"/>
              <a:gd name="connsiteY327" fmla="*/ 2735490 h 3024785"/>
              <a:gd name="connsiteX328" fmla="*/ 988215 w 2971357"/>
              <a:gd name="connsiteY328" fmla="*/ 2735489 h 3024785"/>
              <a:gd name="connsiteX329" fmla="*/ 986715 w 2971357"/>
              <a:gd name="connsiteY329" fmla="*/ 2732811 h 3024785"/>
              <a:gd name="connsiteX330" fmla="*/ 913468 w 2971357"/>
              <a:gd name="connsiteY330" fmla="*/ 2696330 h 3024785"/>
              <a:gd name="connsiteX331" fmla="*/ 870951 w 2971357"/>
              <a:gd name="connsiteY331" fmla="*/ 2688556 h 3024785"/>
              <a:gd name="connsiteX332" fmla="*/ 870962 w 2971357"/>
              <a:gd name="connsiteY332" fmla="*/ 2688581 h 3024785"/>
              <a:gd name="connsiteX333" fmla="*/ 868987 w 2971357"/>
              <a:gd name="connsiteY333" fmla="*/ 2689758 h 3024785"/>
              <a:gd name="connsiteX334" fmla="*/ 870901 w 2971357"/>
              <a:gd name="connsiteY334" fmla="*/ 2688450 h 3024785"/>
              <a:gd name="connsiteX335" fmla="*/ 870976 w 2971357"/>
              <a:gd name="connsiteY335" fmla="*/ 2688541 h 3024785"/>
              <a:gd name="connsiteX336" fmla="*/ 870951 w 2971357"/>
              <a:gd name="connsiteY336" fmla="*/ 2688556 h 3024785"/>
              <a:gd name="connsiteX337" fmla="*/ 867216 w 2971357"/>
              <a:gd name="connsiteY337" fmla="*/ 2683977 h 3024785"/>
              <a:gd name="connsiteX338" fmla="*/ 869642 w 2971357"/>
              <a:gd name="connsiteY338" fmla="*/ 2685770 h 3024785"/>
              <a:gd name="connsiteX339" fmla="*/ 870901 w 2971357"/>
              <a:gd name="connsiteY339" fmla="*/ 2688450 h 3024785"/>
              <a:gd name="connsiteX340" fmla="*/ 768879 w 2971357"/>
              <a:gd name="connsiteY340" fmla="*/ 2672232 h 3024785"/>
              <a:gd name="connsiteX341" fmla="*/ 888513 w 2971357"/>
              <a:gd name="connsiteY341" fmla="*/ 2743098 h 3024785"/>
              <a:gd name="connsiteX342" fmla="*/ 768879 w 2971357"/>
              <a:gd name="connsiteY342" fmla="*/ 2672232 h 3024785"/>
              <a:gd name="connsiteX343" fmla="*/ 768784 w 2971357"/>
              <a:gd name="connsiteY343" fmla="*/ 2672232 h 3024785"/>
              <a:gd name="connsiteX344" fmla="*/ 792501 w 2971357"/>
              <a:gd name="connsiteY344" fmla="*/ 2690329 h 3024785"/>
              <a:gd name="connsiteX345" fmla="*/ 768784 w 2971357"/>
              <a:gd name="connsiteY345" fmla="*/ 2672232 h 3024785"/>
              <a:gd name="connsiteX346" fmla="*/ 837650 w 2971357"/>
              <a:gd name="connsiteY346" fmla="*/ 2664993 h 3024785"/>
              <a:gd name="connsiteX347" fmla="*/ 866267 w 2971357"/>
              <a:gd name="connsiteY347" fmla="*/ 2682825 h 3024785"/>
              <a:gd name="connsiteX348" fmla="*/ 867216 w 2971357"/>
              <a:gd name="connsiteY348" fmla="*/ 2683977 h 3024785"/>
              <a:gd name="connsiteX349" fmla="*/ 860160 w 2971357"/>
              <a:gd name="connsiteY349" fmla="*/ 2678761 h 3024785"/>
              <a:gd name="connsiteX350" fmla="*/ 837650 w 2971357"/>
              <a:gd name="connsiteY350" fmla="*/ 2664993 h 3024785"/>
              <a:gd name="connsiteX351" fmla="*/ 727255 w 2971357"/>
              <a:gd name="connsiteY351" fmla="*/ 2652610 h 3024785"/>
              <a:gd name="connsiteX352" fmla="*/ 735922 w 2971357"/>
              <a:gd name="connsiteY352" fmla="*/ 2656325 h 3024785"/>
              <a:gd name="connsiteX353" fmla="*/ 727255 w 2971357"/>
              <a:gd name="connsiteY353" fmla="*/ 2652610 h 3024785"/>
              <a:gd name="connsiteX354" fmla="*/ 843555 w 2971357"/>
              <a:gd name="connsiteY354" fmla="*/ 2650991 h 3024785"/>
              <a:gd name="connsiteX355" fmla="*/ 863272 w 2971357"/>
              <a:gd name="connsiteY355" fmla="*/ 2660993 h 3024785"/>
              <a:gd name="connsiteX356" fmla="*/ 894133 w 2971357"/>
              <a:gd name="connsiteY356" fmla="*/ 2680043 h 3024785"/>
              <a:gd name="connsiteX357" fmla="*/ 866510 w 2971357"/>
              <a:gd name="connsiteY357" fmla="*/ 2666422 h 3024785"/>
              <a:gd name="connsiteX358" fmla="*/ 843555 w 2971357"/>
              <a:gd name="connsiteY358" fmla="*/ 2650991 h 3024785"/>
              <a:gd name="connsiteX359" fmla="*/ 1083204 w 2971357"/>
              <a:gd name="connsiteY359" fmla="*/ 2650896 h 3024785"/>
              <a:gd name="connsiteX360" fmla="*/ 1140354 w 2971357"/>
              <a:gd name="connsiteY360" fmla="*/ 2678423 h 3024785"/>
              <a:gd name="connsiteX361" fmla="*/ 1083204 w 2971357"/>
              <a:gd name="connsiteY361" fmla="*/ 2650896 h 3024785"/>
              <a:gd name="connsiteX362" fmla="*/ 866034 w 2971357"/>
              <a:gd name="connsiteY362" fmla="*/ 2647182 h 3024785"/>
              <a:gd name="connsiteX363" fmla="*/ 875559 w 2971357"/>
              <a:gd name="connsiteY363" fmla="*/ 2655754 h 3024785"/>
              <a:gd name="connsiteX364" fmla="*/ 875559 w 2971357"/>
              <a:gd name="connsiteY364" fmla="*/ 2656040 h 3024785"/>
              <a:gd name="connsiteX365" fmla="*/ 866034 w 2971357"/>
              <a:gd name="connsiteY365" fmla="*/ 2647182 h 3024785"/>
              <a:gd name="connsiteX366" fmla="*/ 808942 w 2971357"/>
              <a:gd name="connsiteY366" fmla="*/ 2644099 h 3024785"/>
              <a:gd name="connsiteX367" fmla="*/ 815133 w 2971357"/>
              <a:gd name="connsiteY367" fmla="*/ 2652195 h 3024785"/>
              <a:gd name="connsiteX368" fmla="*/ 815133 w 2971357"/>
              <a:gd name="connsiteY368" fmla="*/ 2652291 h 3024785"/>
              <a:gd name="connsiteX369" fmla="*/ 842793 w 2971357"/>
              <a:gd name="connsiteY369" fmla="*/ 2641086 h 3024785"/>
              <a:gd name="connsiteX370" fmla="*/ 871368 w 2971357"/>
              <a:gd name="connsiteY370" fmla="*/ 2656992 h 3024785"/>
              <a:gd name="connsiteX371" fmla="*/ 875559 w 2971357"/>
              <a:gd name="connsiteY371" fmla="*/ 2656231 h 3024785"/>
              <a:gd name="connsiteX372" fmla="*/ 875559 w 2971357"/>
              <a:gd name="connsiteY372" fmla="*/ 2656040 h 3024785"/>
              <a:gd name="connsiteX373" fmla="*/ 909373 w 2971357"/>
              <a:gd name="connsiteY373" fmla="*/ 2672613 h 3024785"/>
              <a:gd name="connsiteX374" fmla="*/ 943472 w 2971357"/>
              <a:gd name="connsiteY374" fmla="*/ 2688711 h 3024785"/>
              <a:gd name="connsiteX375" fmla="*/ 978715 w 2971357"/>
              <a:gd name="connsiteY375" fmla="*/ 2703950 h 3024785"/>
              <a:gd name="connsiteX376" fmla="*/ 1015672 w 2971357"/>
              <a:gd name="connsiteY376" fmla="*/ 2720143 h 3024785"/>
              <a:gd name="connsiteX377" fmla="*/ 1052248 w 2971357"/>
              <a:gd name="connsiteY377" fmla="*/ 2737002 h 3024785"/>
              <a:gd name="connsiteX378" fmla="*/ 1097491 w 2971357"/>
              <a:gd name="connsiteY378" fmla="*/ 2753957 h 3024785"/>
              <a:gd name="connsiteX379" fmla="*/ 1093015 w 2971357"/>
              <a:gd name="connsiteY379" fmla="*/ 2762529 h 3024785"/>
              <a:gd name="connsiteX380" fmla="*/ 1067964 w 2971357"/>
              <a:gd name="connsiteY380" fmla="*/ 2754243 h 3024785"/>
              <a:gd name="connsiteX381" fmla="*/ 1043104 w 2971357"/>
              <a:gd name="connsiteY381" fmla="*/ 2745480 h 3024785"/>
              <a:gd name="connsiteX382" fmla="*/ 993955 w 2971357"/>
              <a:gd name="connsiteY382" fmla="*/ 2726430 h 3024785"/>
              <a:gd name="connsiteX383" fmla="*/ 979382 w 2971357"/>
              <a:gd name="connsiteY383" fmla="*/ 2722810 h 3024785"/>
              <a:gd name="connsiteX384" fmla="*/ 920898 w 2971357"/>
              <a:gd name="connsiteY384" fmla="*/ 2694235 h 3024785"/>
              <a:gd name="connsiteX385" fmla="*/ 942234 w 2971357"/>
              <a:gd name="connsiteY385" fmla="*/ 2703760 h 3024785"/>
              <a:gd name="connsiteX386" fmla="*/ 944901 w 2971357"/>
              <a:gd name="connsiteY386" fmla="*/ 2703760 h 3024785"/>
              <a:gd name="connsiteX387" fmla="*/ 935376 w 2971357"/>
              <a:gd name="connsiteY387" fmla="*/ 2698616 h 3024785"/>
              <a:gd name="connsiteX388" fmla="*/ 921279 w 2971357"/>
              <a:gd name="connsiteY388" fmla="*/ 2690425 h 3024785"/>
              <a:gd name="connsiteX389" fmla="*/ 873654 w 2971357"/>
              <a:gd name="connsiteY389" fmla="*/ 2662993 h 3024785"/>
              <a:gd name="connsiteX390" fmla="*/ 842793 w 2971357"/>
              <a:gd name="connsiteY390" fmla="*/ 2641086 h 3024785"/>
              <a:gd name="connsiteX391" fmla="*/ 2076280 w 2971357"/>
              <a:gd name="connsiteY391" fmla="*/ 2626417 h 3024785"/>
              <a:gd name="connsiteX392" fmla="*/ 2050944 w 2971357"/>
              <a:gd name="connsiteY392" fmla="*/ 2639467 h 3024785"/>
              <a:gd name="connsiteX393" fmla="*/ 1943788 w 2971357"/>
              <a:gd name="connsiteY393" fmla="*/ 2685472 h 3024785"/>
              <a:gd name="connsiteX394" fmla="*/ 2050849 w 2971357"/>
              <a:gd name="connsiteY394" fmla="*/ 2639467 h 3024785"/>
              <a:gd name="connsiteX395" fmla="*/ 2504469 w 2971357"/>
              <a:gd name="connsiteY395" fmla="*/ 2619984 h 3024785"/>
              <a:gd name="connsiteX396" fmla="*/ 2493380 w 2971357"/>
              <a:gd name="connsiteY396" fmla="*/ 2629655 h 3024785"/>
              <a:gd name="connsiteX397" fmla="*/ 2477379 w 2971357"/>
              <a:gd name="connsiteY397" fmla="*/ 2636894 h 3024785"/>
              <a:gd name="connsiteX398" fmla="*/ 2454900 w 2971357"/>
              <a:gd name="connsiteY398" fmla="*/ 2654229 h 3024785"/>
              <a:gd name="connsiteX399" fmla="*/ 2420419 w 2971357"/>
              <a:gd name="connsiteY399" fmla="*/ 2680519 h 3024785"/>
              <a:gd name="connsiteX400" fmla="*/ 2391844 w 2971357"/>
              <a:gd name="connsiteY400" fmla="*/ 2701283 h 3024785"/>
              <a:gd name="connsiteX401" fmla="*/ 2386652 w 2971357"/>
              <a:gd name="connsiteY401" fmla="*/ 2704036 h 3024785"/>
              <a:gd name="connsiteX402" fmla="*/ 2361840 w 2971357"/>
              <a:gd name="connsiteY402" fmla="*/ 2717190 h 3024785"/>
              <a:gd name="connsiteX403" fmla="*/ 2327645 w 2971357"/>
              <a:gd name="connsiteY403" fmla="*/ 2735001 h 3024785"/>
              <a:gd name="connsiteX404" fmla="*/ 2271162 w 2971357"/>
              <a:gd name="connsiteY404" fmla="*/ 2765291 h 3024785"/>
              <a:gd name="connsiteX405" fmla="*/ 2238872 w 2971357"/>
              <a:gd name="connsiteY405" fmla="*/ 2781674 h 3024785"/>
              <a:gd name="connsiteX406" fmla="*/ 2217632 w 2971357"/>
              <a:gd name="connsiteY406" fmla="*/ 2793199 h 3024785"/>
              <a:gd name="connsiteX407" fmla="*/ 2205154 w 2971357"/>
              <a:gd name="connsiteY407" fmla="*/ 2800248 h 3024785"/>
              <a:gd name="connsiteX408" fmla="*/ 2190867 w 2971357"/>
              <a:gd name="connsiteY408" fmla="*/ 2807582 h 3024785"/>
              <a:gd name="connsiteX409" fmla="*/ 1981317 w 2971357"/>
              <a:gd name="connsiteY409" fmla="*/ 2891402 h 3024785"/>
              <a:gd name="connsiteX410" fmla="*/ 1956837 w 2971357"/>
              <a:gd name="connsiteY410" fmla="*/ 2900927 h 3024785"/>
              <a:gd name="connsiteX411" fmla="*/ 1928262 w 2971357"/>
              <a:gd name="connsiteY411" fmla="*/ 2910452 h 3024785"/>
              <a:gd name="connsiteX412" fmla="*/ 1864540 w 2971357"/>
              <a:gd name="connsiteY412" fmla="*/ 2928740 h 3024785"/>
              <a:gd name="connsiteX413" fmla="*/ 1826440 w 2971357"/>
              <a:gd name="connsiteY413" fmla="*/ 2937312 h 3024785"/>
              <a:gd name="connsiteX414" fmla="*/ 1787292 w 2971357"/>
              <a:gd name="connsiteY414" fmla="*/ 2945504 h 3024785"/>
              <a:gd name="connsiteX415" fmla="*/ 1748240 w 2971357"/>
              <a:gd name="connsiteY415" fmla="*/ 2952171 h 3024785"/>
              <a:gd name="connsiteX416" fmla="*/ 1729190 w 2971357"/>
              <a:gd name="connsiteY416" fmla="*/ 2955219 h 3024785"/>
              <a:gd name="connsiteX417" fmla="*/ 1710140 w 2971357"/>
              <a:gd name="connsiteY417" fmla="*/ 2957124 h 3024785"/>
              <a:gd name="connsiteX418" fmla="*/ 1667944 w 2971357"/>
              <a:gd name="connsiteY418" fmla="*/ 2964459 h 3024785"/>
              <a:gd name="connsiteX419" fmla="*/ 1678707 w 2971357"/>
              <a:gd name="connsiteY419" fmla="*/ 2967792 h 3024785"/>
              <a:gd name="connsiteX420" fmla="*/ 1683279 w 2971357"/>
              <a:gd name="connsiteY420" fmla="*/ 2967792 h 3024785"/>
              <a:gd name="connsiteX421" fmla="*/ 1729857 w 2971357"/>
              <a:gd name="connsiteY421" fmla="*/ 2963411 h 3024785"/>
              <a:gd name="connsiteX422" fmla="*/ 1748907 w 2971357"/>
              <a:gd name="connsiteY422" fmla="*/ 2962744 h 3024785"/>
              <a:gd name="connsiteX423" fmla="*/ 1732047 w 2971357"/>
              <a:gd name="connsiteY423" fmla="*/ 2965602 h 3024785"/>
              <a:gd name="connsiteX424" fmla="*/ 1715093 w 2971357"/>
              <a:gd name="connsiteY424" fmla="*/ 2967697 h 3024785"/>
              <a:gd name="connsiteX425" fmla="*/ 1681088 w 2971357"/>
              <a:gd name="connsiteY425" fmla="*/ 2971603 h 3024785"/>
              <a:gd name="connsiteX426" fmla="*/ 1610318 w 2971357"/>
              <a:gd name="connsiteY426" fmla="*/ 2977508 h 3024785"/>
              <a:gd name="connsiteX427" fmla="*/ 1576409 w 2971357"/>
              <a:gd name="connsiteY427" fmla="*/ 2979127 h 3024785"/>
              <a:gd name="connsiteX428" fmla="*/ 1542690 w 2971357"/>
              <a:gd name="connsiteY428" fmla="*/ 2979127 h 3024785"/>
              <a:gd name="connsiteX429" fmla="*/ 1507829 w 2971357"/>
              <a:gd name="connsiteY429" fmla="*/ 2979127 h 3024785"/>
              <a:gd name="connsiteX430" fmla="*/ 1441154 w 2971357"/>
              <a:gd name="connsiteY430" fmla="*/ 2977793 h 3024785"/>
              <a:gd name="connsiteX431" fmla="*/ 1405340 w 2971357"/>
              <a:gd name="connsiteY431" fmla="*/ 2975412 h 3024785"/>
              <a:gd name="connsiteX432" fmla="*/ 1369526 w 2971357"/>
              <a:gd name="connsiteY432" fmla="*/ 2972555 h 3024785"/>
              <a:gd name="connsiteX433" fmla="*/ 1301041 w 2971357"/>
              <a:gd name="connsiteY433" fmla="*/ 2963030 h 3024785"/>
              <a:gd name="connsiteX434" fmla="*/ 1282944 w 2971357"/>
              <a:gd name="connsiteY434" fmla="*/ 2962363 h 3024785"/>
              <a:gd name="connsiteX435" fmla="*/ 1260560 w 2971357"/>
              <a:gd name="connsiteY435" fmla="*/ 2959410 h 3024785"/>
              <a:gd name="connsiteX436" fmla="*/ 1202648 w 2971357"/>
              <a:gd name="connsiteY436" fmla="*/ 2949218 h 3024785"/>
              <a:gd name="connsiteX437" fmla="*/ 1134258 w 2971357"/>
              <a:gd name="connsiteY437" fmla="*/ 2933979 h 3024785"/>
              <a:gd name="connsiteX438" fmla="*/ 1090443 w 2971357"/>
              <a:gd name="connsiteY438" fmla="*/ 2925311 h 3024785"/>
              <a:gd name="connsiteX439" fmla="*/ 1116542 w 2971357"/>
              <a:gd name="connsiteY439" fmla="*/ 2934836 h 3024785"/>
              <a:gd name="connsiteX440" fmla="*/ 1150260 w 2971357"/>
              <a:gd name="connsiteY440" fmla="*/ 2944361 h 3024785"/>
              <a:gd name="connsiteX441" fmla="*/ 1215792 w 2971357"/>
              <a:gd name="connsiteY441" fmla="*/ 2961411 h 3024785"/>
              <a:gd name="connsiteX442" fmla="*/ 1211125 w 2971357"/>
              <a:gd name="connsiteY442" fmla="*/ 2964935 h 3024785"/>
              <a:gd name="connsiteX443" fmla="*/ 1205029 w 2971357"/>
              <a:gd name="connsiteY443" fmla="*/ 2963506 h 3024785"/>
              <a:gd name="connsiteX444" fmla="*/ 1198838 w 2971357"/>
              <a:gd name="connsiteY444" fmla="*/ 2962268 h 3024785"/>
              <a:gd name="connsiteX445" fmla="*/ 1148451 w 2971357"/>
              <a:gd name="connsiteY445" fmla="*/ 2949600 h 3024785"/>
              <a:gd name="connsiteX446" fmla="*/ 1135496 w 2971357"/>
              <a:gd name="connsiteY446" fmla="*/ 2946456 h 3024785"/>
              <a:gd name="connsiteX447" fmla="*/ 1122447 w 2971357"/>
              <a:gd name="connsiteY447" fmla="*/ 2942837 h 3024785"/>
              <a:gd name="connsiteX448" fmla="*/ 1096063 w 2971357"/>
              <a:gd name="connsiteY448" fmla="*/ 2935693 h 3024785"/>
              <a:gd name="connsiteX449" fmla="*/ 1058630 w 2971357"/>
              <a:gd name="connsiteY449" fmla="*/ 2923978 h 3024785"/>
              <a:gd name="connsiteX450" fmla="*/ 747543 w 2971357"/>
              <a:gd name="connsiteY450" fmla="*/ 2779007 h 3024785"/>
              <a:gd name="connsiteX451" fmla="*/ 732208 w 2971357"/>
              <a:gd name="connsiteY451" fmla="*/ 2772054 h 3024785"/>
              <a:gd name="connsiteX452" fmla="*/ 928613 w 2971357"/>
              <a:gd name="connsiteY452" fmla="*/ 2878543 h 3024785"/>
              <a:gd name="connsiteX453" fmla="*/ 940329 w 2971357"/>
              <a:gd name="connsiteY453" fmla="*/ 2884068 h 3024785"/>
              <a:gd name="connsiteX454" fmla="*/ 991859 w 2971357"/>
              <a:gd name="connsiteY454" fmla="*/ 2905499 h 3024785"/>
              <a:gd name="connsiteX455" fmla="*/ 1005290 w 2971357"/>
              <a:gd name="connsiteY455" fmla="*/ 2910738 h 3024785"/>
              <a:gd name="connsiteX456" fmla="*/ 1041389 w 2971357"/>
              <a:gd name="connsiteY456" fmla="*/ 2923787 h 3024785"/>
              <a:gd name="connsiteX457" fmla="*/ 1074918 w 2971357"/>
              <a:gd name="connsiteY457" fmla="*/ 2934646 h 3024785"/>
              <a:gd name="connsiteX458" fmla="*/ 1117113 w 2971357"/>
              <a:gd name="connsiteY458" fmla="*/ 2946647 h 3024785"/>
              <a:gd name="connsiteX459" fmla="*/ 1138259 w 2971357"/>
              <a:gd name="connsiteY459" fmla="*/ 2952457 h 3024785"/>
              <a:gd name="connsiteX460" fmla="*/ 1159595 w 2971357"/>
              <a:gd name="connsiteY460" fmla="*/ 2957410 h 3024785"/>
              <a:gd name="connsiteX461" fmla="*/ 1193504 w 2971357"/>
              <a:gd name="connsiteY461" fmla="*/ 2964840 h 3024785"/>
              <a:gd name="connsiteX462" fmla="*/ 1223222 w 2971357"/>
              <a:gd name="connsiteY462" fmla="*/ 2972841 h 3024785"/>
              <a:gd name="connsiteX463" fmla="*/ 1227889 w 2971357"/>
              <a:gd name="connsiteY463" fmla="*/ 2973602 h 3024785"/>
              <a:gd name="connsiteX464" fmla="*/ 1243796 w 2971357"/>
              <a:gd name="connsiteY464" fmla="*/ 2975603 h 3024785"/>
              <a:gd name="connsiteX465" fmla="*/ 1287896 w 2971357"/>
              <a:gd name="connsiteY465" fmla="*/ 2983699 h 3024785"/>
              <a:gd name="connsiteX466" fmla="*/ 1332378 w 2971357"/>
              <a:gd name="connsiteY466" fmla="*/ 2989986 h 3024785"/>
              <a:gd name="connsiteX467" fmla="*/ 1388957 w 2971357"/>
              <a:gd name="connsiteY467" fmla="*/ 2996272 h 3024785"/>
              <a:gd name="connsiteX468" fmla="*/ 1446107 w 2971357"/>
              <a:gd name="connsiteY468" fmla="*/ 3000558 h 3024785"/>
              <a:gd name="connsiteX469" fmla="*/ 1503257 w 2971357"/>
              <a:gd name="connsiteY469" fmla="*/ 3002844 h 3024785"/>
              <a:gd name="connsiteX470" fmla="*/ 1560407 w 2971357"/>
              <a:gd name="connsiteY470" fmla="*/ 3002368 h 3024785"/>
              <a:gd name="connsiteX471" fmla="*/ 1530022 w 2971357"/>
              <a:gd name="connsiteY471" fmla="*/ 3009607 h 3024785"/>
              <a:gd name="connsiteX472" fmla="*/ 1426295 w 2971357"/>
              <a:gd name="connsiteY472" fmla="*/ 3010179 h 3024785"/>
              <a:gd name="connsiteX473" fmla="*/ 1376479 w 2971357"/>
              <a:gd name="connsiteY473" fmla="*/ 3007321 h 3024785"/>
              <a:gd name="connsiteX474" fmla="*/ 1334569 w 2971357"/>
              <a:gd name="connsiteY474" fmla="*/ 3005607 h 3024785"/>
              <a:gd name="connsiteX475" fmla="*/ 1334771 w 2971357"/>
              <a:gd name="connsiteY475" fmla="*/ 3005910 h 3024785"/>
              <a:gd name="connsiteX476" fmla="*/ 1505924 w 2971357"/>
              <a:gd name="connsiteY476" fmla="*/ 3015989 h 3024785"/>
              <a:gd name="connsiteX477" fmla="*/ 1517830 w 2971357"/>
              <a:gd name="connsiteY477" fmla="*/ 3015989 h 3024785"/>
              <a:gd name="connsiteX478" fmla="*/ 2266114 w 2971357"/>
              <a:gd name="connsiteY478" fmla="*/ 2803581 h 3024785"/>
              <a:gd name="connsiteX479" fmla="*/ 2271614 w 2971357"/>
              <a:gd name="connsiteY479" fmla="*/ 2799767 h 3024785"/>
              <a:gd name="connsiteX480" fmla="*/ 2409843 w 2971357"/>
              <a:gd name="connsiteY480" fmla="*/ 2703891 h 3024785"/>
              <a:gd name="connsiteX481" fmla="*/ 680261 w 2971357"/>
              <a:gd name="connsiteY481" fmla="*/ 2613106 h 3024785"/>
              <a:gd name="connsiteX482" fmla="*/ 684011 w 2971357"/>
              <a:gd name="connsiteY482" fmla="*/ 2614416 h 3024785"/>
              <a:gd name="connsiteX483" fmla="*/ 742590 w 2971357"/>
              <a:gd name="connsiteY483" fmla="*/ 2655278 h 3024785"/>
              <a:gd name="connsiteX484" fmla="*/ 727635 w 2971357"/>
              <a:gd name="connsiteY484" fmla="*/ 2648896 h 3024785"/>
              <a:gd name="connsiteX485" fmla="*/ 714300 w 2971357"/>
              <a:gd name="connsiteY485" fmla="*/ 2639371 h 3024785"/>
              <a:gd name="connsiteX486" fmla="*/ 686583 w 2971357"/>
              <a:gd name="connsiteY486" fmla="*/ 2618797 h 3024785"/>
              <a:gd name="connsiteX487" fmla="*/ 680261 w 2971357"/>
              <a:gd name="connsiteY487" fmla="*/ 2613106 h 3024785"/>
              <a:gd name="connsiteX488" fmla="*/ 2168482 w 2971357"/>
              <a:gd name="connsiteY488" fmla="*/ 2606414 h 3024785"/>
              <a:gd name="connsiteX489" fmla="*/ 2142860 w 2971357"/>
              <a:gd name="connsiteY489" fmla="*/ 2625464 h 3024785"/>
              <a:gd name="connsiteX490" fmla="*/ 2168482 w 2971357"/>
              <a:gd name="connsiteY490" fmla="*/ 2606414 h 3024785"/>
              <a:gd name="connsiteX491" fmla="*/ 2221060 w 2971357"/>
              <a:gd name="connsiteY491" fmla="*/ 2590888 h 3024785"/>
              <a:gd name="connsiteX492" fmla="*/ 2191914 w 2971357"/>
              <a:gd name="connsiteY492" fmla="*/ 2611653 h 3024785"/>
              <a:gd name="connsiteX493" fmla="*/ 2180389 w 2971357"/>
              <a:gd name="connsiteY493" fmla="*/ 2618892 h 3024785"/>
              <a:gd name="connsiteX494" fmla="*/ 2192009 w 2971357"/>
              <a:gd name="connsiteY494" fmla="*/ 2611558 h 3024785"/>
              <a:gd name="connsiteX495" fmla="*/ 2221060 w 2971357"/>
              <a:gd name="connsiteY495" fmla="*/ 2590888 h 3024785"/>
              <a:gd name="connsiteX496" fmla="*/ 2057611 w 2971357"/>
              <a:gd name="connsiteY496" fmla="*/ 2588793 h 3024785"/>
              <a:gd name="connsiteX497" fmla="*/ 2018749 w 2971357"/>
              <a:gd name="connsiteY497" fmla="*/ 2607557 h 3024785"/>
              <a:gd name="connsiteX498" fmla="*/ 1969600 w 2971357"/>
              <a:gd name="connsiteY498" fmla="*/ 2626607 h 3024785"/>
              <a:gd name="connsiteX499" fmla="*/ 2026750 w 2971357"/>
              <a:gd name="connsiteY499" fmla="*/ 2599747 h 3024785"/>
              <a:gd name="connsiteX500" fmla="*/ 2057611 w 2971357"/>
              <a:gd name="connsiteY500" fmla="*/ 2588793 h 3024785"/>
              <a:gd name="connsiteX501" fmla="*/ 2066375 w 2971357"/>
              <a:gd name="connsiteY501" fmla="*/ 2546026 h 3024785"/>
              <a:gd name="connsiteX502" fmla="*/ 2050182 w 2971357"/>
              <a:gd name="connsiteY502" fmla="*/ 2547740 h 3024785"/>
              <a:gd name="connsiteX503" fmla="*/ 2020750 w 2971357"/>
              <a:gd name="connsiteY503" fmla="*/ 2560313 h 3024785"/>
              <a:gd name="connsiteX504" fmla="*/ 2002938 w 2971357"/>
              <a:gd name="connsiteY504" fmla="*/ 2569838 h 3024785"/>
              <a:gd name="connsiteX505" fmla="*/ 2003795 w 2971357"/>
              <a:gd name="connsiteY505" fmla="*/ 2571362 h 3024785"/>
              <a:gd name="connsiteX506" fmla="*/ 1984174 w 2971357"/>
              <a:gd name="connsiteY506" fmla="*/ 2591174 h 3024785"/>
              <a:gd name="connsiteX507" fmla="*/ 1973316 w 2971357"/>
              <a:gd name="connsiteY507" fmla="*/ 2598032 h 3024785"/>
              <a:gd name="connsiteX508" fmla="*/ 2010463 w 2971357"/>
              <a:gd name="connsiteY508" fmla="*/ 2583554 h 3024785"/>
              <a:gd name="connsiteX509" fmla="*/ 2010082 w 2971357"/>
              <a:gd name="connsiteY509" fmla="*/ 2583173 h 3024785"/>
              <a:gd name="connsiteX510" fmla="*/ 2078281 w 2971357"/>
              <a:gd name="connsiteY510" fmla="*/ 2546026 h 3024785"/>
              <a:gd name="connsiteX511" fmla="*/ 2066375 w 2971357"/>
              <a:gd name="connsiteY511" fmla="*/ 2546026 h 3024785"/>
              <a:gd name="connsiteX512" fmla="*/ 683630 w 2971357"/>
              <a:gd name="connsiteY512" fmla="*/ 2539739 h 3024785"/>
              <a:gd name="connsiteX513" fmla="*/ 714681 w 2971357"/>
              <a:gd name="connsiteY513" fmla="*/ 2567553 h 3024785"/>
              <a:gd name="connsiteX514" fmla="*/ 747923 w 2971357"/>
              <a:gd name="connsiteY514" fmla="*/ 2593937 h 3024785"/>
              <a:gd name="connsiteX515" fmla="*/ 714586 w 2971357"/>
              <a:gd name="connsiteY515" fmla="*/ 2567553 h 3024785"/>
              <a:gd name="connsiteX516" fmla="*/ 683630 w 2971357"/>
              <a:gd name="connsiteY516" fmla="*/ 2539739 h 3024785"/>
              <a:gd name="connsiteX517" fmla="*/ 2332026 w 2971357"/>
              <a:gd name="connsiteY517" fmla="*/ 2539549 h 3024785"/>
              <a:gd name="connsiteX518" fmla="*/ 2331183 w 2971357"/>
              <a:gd name="connsiteY518" fmla="*/ 2545824 h 3024785"/>
              <a:gd name="connsiteX519" fmla="*/ 2331169 w 2971357"/>
              <a:gd name="connsiteY519" fmla="*/ 2545835 h 3024785"/>
              <a:gd name="connsiteX520" fmla="*/ 2332026 w 2971357"/>
              <a:gd name="connsiteY520" fmla="*/ 2539549 h 3024785"/>
              <a:gd name="connsiteX521" fmla="*/ 2367269 w 2971357"/>
              <a:gd name="connsiteY521" fmla="*/ 2518498 h 3024785"/>
              <a:gd name="connsiteX522" fmla="*/ 2331169 w 2971357"/>
              <a:gd name="connsiteY522" fmla="*/ 2545930 h 3024785"/>
              <a:gd name="connsiteX523" fmla="*/ 2331183 w 2971357"/>
              <a:gd name="connsiteY523" fmla="*/ 2545824 h 3024785"/>
              <a:gd name="connsiteX524" fmla="*/ 2350898 w 2971357"/>
              <a:gd name="connsiteY524" fmla="*/ 2531059 h 3024785"/>
              <a:gd name="connsiteX525" fmla="*/ 2367269 w 2971357"/>
              <a:gd name="connsiteY525" fmla="*/ 2518498 h 3024785"/>
              <a:gd name="connsiteX526" fmla="*/ 2659496 w 2971357"/>
              <a:gd name="connsiteY526" fmla="*/ 2495066 h 3024785"/>
              <a:gd name="connsiteX527" fmla="*/ 2560246 w 2971357"/>
              <a:gd name="connsiteY527" fmla="*/ 2596413 h 3024785"/>
              <a:gd name="connsiteX528" fmla="*/ 2560151 w 2971357"/>
              <a:gd name="connsiteY528" fmla="*/ 2596427 h 3024785"/>
              <a:gd name="connsiteX529" fmla="*/ 2560151 w 2971357"/>
              <a:gd name="connsiteY529" fmla="*/ 2596413 h 3024785"/>
              <a:gd name="connsiteX530" fmla="*/ 2556341 w 2971357"/>
              <a:gd name="connsiteY530" fmla="*/ 2596984 h 3024785"/>
              <a:gd name="connsiteX531" fmla="*/ 2560151 w 2971357"/>
              <a:gd name="connsiteY531" fmla="*/ 2596427 h 3024785"/>
              <a:gd name="connsiteX532" fmla="*/ 2560151 w 2971357"/>
              <a:gd name="connsiteY532" fmla="*/ 2596793 h 3024785"/>
              <a:gd name="connsiteX533" fmla="*/ 2659496 w 2971357"/>
              <a:gd name="connsiteY533" fmla="*/ 2495066 h 3024785"/>
              <a:gd name="connsiteX534" fmla="*/ 506274 w 2971357"/>
              <a:gd name="connsiteY534" fmla="*/ 2481732 h 3024785"/>
              <a:gd name="connsiteX535" fmla="*/ 630861 w 2971357"/>
              <a:gd name="connsiteY535" fmla="*/ 2591460 h 3024785"/>
              <a:gd name="connsiteX536" fmla="*/ 655531 w 2971357"/>
              <a:gd name="connsiteY536" fmla="*/ 2608415 h 3024785"/>
              <a:gd name="connsiteX537" fmla="*/ 681820 w 2971357"/>
              <a:gd name="connsiteY537" fmla="*/ 2628036 h 3024785"/>
              <a:gd name="connsiteX538" fmla="*/ 708776 w 2971357"/>
              <a:gd name="connsiteY538" fmla="*/ 2646610 h 3024785"/>
              <a:gd name="connsiteX539" fmla="*/ 732969 w 2971357"/>
              <a:gd name="connsiteY539" fmla="*/ 2666993 h 3024785"/>
              <a:gd name="connsiteX540" fmla="*/ 775641 w 2971357"/>
              <a:gd name="connsiteY540" fmla="*/ 2694807 h 3024785"/>
              <a:gd name="connsiteX541" fmla="*/ 794691 w 2971357"/>
              <a:gd name="connsiteY541" fmla="*/ 2705760 h 3024785"/>
              <a:gd name="connsiteX542" fmla="*/ 802597 w 2971357"/>
              <a:gd name="connsiteY542" fmla="*/ 2709189 h 3024785"/>
              <a:gd name="connsiteX543" fmla="*/ 807836 w 2971357"/>
              <a:gd name="connsiteY543" fmla="*/ 2709189 h 3024785"/>
              <a:gd name="connsiteX544" fmla="*/ 826886 w 2971357"/>
              <a:gd name="connsiteY544" fmla="*/ 2717285 h 3024785"/>
              <a:gd name="connsiteX545" fmla="*/ 864129 w 2971357"/>
              <a:gd name="connsiteY545" fmla="*/ 2736335 h 3024785"/>
              <a:gd name="connsiteX546" fmla="*/ 906705 w 2971357"/>
              <a:gd name="connsiteY546" fmla="*/ 2760053 h 3024785"/>
              <a:gd name="connsiteX547" fmla="*/ 921088 w 2971357"/>
              <a:gd name="connsiteY547" fmla="*/ 2769578 h 3024785"/>
              <a:gd name="connsiteX548" fmla="*/ 944710 w 2971357"/>
              <a:gd name="connsiteY548" fmla="*/ 2784532 h 3024785"/>
              <a:gd name="connsiteX549" fmla="*/ 979286 w 2971357"/>
              <a:gd name="connsiteY549" fmla="*/ 2803582 h 3024785"/>
              <a:gd name="connsiteX550" fmla="*/ 1010337 w 2971357"/>
              <a:gd name="connsiteY550" fmla="*/ 2816822 h 3024785"/>
              <a:gd name="connsiteX551" fmla="*/ 1029863 w 2971357"/>
              <a:gd name="connsiteY551" fmla="*/ 2824442 h 3024785"/>
              <a:gd name="connsiteX552" fmla="*/ 1052438 w 2971357"/>
              <a:gd name="connsiteY552" fmla="*/ 2831966 h 3024785"/>
              <a:gd name="connsiteX553" fmla="*/ 1164928 w 2971357"/>
              <a:gd name="connsiteY553" fmla="*/ 2866733 h 3024785"/>
              <a:gd name="connsiteX554" fmla="*/ 1196361 w 2971357"/>
              <a:gd name="connsiteY554" fmla="*/ 2874448 h 3024785"/>
              <a:gd name="connsiteX555" fmla="*/ 1228841 w 2971357"/>
              <a:gd name="connsiteY555" fmla="*/ 2881687 h 3024785"/>
              <a:gd name="connsiteX556" fmla="*/ 1260750 w 2971357"/>
              <a:gd name="connsiteY556" fmla="*/ 2891212 h 3024785"/>
              <a:gd name="connsiteX557" fmla="*/ 1276942 w 2971357"/>
              <a:gd name="connsiteY557" fmla="*/ 2895212 h 3024785"/>
              <a:gd name="connsiteX558" fmla="*/ 1311327 w 2971357"/>
              <a:gd name="connsiteY558" fmla="*/ 2902737 h 3024785"/>
              <a:gd name="connsiteX559" fmla="*/ 1325043 w 2971357"/>
              <a:gd name="connsiteY559" fmla="*/ 2907595 h 3024785"/>
              <a:gd name="connsiteX560" fmla="*/ 1407339 w 2971357"/>
              <a:gd name="connsiteY560" fmla="*/ 2925502 h 3024785"/>
              <a:gd name="connsiteX561" fmla="*/ 1424675 w 2971357"/>
              <a:gd name="connsiteY561" fmla="*/ 2923502 h 3024785"/>
              <a:gd name="connsiteX562" fmla="*/ 1424675 w 2971357"/>
              <a:gd name="connsiteY562" fmla="*/ 2921311 h 3024785"/>
              <a:gd name="connsiteX563" fmla="*/ 1364381 w 2971357"/>
              <a:gd name="connsiteY563" fmla="*/ 2911786 h 3024785"/>
              <a:gd name="connsiteX564" fmla="*/ 1326853 w 2971357"/>
              <a:gd name="connsiteY564" fmla="*/ 2898927 h 3024785"/>
              <a:gd name="connsiteX565" fmla="*/ 1291611 w 2971357"/>
              <a:gd name="connsiteY565" fmla="*/ 2893974 h 3024785"/>
              <a:gd name="connsiteX566" fmla="*/ 1274751 w 2971357"/>
              <a:gd name="connsiteY566" fmla="*/ 2888831 h 3024785"/>
              <a:gd name="connsiteX567" fmla="*/ 1275894 w 2971357"/>
              <a:gd name="connsiteY567" fmla="*/ 2888259 h 3024785"/>
              <a:gd name="connsiteX568" fmla="*/ 1280342 w 2971357"/>
              <a:gd name="connsiteY568" fmla="*/ 2886125 h 3024785"/>
              <a:gd name="connsiteX569" fmla="*/ 1280657 w 2971357"/>
              <a:gd name="connsiteY569" fmla="*/ 2885973 h 3024785"/>
              <a:gd name="connsiteX570" fmla="*/ 1324100 w 2971357"/>
              <a:gd name="connsiteY570" fmla="*/ 2890727 h 3024785"/>
              <a:gd name="connsiteX571" fmla="*/ 1324186 w 2971357"/>
              <a:gd name="connsiteY571" fmla="*/ 2890736 h 3024785"/>
              <a:gd name="connsiteX572" fmla="*/ 1367334 w 2971357"/>
              <a:gd name="connsiteY572" fmla="*/ 2896260 h 3024785"/>
              <a:gd name="connsiteX573" fmla="*/ 1408863 w 2971357"/>
              <a:gd name="connsiteY573" fmla="*/ 2898546 h 3024785"/>
              <a:gd name="connsiteX574" fmla="*/ 1409073 w 2971357"/>
              <a:gd name="connsiteY574" fmla="*/ 2898558 h 3024785"/>
              <a:gd name="connsiteX575" fmla="*/ 1409588 w 2971357"/>
              <a:gd name="connsiteY575" fmla="*/ 2895464 h 3024785"/>
              <a:gd name="connsiteX576" fmla="*/ 1409684 w 2971357"/>
              <a:gd name="connsiteY576" fmla="*/ 2895464 h 3024785"/>
              <a:gd name="connsiteX577" fmla="*/ 1409082 w 2971357"/>
              <a:gd name="connsiteY577" fmla="*/ 2898558 h 3024785"/>
              <a:gd name="connsiteX578" fmla="*/ 1490969 w 2971357"/>
              <a:gd name="connsiteY578" fmla="*/ 2903118 h 3024785"/>
              <a:gd name="connsiteX579" fmla="*/ 1441725 w 2971357"/>
              <a:gd name="connsiteY579" fmla="*/ 2908071 h 3024785"/>
              <a:gd name="connsiteX580" fmla="*/ 1543737 w 2971357"/>
              <a:gd name="connsiteY580" fmla="*/ 2909595 h 3024785"/>
              <a:gd name="connsiteX581" fmla="*/ 1584980 w 2971357"/>
              <a:gd name="connsiteY581" fmla="*/ 2908452 h 3024785"/>
              <a:gd name="connsiteX582" fmla="*/ 1623652 w 2971357"/>
              <a:gd name="connsiteY582" fmla="*/ 2906547 h 3024785"/>
              <a:gd name="connsiteX583" fmla="*/ 1694042 w 2971357"/>
              <a:gd name="connsiteY583" fmla="*/ 2900165 h 3024785"/>
              <a:gd name="connsiteX584" fmla="*/ 1680421 w 2971357"/>
              <a:gd name="connsiteY584" fmla="*/ 2915501 h 3024785"/>
              <a:gd name="connsiteX585" fmla="*/ 1726236 w 2971357"/>
              <a:gd name="connsiteY585" fmla="*/ 2924835 h 3024785"/>
              <a:gd name="connsiteX586" fmla="*/ 1684136 w 2971357"/>
              <a:gd name="connsiteY586" fmla="*/ 2932265 h 3024785"/>
              <a:gd name="connsiteX587" fmla="*/ 1680936 w 2971357"/>
              <a:gd name="connsiteY587" fmla="*/ 2932670 h 3024785"/>
              <a:gd name="connsiteX588" fmla="*/ 1653275 w 2971357"/>
              <a:gd name="connsiteY588" fmla="*/ 2936170 h 3024785"/>
              <a:gd name="connsiteX589" fmla="*/ 1622128 w 2971357"/>
              <a:gd name="connsiteY589" fmla="*/ 2938551 h 3024785"/>
              <a:gd name="connsiteX590" fmla="*/ 1559930 w 2971357"/>
              <a:gd name="connsiteY590" fmla="*/ 2942170 h 3024785"/>
              <a:gd name="connsiteX591" fmla="*/ 1509733 w 2971357"/>
              <a:gd name="connsiteY591" fmla="*/ 2942647 h 3024785"/>
              <a:gd name="connsiteX592" fmla="*/ 1458393 w 2971357"/>
              <a:gd name="connsiteY592" fmla="*/ 2941694 h 3024785"/>
              <a:gd name="connsiteX593" fmla="*/ 1431819 w 2971357"/>
              <a:gd name="connsiteY593" fmla="*/ 2940932 h 3024785"/>
              <a:gd name="connsiteX594" fmla="*/ 1405244 w 2971357"/>
              <a:gd name="connsiteY594" fmla="*/ 2938932 h 3024785"/>
              <a:gd name="connsiteX595" fmla="*/ 1364191 w 2971357"/>
              <a:gd name="connsiteY595" fmla="*/ 2934551 h 3024785"/>
              <a:gd name="connsiteX596" fmla="*/ 1323329 w 2971357"/>
              <a:gd name="connsiteY596" fmla="*/ 2928264 h 3024785"/>
              <a:gd name="connsiteX597" fmla="*/ 1079489 w 2971357"/>
              <a:gd name="connsiteY597" fmla="*/ 2873114 h 3024785"/>
              <a:gd name="connsiteX598" fmla="*/ 1074528 w 2971357"/>
              <a:gd name="connsiteY598" fmla="*/ 2871181 h 3024785"/>
              <a:gd name="connsiteX599" fmla="*/ 1062021 w 2971357"/>
              <a:gd name="connsiteY599" fmla="*/ 2867080 h 3024785"/>
              <a:gd name="connsiteX600" fmla="*/ 1073514 w 2971357"/>
              <a:gd name="connsiteY600" fmla="*/ 2870786 h 3024785"/>
              <a:gd name="connsiteX601" fmla="*/ 1035007 w 2971357"/>
              <a:gd name="connsiteY601" fmla="*/ 2855779 h 3024785"/>
              <a:gd name="connsiteX602" fmla="*/ 1015957 w 2971357"/>
              <a:gd name="connsiteY602" fmla="*/ 2845492 h 3024785"/>
              <a:gd name="connsiteX603" fmla="*/ 981953 w 2971357"/>
              <a:gd name="connsiteY603" fmla="*/ 2830442 h 3024785"/>
              <a:gd name="connsiteX604" fmla="*/ 893084 w 2971357"/>
              <a:gd name="connsiteY604" fmla="*/ 2791771 h 3024785"/>
              <a:gd name="connsiteX605" fmla="*/ 847841 w 2971357"/>
              <a:gd name="connsiteY605" fmla="*/ 2767482 h 3024785"/>
              <a:gd name="connsiteX606" fmla="*/ 807931 w 2971357"/>
              <a:gd name="connsiteY606" fmla="*/ 2743574 h 3024785"/>
              <a:gd name="connsiteX607" fmla="*/ 823838 w 2971357"/>
              <a:gd name="connsiteY607" fmla="*/ 2748337 h 3024785"/>
              <a:gd name="connsiteX608" fmla="*/ 846983 w 2971357"/>
              <a:gd name="connsiteY608" fmla="*/ 2754909 h 3024785"/>
              <a:gd name="connsiteX609" fmla="*/ 846983 w 2971357"/>
              <a:gd name="connsiteY609" fmla="*/ 2751004 h 3024785"/>
              <a:gd name="connsiteX610" fmla="*/ 838221 w 2971357"/>
              <a:gd name="connsiteY610" fmla="*/ 2744813 h 3024785"/>
              <a:gd name="connsiteX611" fmla="*/ 823457 w 2971357"/>
              <a:gd name="connsiteY611" fmla="*/ 2735288 h 3024785"/>
              <a:gd name="connsiteX612" fmla="*/ 775260 w 2971357"/>
              <a:gd name="connsiteY612" fmla="*/ 2704903 h 3024785"/>
              <a:gd name="connsiteX613" fmla="*/ 738208 w 2971357"/>
              <a:gd name="connsiteY613" fmla="*/ 2679376 h 3024785"/>
              <a:gd name="connsiteX614" fmla="*/ 726302 w 2971357"/>
              <a:gd name="connsiteY614" fmla="*/ 2675090 h 3024785"/>
              <a:gd name="connsiteX615" fmla="*/ 738208 w 2971357"/>
              <a:gd name="connsiteY615" fmla="*/ 2689282 h 3024785"/>
              <a:gd name="connsiteX616" fmla="*/ 720396 w 2971357"/>
              <a:gd name="connsiteY616" fmla="*/ 2678709 h 3024785"/>
              <a:gd name="connsiteX617" fmla="*/ 703632 w 2971357"/>
              <a:gd name="connsiteY617" fmla="*/ 2666708 h 3024785"/>
              <a:gd name="connsiteX618" fmla="*/ 670580 w 2971357"/>
              <a:gd name="connsiteY618" fmla="*/ 2642324 h 3024785"/>
              <a:gd name="connsiteX619" fmla="*/ 638291 w 2971357"/>
              <a:gd name="connsiteY619" fmla="*/ 2616321 h 3024785"/>
              <a:gd name="connsiteX620" fmla="*/ 622003 w 2971357"/>
              <a:gd name="connsiteY620" fmla="*/ 2603557 h 3024785"/>
              <a:gd name="connsiteX621" fmla="*/ 605715 w 2971357"/>
              <a:gd name="connsiteY621" fmla="*/ 2591079 h 3024785"/>
              <a:gd name="connsiteX622" fmla="*/ 559328 w 2971357"/>
              <a:gd name="connsiteY622" fmla="*/ 2549836 h 3024785"/>
              <a:gd name="connsiteX623" fmla="*/ 547994 w 2971357"/>
              <a:gd name="connsiteY623" fmla="*/ 2533548 h 3024785"/>
              <a:gd name="connsiteX624" fmla="*/ 528372 w 2971357"/>
              <a:gd name="connsiteY624" fmla="*/ 2510403 h 3024785"/>
              <a:gd name="connsiteX625" fmla="*/ 511037 w 2971357"/>
              <a:gd name="connsiteY625" fmla="*/ 2500306 h 3024785"/>
              <a:gd name="connsiteX626" fmla="*/ 528372 w 2971357"/>
              <a:gd name="connsiteY626" fmla="*/ 2509831 h 3024785"/>
              <a:gd name="connsiteX627" fmla="*/ 505703 w 2971357"/>
              <a:gd name="connsiteY627" fmla="*/ 2483828 h 3024785"/>
              <a:gd name="connsiteX628" fmla="*/ 2452423 w 2971357"/>
              <a:gd name="connsiteY628" fmla="*/ 2479161 h 3024785"/>
              <a:gd name="connsiteX629" fmla="*/ 2451912 w 2971357"/>
              <a:gd name="connsiteY629" fmla="*/ 2481952 h 3024785"/>
              <a:gd name="connsiteX630" fmla="*/ 2451824 w 2971357"/>
              <a:gd name="connsiteY630" fmla="*/ 2481999 h 3024785"/>
              <a:gd name="connsiteX631" fmla="*/ 2452423 w 2971357"/>
              <a:gd name="connsiteY631" fmla="*/ 2479161 h 3024785"/>
              <a:gd name="connsiteX632" fmla="*/ 2463139 w 2971357"/>
              <a:gd name="connsiteY632" fmla="*/ 2476602 h 3024785"/>
              <a:gd name="connsiteX633" fmla="*/ 2461186 w 2971357"/>
              <a:gd name="connsiteY633" fmla="*/ 2480780 h 3024785"/>
              <a:gd name="connsiteX634" fmla="*/ 2462876 w 2971357"/>
              <a:gd name="connsiteY634" fmla="*/ 2476730 h 3024785"/>
              <a:gd name="connsiteX635" fmla="*/ 2463018 w 2971357"/>
              <a:gd name="connsiteY635" fmla="*/ 2476388 h 3024785"/>
              <a:gd name="connsiteX636" fmla="*/ 2462876 w 2971357"/>
              <a:gd name="connsiteY636" fmla="*/ 2476730 h 3024785"/>
              <a:gd name="connsiteX637" fmla="*/ 2457734 w 2971357"/>
              <a:gd name="connsiteY637" fmla="*/ 2479220 h 3024785"/>
              <a:gd name="connsiteX638" fmla="*/ 2451864 w 2971357"/>
              <a:gd name="connsiteY638" fmla="*/ 2482213 h 3024785"/>
              <a:gd name="connsiteX639" fmla="*/ 2451912 w 2971357"/>
              <a:gd name="connsiteY639" fmla="*/ 2481952 h 3024785"/>
              <a:gd name="connsiteX640" fmla="*/ 2457626 w 2971357"/>
              <a:gd name="connsiteY640" fmla="*/ 2478934 h 3024785"/>
              <a:gd name="connsiteX641" fmla="*/ 2463018 w 2971357"/>
              <a:gd name="connsiteY641" fmla="*/ 2476388 h 3024785"/>
              <a:gd name="connsiteX642" fmla="*/ 523133 w 2971357"/>
              <a:gd name="connsiteY642" fmla="*/ 2463349 h 3024785"/>
              <a:gd name="connsiteX643" fmla="*/ 520912 w 2971357"/>
              <a:gd name="connsiteY643" fmla="*/ 2464483 h 3024785"/>
              <a:gd name="connsiteX644" fmla="*/ 520895 w 2971357"/>
              <a:gd name="connsiteY644" fmla="*/ 2464456 h 3024785"/>
              <a:gd name="connsiteX645" fmla="*/ 523133 w 2971357"/>
              <a:gd name="connsiteY645" fmla="*/ 2463349 h 3024785"/>
              <a:gd name="connsiteX646" fmla="*/ 641815 w 2971357"/>
              <a:gd name="connsiteY646" fmla="*/ 2460968 h 3024785"/>
              <a:gd name="connsiteX647" fmla="*/ 650769 w 2971357"/>
              <a:gd name="connsiteY647" fmla="*/ 2466493 h 3024785"/>
              <a:gd name="connsiteX648" fmla="*/ 641815 w 2971357"/>
              <a:gd name="connsiteY648" fmla="*/ 2460968 h 3024785"/>
              <a:gd name="connsiteX649" fmla="*/ 2492904 w 2971357"/>
              <a:gd name="connsiteY649" fmla="*/ 2459443 h 3024785"/>
              <a:gd name="connsiteX650" fmla="*/ 2464329 w 2971357"/>
              <a:gd name="connsiteY650" fmla="*/ 2481161 h 3024785"/>
              <a:gd name="connsiteX651" fmla="*/ 2492904 w 2971357"/>
              <a:gd name="connsiteY651" fmla="*/ 2459443 h 3024785"/>
              <a:gd name="connsiteX652" fmla="*/ 719158 w 2971357"/>
              <a:gd name="connsiteY652" fmla="*/ 2458110 h 3024785"/>
              <a:gd name="connsiteX653" fmla="*/ 745447 w 2971357"/>
              <a:gd name="connsiteY653" fmla="*/ 2476112 h 3024785"/>
              <a:gd name="connsiteX654" fmla="*/ 719158 w 2971357"/>
              <a:gd name="connsiteY654" fmla="*/ 2458110 h 3024785"/>
              <a:gd name="connsiteX655" fmla="*/ 2503667 w 2971357"/>
              <a:gd name="connsiteY655" fmla="*/ 2438679 h 3024785"/>
              <a:gd name="connsiteX656" fmla="*/ 2463662 w 2971357"/>
              <a:gd name="connsiteY656" fmla="*/ 2480304 h 3024785"/>
              <a:gd name="connsiteX657" fmla="*/ 2463567 w 2971357"/>
              <a:gd name="connsiteY657" fmla="*/ 2480304 h 3024785"/>
              <a:gd name="connsiteX658" fmla="*/ 2503667 w 2971357"/>
              <a:gd name="connsiteY658" fmla="*/ 2438679 h 3024785"/>
              <a:gd name="connsiteX659" fmla="*/ 418359 w 2971357"/>
              <a:gd name="connsiteY659" fmla="*/ 2360669 h 3024785"/>
              <a:gd name="connsiteX660" fmla="*/ 428360 w 2971357"/>
              <a:gd name="connsiteY660" fmla="*/ 2376576 h 3024785"/>
              <a:gd name="connsiteX661" fmla="*/ 418359 w 2971357"/>
              <a:gd name="connsiteY661" fmla="*/ 2360669 h 3024785"/>
              <a:gd name="connsiteX662" fmla="*/ 389022 w 2971357"/>
              <a:gd name="connsiteY662" fmla="*/ 2356478 h 3024785"/>
              <a:gd name="connsiteX663" fmla="*/ 421216 w 2971357"/>
              <a:gd name="connsiteY663" fmla="*/ 2398484 h 3024785"/>
              <a:gd name="connsiteX664" fmla="*/ 389022 w 2971357"/>
              <a:gd name="connsiteY664" fmla="*/ 2356478 h 3024785"/>
              <a:gd name="connsiteX665" fmla="*/ 2411180 w 2971357"/>
              <a:gd name="connsiteY665" fmla="*/ 2337904 h 3024785"/>
              <a:gd name="connsiteX666" fmla="*/ 2409656 w 2971357"/>
              <a:gd name="connsiteY666" fmla="*/ 2339619 h 3024785"/>
              <a:gd name="connsiteX667" fmla="*/ 2409656 w 2971357"/>
              <a:gd name="connsiteY667" fmla="*/ 2339523 h 3024785"/>
              <a:gd name="connsiteX668" fmla="*/ 2411180 w 2971357"/>
              <a:gd name="connsiteY668" fmla="*/ 2337904 h 3024785"/>
              <a:gd name="connsiteX669" fmla="*/ 2386891 w 2971357"/>
              <a:gd name="connsiteY669" fmla="*/ 2298756 h 3024785"/>
              <a:gd name="connsiteX670" fmla="*/ 2362983 w 2971357"/>
              <a:gd name="connsiteY670" fmla="*/ 2318759 h 3024785"/>
              <a:gd name="connsiteX671" fmla="*/ 2337456 w 2971357"/>
              <a:gd name="connsiteY671" fmla="*/ 2346667 h 3024785"/>
              <a:gd name="connsiteX672" fmla="*/ 2317168 w 2971357"/>
              <a:gd name="connsiteY672" fmla="*/ 2368098 h 3024785"/>
              <a:gd name="connsiteX673" fmla="*/ 2298689 w 2971357"/>
              <a:gd name="connsiteY673" fmla="*/ 2392673 h 3024785"/>
              <a:gd name="connsiteX674" fmla="*/ 2329551 w 2971357"/>
              <a:gd name="connsiteY674" fmla="*/ 2364098 h 3024785"/>
              <a:gd name="connsiteX675" fmla="*/ 2342028 w 2971357"/>
              <a:gd name="connsiteY675" fmla="*/ 2350954 h 3024785"/>
              <a:gd name="connsiteX676" fmla="*/ 2354411 w 2971357"/>
              <a:gd name="connsiteY676" fmla="*/ 2336952 h 3024785"/>
              <a:gd name="connsiteX677" fmla="*/ 2378604 w 2971357"/>
              <a:gd name="connsiteY677" fmla="*/ 2310187 h 3024785"/>
              <a:gd name="connsiteX678" fmla="*/ 2386891 w 2971357"/>
              <a:gd name="connsiteY678" fmla="*/ 2298756 h 3024785"/>
              <a:gd name="connsiteX679" fmla="*/ 2561865 w 2971357"/>
              <a:gd name="connsiteY679" fmla="*/ 2296375 h 3024785"/>
              <a:gd name="connsiteX680" fmla="*/ 2567961 w 2971357"/>
              <a:gd name="connsiteY680" fmla="*/ 2296375 h 3024785"/>
              <a:gd name="connsiteX681" fmla="*/ 2561865 w 2971357"/>
              <a:gd name="connsiteY681" fmla="*/ 2296375 h 3024785"/>
              <a:gd name="connsiteX682" fmla="*/ 2447564 w 2971357"/>
              <a:gd name="connsiteY682" fmla="*/ 2281612 h 3024785"/>
              <a:gd name="connsiteX683" fmla="*/ 2414513 w 2971357"/>
              <a:gd name="connsiteY683" fmla="*/ 2325331 h 3024785"/>
              <a:gd name="connsiteX684" fmla="*/ 2447564 w 2971357"/>
              <a:gd name="connsiteY684" fmla="*/ 2281612 h 3024785"/>
              <a:gd name="connsiteX685" fmla="*/ 2461757 w 2971357"/>
              <a:gd name="connsiteY685" fmla="*/ 2272182 h 3024785"/>
              <a:gd name="connsiteX686" fmla="*/ 2461940 w 2971357"/>
              <a:gd name="connsiteY686" fmla="*/ 2272396 h 3024785"/>
              <a:gd name="connsiteX687" fmla="*/ 2464615 w 2971357"/>
              <a:gd name="connsiteY687" fmla="*/ 2275516 h 3024785"/>
              <a:gd name="connsiteX688" fmla="*/ 2451375 w 2971357"/>
              <a:gd name="connsiteY688" fmla="*/ 2292471 h 3024785"/>
              <a:gd name="connsiteX689" fmla="*/ 2437278 w 2971357"/>
              <a:gd name="connsiteY689" fmla="*/ 2308663 h 3024785"/>
              <a:gd name="connsiteX690" fmla="*/ 2439754 w 2971357"/>
              <a:gd name="connsiteY690" fmla="*/ 2301234 h 3024785"/>
              <a:gd name="connsiteX691" fmla="*/ 2447851 w 2971357"/>
              <a:gd name="connsiteY691" fmla="*/ 2290470 h 3024785"/>
              <a:gd name="connsiteX692" fmla="*/ 2461757 w 2971357"/>
              <a:gd name="connsiteY692" fmla="*/ 2272182 h 3024785"/>
              <a:gd name="connsiteX693" fmla="*/ 2452232 w 2971357"/>
              <a:gd name="connsiteY693" fmla="*/ 2266657 h 3024785"/>
              <a:gd name="connsiteX694" fmla="*/ 2447564 w 2971357"/>
              <a:gd name="connsiteY694" fmla="*/ 2281612 h 3024785"/>
              <a:gd name="connsiteX695" fmla="*/ 2435563 w 2971357"/>
              <a:gd name="connsiteY695" fmla="*/ 2291137 h 3024785"/>
              <a:gd name="connsiteX696" fmla="*/ 2452232 w 2971357"/>
              <a:gd name="connsiteY696" fmla="*/ 2266657 h 3024785"/>
              <a:gd name="connsiteX697" fmla="*/ 2478021 w 2971357"/>
              <a:gd name="connsiteY697" fmla="*/ 2265310 h 3024785"/>
              <a:gd name="connsiteX698" fmla="*/ 2470616 w 2971357"/>
              <a:gd name="connsiteY698" fmla="*/ 2274468 h 3024785"/>
              <a:gd name="connsiteX699" fmla="*/ 2470835 w 2971357"/>
              <a:gd name="connsiteY699" fmla="*/ 2274104 h 3024785"/>
              <a:gd name="connsiteX700" fmla="*/ 474995 w 2971357"/>
              <a:gd name="connsiteY700" fmla="*/ 2261861 h 3024785"/>
              <a:gd name="connsiteX701" fmla="*/ 473052 w 2971357"/>
              <a:gd name="connsiteY701" fmla="*/ 2262693 h 3024785"/>
              <a:gd name="connsiteX702" fmla="*/ 472995 w 2971357"/>
              <a:gd name="connsiteY702" fmla="*/ 2262718 h 3024785"/>
              <a:gd name="connsiteX703" fmla="*/ 472995 w 2971357"/>
              <a:gd name="connsiteY703" fmla="*/ 2262623 h 3024785"/>
              <a:gd name="connsiteX704" fmla="*/ 473004 w 2971357"/>
              <a:gd name="connsiteY704" fmla="*/ 2262619 h 3024785"/>
              <a:gd name="connsiteX705" fmla="*/ 2478521 w 2971357"/>
              <a:gd name="connsiteY705" fmla="*/ 2261323 h 3024785"/>
              <a:gd name="connsiteX706" fmla="*/ 2470835 w 2971357"/>
              <a:gd name="connsiteY706" fmla="*/ 2274104 h 3024785"/>
              <a:gd name="connsiteX707" fmla="*/ 2470616 w 2971357"/>
              <a:gd name="connsiteY707" fmla="*/ 2274372 h 3024785"/>
              <a:gd name="connsiteX708" fmla="*/ 403976 w 2971357"/>
              <a:gd name="connsiteY708" fmla="*/ 2250370 h 3024785"/>
              <a:gd name="connsiteX709" fmla="*/ 441314 w 2971357"/>
              <a:gd name="connsiteY709" fmla="*/ 2303233 h 3024785"/>
              <a:gd name="connsiteX710" fmla="*/ 444934 w 2971357"/>
              <a:gd name="connsiteY710" fmla="*/ 2300757 h 3024785"/>
              <a:gd name="connsiteX711" fmla="*/ 458555 w 2971357"/>
              <a:gd name="connsiteY711" fmla="*/ 2310282 h 3024785"/>
              <a:gd name="connsiteX712" fmla="*/ 478176 w 2971357"/>
              <a:gd name="connsiteY712" fmla="*/ 2333047 h 3024785"/>
              <a:gd name="connsiteX713" fmla="*/ 568664 w 2971357"/>
              <a:gd name="connsiteY713" fmla="*/ 2433821 h 3024785"/>
              <a:gd name="connsiteX714" fmla="*/ 584094 w 2971357"/>
              <a:gd name="connsiteY714" fmla="*/ 2449156 h 3024785"/>
              <a:gd name="connsiteX715" fmla="*/ 585359 w 2971357"/>
              <a:gd name="connsiteY715" fmla="*/ 2450407 h 3024785"/>
              <a:gd name="connsiteX716" fmla="*/ 614610 w 2971357"/>
              <a:gd name="connsiteY716" fmla="*/ 2479350 h 3024785"/>
              <a:gd name="connsiteX717" fmla="*/ 640482 w 2971357"/>
              <a:gd name="connsiteY717" fmla="*/ 2504687 h 3024785"/>
              <a:gd name="connsiteX718" fmla="*/ 665628 w 2971357"/>
              <a:gd name="connsiteY718" fmla="*/ 2528976 h 3024785"/>
              <a:gd name="connsiteX719" fmla="*/ 695537 w 2971357"/>
              <a:gd name="connsiteY719" fmla="*/ 2554313 h 3024785"/>
              <a:gd name="connsiteX720" fmla="*/ 725159 w 2971357"/>
              <a:gd name="connsiteY720" fmla="*/ 2580887 h 3024785"/>
              <a:gd name="connsiteX721" fmla="*/ 745067 w 2971357"/>
              <a:gd name="connsiteY721" fmla="*/ 2596032 h 3024785"/>
              <a:gd name="connsiteX722" fmla="*/ 758402 w 2971357"/>
              <a:gd name="connsiteY722" fmla="*/ 2605557 h 3024785"/>
              <a:gd name="connsiteX723" fmla="*/ 775347 w 2971357"/>
              <a:gd name="connsiteY723" fmla="*/ 2616028 h 3024785"/>
              <a:gd name="connsiteX724" fmla="*/ 775356 w 2971357"/>
              <a:gd name="connsiteY724" fmla="*/ 2616034 h 3024785"/>
              <a:gd name="connsiteX725" fmla="*/ 795263 w 2971357"/>
              <a:gd name="connsiteY725" fmla="*/ 2630989 h 3024785"/>
              <a:gd name="connsiteX726" fmla="*/ 796787 w 2971357"/>
              <a:gd name="connsiteY726" fmla="*/ 2635656 h 3024785"/>
              <a:gd name="connsiteX727" fmla="*/ 775547 w 2971357"/>
              <a:gd name="connsiteY727" fmla="*/ 2629941 h 3024785"/>
              <a:gd name="connsiteX728" fmla="*/ 790215 w 2971357"/>
              <a:gd name="connsiteY728" fmla="*/ 2642609 h 3024785"/>
              <a:gd name="connsiteX729" fmla="*/ 830220 w 2971357"/>
              <a:gd name="connsiteY729" fmla="*/ 2667184 h 3024785"/>
              <a:gd name="connsiteX730" fmla="*/ 868320 w 2971357"/>
              <a:gd name="connsiteY730" fmla="*/ 2689758 h 3024785"/>
              <a:gd name="connsiteX731" fmla="*/ 897562 w 2971357"/>
              <a:gd name="connsiteY731" fmla="*/ 2706808 h 3024785"/>
              <a:gd name="connsiteX732" fmla="*/ 928232 w 2971357"/>
              <a:gd name="connsiteY732" fmla="*/ 2724905 h 3024785"/>
              <a:gd name="connsiteX733" fmla="*/ 963475 w 2971357"/>
              <a:gd name="connsiteY733" fmla="*/ 2747003 h 3024785"/>
              <a:gd name="connsiteX734" fmla="*/ 939377 w 2971357"/>
              <a:gd name="connsiteY734" fmla="*/ 2737478 h 3024785"/>
              <a:gd name="connsiteX735" fmla="*/ 922613 w 2971357"/>
              <a:gd name="connsiteY735" fmla="*/ 2729572 h 3024785"/>
              <a:gd name="connsiteX736" fmla="*/ 906420 w 2971357"/>
              <a:gd name="connsiteY736" fmla="*/ 2721095 h 3024785"/>
              <a:gd name="connsiteX737" fmla="*/ 862796 w 2971357"/>
              <a:gd name="connsiteY737" fmla="*/ 2699283 h 3024785"/>
              <a:gd name="connsiteX738" fmla="*/ 822981 w 2971357"/>
              <a:gd name="connsiteY738" fmla="*/ 2677566 h 3024785"/>
              <a:gd name="connsiteX739" fmla="*/ 803931 w 2971357"/>
              <a:gd name="connsiteY739" fmla="*/ 2667470 h 3024785"/>
              <a:gd name="connsiteX740" fmla="*/ 786215 w 2971357"/>
              <a:gd name="connsiteY740" fmla="*/ 2657182 h 3024785"/>
              <a:gd name="connsiteX741" fmla="*/ 752591 w 2971357"/>
              <a:gd name="connsiteY741" fmla="*/ 2638132 h 3024785"/>
              <a:gd name="connsiteX742" fmla="*/ 762116 w 2971357"/>
              <a:gd name="connsiteY742" fmla="*/ 2650229 h 3024785"/>
              <a:gd name="connsiteX743" fmla="*/ 755354 w 2971357"/>
              <a:gd name="connsiteY743" fmla="*/ 2648896 h 3024785"/>
              <a:gd name="connsiteX744" fmla="*/ 742685 w 2971357"/>
              <a:gd name="connsiteY744" fmla="*/ 2641847 h 3024785"/>
              <a:gd name="connsiteX745" fmla="*/ 721826 w 2971357"/>
              <a:gd name="connsiteY745" fmla="*/ 2628131 h 3024785"/>
              <a:gd name="connsiteX746" fmla="*/ 704490 w 2971357"/>
              <a:gd name="connsiteY746" fmla="*/ 2619273 h 3024785"/>
              <a:gd name="connsiteX747" fmla="*/ 679154 w 2971357"/>
              <a:gd name="connsiteY747" fmla="*/ 2603271 h 3024785"/>
              <a:gd name="connsiteX748" fmla="*/ 650579 w 2971357"/>
              <a:gd name="connsiteY748" fmla="*/ 2583268 h 3024785"/>
              <a:gd name="connsiteX749" fmla="*/ 623337 w 2971357"/>
              <a:gd name="connsiteY749" fmla="*/ 2563456 h 3024785"/>
              <a:gd name="connsiteX750" fmla="*/ 585237 w 2971357"/>
              <a:gd name="connsiteY750" fmla="*/ 2538596 h 3024785"/>
              <a:gd name="connsiteX751" fmla="*/ 550090 w 2971357"/>
              <a:gd name="connsiteY751" fmla="*/ 2504878 h 3024785"/>
              <a:gd name="connsiteX752" fmla="*/ 522563 w 2971357"/>
              <a:gd name="connsiteY752" fmla="*/ 2475160 h 3024785"/>
              <a:gd name="connsiteX753" fmla="*/ 530343 w 2971357"/>
              <a:gd name="connsiteY753" fmla="*/ 2479381 h 3024785"/>
              <a:gd name="connsiteX754" fmla="*/ 520895 w 2971357"/>
              <a:gd name="connsiteY754" fmla="*/ 2464492 h 3024785"/>
              <a:gd name="connsiteX755" fmla="*/ 520912 w 2971357"/>
              <a:gd name="connsiteY755" fmla="*/ 2464483 h 3024785"/>
              <a:gd name="connsiteX756" fmla="*/ 530346 w 2971357"/>
              <a:gd name="connsiteY756" fmla="*/ 2479383 h 3024785"/>
              <a:gd name="connsiteX757" fmla="*/ 531516 w 2971357"/>
              <a:gd name="connsiteY757" fmla="*/ 2480018 h 3024785"/>
              <a:gd name="connsiteX758" fmla="*/ 559615 w 2971357"/>
              <a:gd name="connsiteY758" fmla="*/ 2505545 h 3024785"/>
              <a:gd name="connsiteX759" fmla="*/ 590666 w 2971357"/>
              <a:gd name="connsiteY759" fmla="*/ 2533453 h 3024785"/>
              <a:gd name="connsiteX760" fmla="*/ 640387 w 2971357"/>
              <a:gd name="connsiteY760" fmla="*/ 2571553 h 3024785"/>
              <a:gd name="connsiteX761" fmla="*/ 671915 w 2971357"/>
              <a:gd name="connsiteY761" fmla="*/ 2592031 h 3024785"/>
              <a:gd name="connsiteX762" fmla="*/ 694298 w 2971357"/>
              <a:gd name="connsiteY762" fmla="*/ 2608605 h 3024785"/>
              <a:gd name="connsiteX763" fmla="*/ 721064 w 2971357"/>
              <a:gd name="connsiteY763" fmla="*/ 2627655 h 3024785"/>
              <a:gd name="connsiteX764" fmla="*/ 727350 w 2971357"/>
              <a:gd name="connsiteY764" fmla="*/ 2620225 h 3024785"/>
              <a:gd name="connsiteX765" fmla="*/ 716015 w 2971357"/>
              <a:gd name="connsiteY765" fmla="*/ 2609367 h 3024785"/>
              <a:gd name="connsiteX766" fmla="*/ 696965 w 2971357"/>
              <a:gd name="connsiteY766" fmla="*/ 2591841 h 3024785"/>
              <a:gd name="connsiteX767" fmla="*/ 667057 w 2971357"/>
              <a:gd name="connsiteY767" fmla="*/ 2565171 h 3024785"/>
              <a:gd name="connsiteX768" fmla="*/ 573807 w 2971357"/>
              <a:gd name="connsiteY768" fmla="*/ 2474493 h 3024785"/>
              <a:gd name="connsiteX769" fmla="*/ 559139 w 2971357"/>
              <a:gd name="connsiteY769" fmla="*/ 2457348 h 3024785"/>
              <a:gd name="connsiteX770" fmla="*/ 546947 w 2971357"/>
              <a:gd name="connsiteY770" fmla="*/ 2441155 h 3024785"/>
              <a:gd name="connsiteX771" fmla="*/ 525801 w 2971357"/>
              <a:gd name="connsiteY771" fmla="*/ 2411914 h 3024785"/>
              <a:gd name="connsiteX772" fmla="*/ 489416 w 2971357"/>
              <a:gd name="connsiteY772" fmla="*/ 2365622 h 3024785"/>
              <a:gd name="connsiteX773" fmla="*/ 457888 w 2971357"/>
              <a:gd name="connsiteY773" fmla="*/ 2329903 h 3024785"/>
              <a:gd name="connsiteX774" fmla="*/ 479033 w 2971357"/>
              <a:gd name="connsiteY774" fmla="*/ 2362574 h 3024785"/>
              <a:gd name="connsiteX775" fmla="*/ 511418 w 2971357"/>
              <a:gd name="connsiteY775" fmla="*/ 2403913 h 3024785"/>
              <a:gd name="connsiteX776" fmla="*/ 535326 w 2971357"/>
              <a:gd name="connsiteY776" fmla="*/ 2440965 h 3024785"/>
              <a:gd name="connsiteX777" fmla="*/ 470461 w 2971357"/>
              <a:gd name="connsiteY777" fmla="*/ 2361622 h 3024785"/>
              <a:gd name="connsiteX778" fmla="*/ 440076 w 2971357"/>
              <a:gd name="connsiteY778" fmla="*/ 2319997 h 3024785"/>
              <a:gd name="connsiteX779" fmla="*/ 416549 w 2971357"/>
              <a:gd name="connsiteY779" fmla="*/ 2283231 h 3024785"/>
              <a:gd name="connsiteX780" fmla="*/ 403976 w 2971357"/>
              <a:gd name="connsiteY780" fmla="*/ 2250370 h 3024785"/>
              <a:gd name="connsiteX781" fmla="*/ 2498143 w 2971357"/>
              <a:gd name="connsiteY781" fmla="*/ 2244750 h 3024785"/>
              <a:gd name="connsiteX782" fmla="*/ 2484173 w 2971357"/>
              <a:gd name="connsiteY782" fmla="*/ 2257782 h 3024785"/>
              <a:gd name="connsiteX783" fmla="*/ 2478021 w 2971357"/>
              <a:gd name="connsiteY783" fmla="*/ 2265310 h 3024785"/>
              <a:gd name="connsiteX784" fmla="*/ 2484173 w 2971357"/>
              <a:gd name="connsiteY784" fmla="*/ 2257702 h 3024785"/>
              <a:gd name="connsiteX785" fmla="*/ 2498143 w 2971357"/>
              <a:gd name="connsiteY785" fmla="*/ 2244750 h 3024785"/>
              <a:gd name="connsiteX786" fmla="*/ 324062 w 2971357"/>
              <a:gd name="connsiteY786" fmla="*/ 2240178 h 3024785"/>
              <a:gd name="connsiteX787" fmla="*/ 325490 w 2971357"/>
              <a:gd name="connsiteY787" fmla="*/ 2242560 h 3024785"/>
              <a:gd name="connsiteX788" fmla="*/ 326538 w 2971357"/>
              <a:gd name="connsiteY788" fmla="*/ 2245417 h 3024785"/>
              <a:gd name="connsiteX789" fmla="*/ 325490 w 2971357"/>
              <a:gd name="connsiteY789" fmla="*/ 2242655 h 3024785"/>
              <a:gd name="connsiteX790" fmla="*/ 223096 w 2971357"/>
              <a:gd name="connsiteY790" fmla="*/ 2229510 h 3024785"/>
              <a:gd name="connsiteX791" fmla="*/ 232621 w 2971357"/>
              <a:gd name="connsiteY791" fmla="*/ 2240083 h 3024785"/>
              <a:gd name="connsiteX792" fmla="*/ 223096 w 2971357"/>
              <a:gd name="connsiteY792" fmla="*/ 2229510 h 3024785"/>
              <a:gd name="connsiteX793" fmla="*/ 425979 w 2971357"/>
              <a:gd name="connsiteY793" fmla="*/ 2220652 h 3024785"/>
              <a:gd name="connsiteX794" fmla="*/ 446172 w 2971357"/>
              <a:gd name="connsiteY794" fmla="*/ 2241321 h 3024785"/>
              <a:gd name="connsiteX795" fmla="*/ 425979 w 2971357"/>
              <a:gd name="connsiteY795" fmla="*/ 2220652 h 3024785"/>
              <a:gd name="connsiteX796" fmla="*/ 464994 w 2971357"/>
              <a:gd name="connsiteY796" fmla="*/ 2205568 h 3024785"/>
              <a:gd name="connsiteX797" fmla="*/ 467852 w 2971357"/>
              <a:gd name="connsiteY797" fmla="*/ 2210426 h 3024785"/>
              <a:gd name="connsiteX798" fmla="*/ 467852 w 2971357"/>
              <a:gd name="connsiteY798" fmla="*/ 2210521 h 3024785"/>
              <a:gd name="connsiteX799" fmla="*/ 2458519 w 2971357"/>
              <a:gd name="connsiteY799" fmla="*/ 2198934 h 3024785"/>
              <a:gd name="connsiteX800" fmla="*/ 2442898 w 2971357"/>
              <a:gd name="connsiteY800" fmla="*/ 2217413 h 3024785"/>
              <a:gd name="connsiteX801" fmla="*/ 2434421 w 2971357"/>
              <a:gd name="connsiteY801" fmla="*/ 2232939 h 3024785"/>
              <a:gd name="connsiteX802" fmla="*/ 2448422 w 2971357"/>
              <a:gd name="connsiteY802" fmla="*/ 2214937 h 3024785"/>
              <a:gd name="connsiteX803" fmla="*/ 2448613 w 2971357"/>
              <a:gd name="connsiteY803" fmla="*/ 2215317 h 3024785"/>
              <a:gd name="connsiteX804" fmla="*/ 2458519 w 2971357"/>
              <a:gd name="connsiteY804" fmla="*/ 2198934 h 3024785"/>
              <a:gd name="connsiteX805" fmla="*/ 182103 w 2971357"/>
              <a:gd name="connsiteY805" fmla="*/ 2192887 h 3024785"/>
              <a:gd name="connsiteX806" fmla="*/ 181377 w 2971357"/>
              <a:gd name="connsiteY806" fmla="*/ 2193982 h 3024785"/>
              <a:gd name="connsiteX807" fmla="*/ 185472 w 2971357"/>
              <a:gd name="connsiteY807" fmla="*/ 2197220 h 3024785"/>
              <a:gd name="connsiteX808" fmla="*/ 182103 w 2971357"/>
              <a:gd name="connsiteY808" fmla="*/ 2192887 h 3024785"/>
              <a:gd name="connsiteX809" fmla="*/ 365876 w 2971357"/>
              <a:gd name="connsiteY809" fmla="*/ 2179980 h 3024785"/>
              <a:gd name="connsiteX810" fmla="*/ 376829 w 2971357"/>
              <a:gd name="connsiteY810" fmla="*/ 2199030 h 3024785"/>
              <a:gd name="connsiteX811" fmla="*/ 384735 w 2971357"/>
              <a:gd name="connsiteY811" fmla="*/ 2212461 h 3024785"/>
              <a:gd name="connsiteX812" fmla="*/ 388736 w 2971357"/>
              <a:gd name="connsiteY812" fmla="*/ 2223605 h 3024785"/>
              <a:gd name="connsiteX813" fmla="*/ 372829 w 2971357"/>
              <a:gd name="connsiteY813" fmla="*/ 2196268 h 3024785"/>
              <a:gd name="connsiteX814" fmla="*/ 365876 w 2971357"/>
              <a:gd name="connsiteY814" fmla="*/ 2179980 h 3024785"/>
              <a:gd name="connsiteX815" fmla="*/ 2798180 w 2971357"/>
              <a:gd name="connsiteY815" fmla="*/ 2152643 h 3024785"/>
              <a:gd name="connsiteX816" fmla="*/ 2771225 w 2971357"/>
              <a:gd name="connsiteY816" fmla="*/ 2203411 h 3024785"/>
              <a:gd name="connsiteX817" fmla="*/ 2798180 w 2971357"/>
              <a:gd name="connsiteY817" fmla="*/ 2152643 h 3024785"/>
              <a:gd name="connsiteX818" fmla="*/ 358542 w 2971357"/>
              <a:gd name="connsiteY818" fmla="*/ 2149500 h 3024785"/>
              <a:gd name="connsiteX819" fmla="*/ 371115 w 2971357"/>
              <a:gd name="connsiteY819" fmla="*/ 2171217 h 3024785"/>
              <a:gd name="connsiteX820" fmla="*/ 387879 w 2971357"/>
              <a:gd name="connsiteY820" fmla="*/ 2201601 h 3024785"/>
              <a:gd name="connsiteX821" fmla="*/ 371019 w 2971357"/>
              <a:gd name="connsiteY821" fmla="*/ 2171217 h 3024785"/>
              <a:gd name="connsiteX822" fmla="*/ 2566818 w 2971357"/>
              <a:gd name="connsiteY822" fmla="*/ 2101398 h 3024785"/>
              <a:gd name="connsiteX823" fmla="*/ 2550721 w 2971357"/>
              <a:gd name="connsiteY823" fmla="*/ 2122830 h 3024785"/>
              <a:gd name="connsiteX824" fmla="*/ 2539291 w 2971357"/>
              <a:gd name="connsiteY824" fmla="*/ 2140927 h 3024785"/>
              <a:gd name="connsiteX825" fmla="*/ 2524432 w 2971357"/>
              <a:gd name="connsiteY825" fmla="*/ 2163597 h 3024785"/>
              <a:gd name="connsiteX826" fmla="*/ 2509954 w 2971357"/>
              <a:gd name="connsiteY826" fmla="*/ 2185504 h 3024785"/>
              <a:gd name="connsiteX827" fmla="*/ 2501001 w 2971357"/>
              <a:gd name="connsiteY827" fmla="*/ 2195029 h 3024785"/>
              <a:gd name="connsiteX828" fmla="*/ 2508811 w 2971357"/>
              <a:gd name="connsiteY828" fmla="*/ 2191791 h 3024785"/>
              <a:gd name="connsiteX829" fmla="*/ 2538529 w 2971357"/>
              <a:gd name="connsiteY829" fmla="*/ 2147785 h 3024785"/>
              <a:gd name="connsiteX830" fmla="*/ 2538720 w 2971357"/>
              <a:gd name="connsiteY830" fmla="*/ 2148166 h 3024785"/>
              <a:gd name="connsiteX831" fmla="*/ 2566818 w 2971357"/>
              <a:gd name="connsiteY831" fmla="*/ 2101398 h 3024785"/>
              <a:gd name="connsiteX832" fmla="*/ 232717 w 2971357"/>
              <a:gd name="connsiteY832" fmla="*/ 2093112 h 3024785"/>
              <a:gd name="connsiteX833" fmla="*/ 252433 w 2971357"/>
              <a:gd name="connsiteY833" fmla="*/ 2143690 h 3024785"/>
              <a:gd name="connsiteX834" fmla="*/ 232717 w 2971357"/>
              <a:gd name="connsiteY834" fmla="*/ 2093112 h 3024785"/>
              <a:gd name="connsiteX835" fmla="*/ 320251 w 2971357"/>
              <a:gd name="connsiteY835" fmla="*/ 2085206 h 3024785"/>
              <a:gd name="connsiteX836" fmla="*/ 349778 w 2971357"/>
              <a:gd name="connsiteY836" fmla="*/ 2143214 h 3024785"/>
              <a:gd name="connsiteX837" fmla="*/ 360065 w 2971357"/>
              <a:gd name="connsiteY837" fmla="*/ 2169312 h 3024785"/>
              <a:gd name="connsiteX838" fmla="*/ 345206 w 2971357"/>
              <a:gd name="connsiteY838" fmla="*/ 2142261 h 3024785"/>
              <a:gd name="connsiteX839" fmla="*/ 331585 w 2971357"/>
              <a:gd name="connsiteY839" fmla="*/ 2114448 h 3024785"/>
              <a:gd name="connsiteX840" fmla="*/ 413216 w 2971357"/>
              <a:gd name="connsiteY840" fmla="*/ 2044534 h 3024785"/>
              <a:gd name="connsiteX841" fmla="*/ 437695 w 2971357"/>
              <a:gd name="connsiteY841" fmla="*/ 2101017 h 3024785"/>
              <a:gd name="connsiteX842" fmla="*/ 413216 w 2971357"/>
              <a:gd name="connsiteY842" fmla="*/ 2044534 h 3024785"/>
              <a:gd name="connsiteX843" fmla="*/ 365495 w 2971357"/>
              <a:gd name="connsiteY843" fmla="*/ 1982336 h 3024785"/>
              <a:gd name="connsiteX844" fmla="*/ 365590 w 2971357"/>
              <a:gd name="connsiteY844" fmla="*/ 1982432 h 3024785"/>
              <a:gd name="connsiteX845" fmla="*/ 367400 w 2971357"/>
              <a:gd name="connsiteY845" fmla="*/ 1987670 h 3024785"/>
              <a:gd name="connsiteX846" fmla="*/ 371496 w 2971357"/>
              <a:gd name="connsiteY846" fmla="*/ 1964715 h 3024785"/>
              <a:gd name="connsiteX847" fmla="*/ 383116 w 2971357"/>
              <a:gd name="connsiteY847" fmla="*/ 1994719 h 3024785"/>
              <a:gd name="connsiteX848" fmla="*/ 371496 w 2971357"/>
              <a:gd name="connsiteY848" fmla="*/ 1964811 h 3024785"/>
              <a:gd name="connsiteX849" fmla="*/ 2697596 w 2971357"/>
              <a:gd name="connsiteY849" fmla="*/ 1920995 h 3024785"/>
              <a:gd name="connsiteX850" fmla="*/ 2684928 w 2971357"/>
              <a:gd name="connsiteY850" fmla="*/ 1947666 h 3024785"/>
              <a:gd name="connsiteX851" fmla="*/ 2697596 w 2971357"/>
              <a:gd name="connsiteY851" fmla="*/ 1920995 h 3024785"/>
              <a:gd name="connsiteX852" fmla="*/ 2748364 w 2971357"/>
              <a:gd name="connsiteY852" fmla="*/ 1872703 h 3024785"/>
              <a:gd name="connsiteX853" fmla="*/ 2740554 w 2971357"/>
              <a:gd name="connsiteY853" fmla="*/ 1889658 h 3024785"/>
              <a:gd name="connsiteX854" fmla="*/ 2748364 w 2971357"/>
              <a:gd name="connsiteY854" fmla="*/ 1872703 h 3024785"/>
              <a:gd name="connsiteX855" fmla="*/ 222620 w 2971357"/>
              <a:gd name="connsiteY855" fmla="*/ 1858607 h 3024785"/>
              <a:gd name="connsiteX856" fmla="*/ 237670 w 2971357"/>
              <a:gd name="connsiteY856" fmla="*/ 1894897 h 3024785"/>
              <a:gd name="connsiteX857" fmla="*/ 248814 w 2971357"/>
              <a:gd name="connsiteY857" fmla="*/ 1926615 h 3024785"/>
              <a:gd name="connsiteX858" fmla="*/ 261578 w 2971357"/>
              <a:gd name="connsiteY858" fmla="*/ 1961953 h 3024785"/>
              <a:gd name="connsiteX859" fmla="*/ 283676 w 2971357"/>
              <a:gd name="connsiteY859" fmla="*/ 2016722 h 3024785"/>
              <a:gd name="connsiteX860" fmla="*/ 300821 w 2971357"/>
              <a:gd name="connsiteY860" fmla="*/ 2055965 h 3024785"/>
              <a:gd name="connsiteX861" fmla="*/ 313584 w 2971357"/>
              <a:gd name="connsiteY861" fmla="*/ 2094541 h 3024785"/>
              <a:gd name="connsiteX862" fmla="*/ 325109 w 2971357"/>
              <a:gd name="connsiteY862" fmla="*/ 2120449 h 3024785"/>
              <a:gd name="connsiteX863" fmla="*/ 333491 w 2971357"/>
              <a:gd name="connsiteY863" fmla="*/ 2137689 h 3024785"/>
              <a:gd name="connsiteX864" fmla="*/ 344731 w 2971357"/>
              <a:gd name="connsiteY864" fmla="*/ 2158359 h 3024785"/>
              <a:gd name="connsiteX865" fmla="*/ 369782 w 2971357"/>
              <a:gd name="connsiteY865" fmla="*/ 2209794 h 3024785"/>
              <a:gd name="connsiteX866" fmla="*/ 384926 w 2971357"/>
              <a:gd name="connsiteY866" fmla="*/ 2236940 h 3024785"/>
              <a:gd name="connsiteX867" fmla="*/ 405500 w 2971357"/>
              <a:gd name="connsiteY867" fmla="*/ 2270372 h 3024785"/>
              <a:gd name="connsiteX868" fmla="*/ 427503 w 2971357"/>
              <a:gd name="connsiteY868" fmla="*/ 2314569 h 3024785"/>
              <a:gd name="connsiteX869" fmla="*/ 417121 w 2971357"/>
              <a:gd name="connsiteY869" fmla="*/ 2301614 h 3024785"/>
              <a:gd name="connsiteX870" fmla="*/ 283771 w 2971357"/>
              <a:gd name="connsiteY870" fmla="*/ 2053964 h 3024785"/>
              <a:gd name="connsiteX871" fmla="*/ 259958 w 2971357"/>
              <a:gd name="connsiteY871" fmla="*/ 1982527 h 3024785"/>
              <a:gd name="connsiteX872" fmla="*/ 256053 w 2971357"/>
              <a:gd name="connsiteY872" fmla="*/ 1971573 h 3024785"/>
              <a:gd name="connsiteX873" fmla="*/ 252434 w 2971357"/>
              <a:gd name="connsiteY873" fmla="*/ 1960143 h 3024785"/>
              <a:gd name="connsiteX874" fmla="*/ 245004 w 2971357"/>
              <a:gd name="connsiteY874" fmla="*/ 1936236 h 3024785"/>
              <a:gd name="connsiteX875" fmla="*/ 237194 w 2971357"/>
              <a:gd name="connsiteY875" fmla="*/ 1911852 h 3024785"/>
              <a:gd name="connsiteX876" fmla="*/ 230240 w 2971357"/>
              <a:gd name="connsiteY876" fmla="*/ 1886134 h 3024785"/>
              <a:gd name="connsiteX877" fmla="*/ 274208 w 2971357"/>
              <a:gd name="connsiteY877" fmla="*/ 1820282 h 3024785"/>
              <a:gd name="connsiteX878" fmla="*/ 275256 w 2971357"/>
              <a:gd name="connsiteY878" fmla="*/ 1825902 h 3024785"/>
              <a:gd name="connsiteX879" fmla="*/ 275256 w 2971357"/>
              <a:gd name="connsiteY879" fmla="*/ 1825997 h 3024785"/>
              <a:gd name="connsiteX880" fmla="*/ 52884 w 2971357"/>
              <a:gd name="connsiteY880" fmla="*/ 1773168 h 3024785"/>
              <a:gd name="connsiteX881" fmla="*/ 60028 w 2971357"/>
              <a:gd name="connsiteY881" fmla="*/ 1812982 h 3024785"/>
              <a:gd name="connsiteX882" fmla="*/ 65267 w 2971357"/>
              <a:gd name="connsiteY882" fmla="*/ 1843462 h 3024785"/>
              <a:gd name="connsiteX883" fmla="*/ 69362 w 2971357"/>
              <a:gd name="connsiteY883" fmla="*/ 1875752 h 3024785"/>
              <a:gd name="connsiteX884" fmla="*/ 78887 w 2971357"/>
              <a:gd name="connsiteY884" fmla="*/ 1920234 h 3024785"/>
              <a:gd name="connsiteX885" fmla="*/ 107462 w 2971357"/>
              <a:gd name="connsiteY885" fmla="*/ 2022056 h 3024785"/>
              <a:gd name="connsiteX886" fmla="*/ 92699 w 2971357"/>
              <a:gd name="connsiteY886" fmla="*/ 1997386 h 3024785"/>
              <a:gd name="connsiteX887" fmla="*/ 107462 w 2971357"/>
              <a:gd name="connsiteY887" fmla="*/ 2022151 h 3024785"/>
              <a:gd name="connsiteX888" fmla="*/ 109082 w 2971357"/>
              <a:gd name="connsiteY888" fmla="*/ 2026818 h 3024785"/>
              <a:gd name="connsiteX889" fmla="*/ 110796 w 2971357"/>
              <a:gd name="connsiteY889" fmla="*/ 2030914 h 3024785"/>
              <a:gd name="connsiteX890" fmla="*/ 143657 w 2971357"/>
              <a:gd name="connsiteY890" fmla="*/ 2095589 h 3024785"/>
              <a:gd name="connsiteX891" fmla="*/ 156612 w 2971357"/>
              <a:gd name="connsiteY891" fmla="*/ 2121116 h 3024785"/>
              <a:gd name="connsiteX892" fmla="*/ 271007 w 2971357"/>
              <a:gd name="connsiteY892" fmla="*/ 2336190 h 3024785"/>
              <a:gd name="connsiteX893" fmla="*/ 245956 w 2971357"/>
              <a:gd name="connsiteY893" fmla="*/ 2299614 h 3024785"/>
              <a:gd name="connsiteX894" fmla="*/ 217381 w 2971357"/>
              <a:gd name="connsiteY894" fmla="*/ 2257228 h 3024785"/>
              <a:gd name="connsiteX895" fmla="*/ 188330 w 2971357"/>
              <a:gd name="connsiteY895" fmla="*/ 2208746 h 3024785"/>
              <a:gd name="connsiteX896" fmla="*/ 181377 w 2971357"/>
              <a:gd name="connsiteY896" fmla="*/ 2195982 h 3024785"/>
              <a:gd name="connsiteX897" fmla="*/ 170423 w 2971357"/>
              <a:gd name="connsiteY897" fmla="*/ 2186457 h 3024785"/>
              <a:gd name="connsiteX898" fmla="*/ 204332 w 2971357"/>
              <a:gd name="connsiteY898" fmla="*/ 2256180 h 3024785"/>
              <a:gd name="connsiteX899" fmla="*/ 197950 w 2971357"/>
              <a:gd name="connsiteY899" fmla="*/ 2256180 h 3024785"/>
              <a:gd name="connsiteX900" fmla="*/ 191854 w 2971357"/>
              <a:gd name="connsiteY900" fmla="*/ 2246655 h 3024785"/>
              <a:gd name="connsiteX901" fmla="*/ 170899 w 2971357"/>
              <a:gd name="connsiteY901" fmla="*/ 2226081 h 3024785"/>
              <a:gd name="connsiteX902" fmla="*/ 173280 w 2971357"/>
              <a:gd name="connsiteY902" fmla="*/ 2233416 h 3024785"/>
              <a:gd name="connsiteX903" fmla="*/ 159945 w 2971357"/>
              <a:gd name="connsiteY903" fmla="*/ 2216461 h 3024785"/>
              <a:gd name="connsiteX904" fmla="*/ 152992 w 2971357"/>
              <a:gd name="connsiteY904" fmla="*/ 2208079 h 3024785"/>
              <a:gd name="connsiteX905" fmla="*/ 140133 w 2971357"/>
              <a:gd name="connsiteY905" fmla="*/ 2189982 h 3024785"/>
              <a:gd name="connsiteX906" fmla="*/ 128894 w 2971357"/>
              <a:gd name="connsiteY906" fmla="*/ 2178552 h 3024785"/>
              <a:gd name="connsiteX907" fmla="*/ 116321 w 2971357"/>
              <a:gd name="connsiteY907" fmla="*/ 2162359 h 3024785"/>
              <a:gd name="connsiteX908" fmla="*/ 95175 w 2971357"/>
              <a:gd name="connsiteY908" fmla="*/ 2113305 h 3024785"/>
              <a:gd name="connsiteX909" fmla="*/ 92127 w 2971357"/>
              <a:gd name="connsiteY909" fmla="*/ 2097399 h 3024785"/>
              <a:gd name="connsiteX910" fmla="*/ 78125 w 2971357"/>
              <a:gd name="connsiteY910" fmla="*/ 2061775 h 3024785"/>
              <a:gd name="connsiteX911" fmla="*/ 72506 w 2971357"/>
              <a:gd name="connsiteY911" fmla="*/ 2044630 h 3024785"/>
              <a:gd name="connsiteX912" fmla="*/ 60790 w 2971357"/>
              <a:gd name="connsiteY912" fmla="*/ 2005577 h 3024785"/>
              <a:gd name="connsiteX913" fmla="*/ 45836 w 2971357"/>
              <a:gd name="connsiteY913" fmla="*/ 1957952 h 3024785"/>
              <a:gd name="connsiteX914" fmla="*/ 46788 w 2971357"/>
              <a:gd name="connsiteY914" fmla="*/ 1957952 h 3024785"/>
              <a:gd name="connsiteX915" fmla="*/ 55170 w 2971357"/>
              <a:gd name="connsiteY915" fmla="*/ 1974240 h 3024785"/>
              <a:gd name="connsiteX916" fmla="*/ 70886 w 2971357"/>
              <a:gd name="connsiteY916" fmla="*/ 2007292 h 3024785"/>
              <a:gd name="connsiteX917" fmla="*/ 96985 w 2971357"/>
              <a:gd name="connsiteY917" fmla="*/ 2073967 h 3024785"/>
              <a:gd name="connsiteX918" fmla="*/ 113940 w 2971357"/>
              <a:gd name="connsiteY918" fmla="*/ 2105590 h 3024785"/>
              <a:gd name="connsiteX919" fmla="*/ 118226 w 2971357"/>
              <a:gd name="connsiteY919" fmla="*/ 2104637 h 3024785"/>
              <a:gd name="connsiteX920" fmla="*/ 139466 w 2971357"/>
              <a:gd name="connsiteY920" fmla="*/ 2149119 h 3024785"/>
              <a:gd name="connsiteX921" fmla="*/ 148991 w 2971357"/>
              <a:gd name="connsiteY921" fmla="*/ 2167217 h 3024785"/>
              <a:gd name="connsiteX922" fmla="*/ 159755 w 2971357"/>
              <a:gd name="connsiteY922" fmla="*/ 2184933 h 3024785"/>
              <a:gd name="connsiteX923" fmla="*/ 166517 w 2971357"/>
              <a:gd name="connsiteY923" fmla="*/ 2197602 h 3024785"/>
              <a:gd name="connsiteX924" fmla="*/ 152992 w 2971357"/>
              <a:gd name="connsiteY924" fmla="*/ 2166455 h 3024785"/>
              <a:gd name="connsiteX925" fmla="*/ 138704 w 2971357"/>
              <a:gd name="connsiteY925" fmla="*/ 2135784 h 3024785"/>
              <a:gd name="connsiteX926" fmla="*/ 124607 w 2971357"/>
              <a:gd name="connsiteY926" fmla="*/ 2099113 h 3024785"/>
              <a:gd name="connsiteX927" fmla="*/ 119369 w 2971357"/>
              <a:gd name="connsiteY927" fmla="*/ 2083016 h 3024785"/>
              <a:gd name="connsiteX928" fmla="*/ 93461 w 2971357"/>
              <a:gd name="connsiteY928" fmla="*/ 2023580 h 3024785"/>
              <a:gd name="connsiteX929" fmla="*/ 80792 w 2971357"/>
              <a:gd name="connsiteY929" fmla="*/ 1984527 h 3024785"/>
              <a:gd name="connsiteX930" fmla="*/ 71267 w 2971357"/>
              <a:gd name="connsiteY930" fmla="*/ 1951285 h 3024785"/>
              <a:gd name="connsiteX931" fmla="*/ 61742 w 2971357"/>
              <a:gd name="connsiteY931" fmla="*/ 1917567 h 3024785"/>
              <a:gd name="connsiteX932" fmla="*/ 61742 w 2971357"/>
              <a:gd name="connsiteY932" fmla="*/ 1915090 h 3024785"/>
              <a:gd name="connsiteX933" fmla="*/ 57552 w 2971357"/>
              <a:gd name="connsiteY933" fmla="*/ 1886515 h 3024785"/>
              <a:gd name="connsiteX934" fmla="*/ 66505 w 2971357"/>
              <a:gd name="connsiteY934" fmla="*/ 1893754 h 3024785"/>
              <a:gd name="connsiteX935" fmla="*/ 52027 w 2971357"/>
              <a:gd name="connsiteY935" fmla="*/ 1813649 h 3024785"/>
              <a:gd name="connsiteX936" fmla="*/ 49741 w 2971357"/>
              <a:gd name="connsiteY936" fmla="*/ 1792218 h 3024785"/>
              <a:gd name="connsiteX937" fmla="*/ 52884 w 2971357"/>
              <a:gd name="connsiteY937" fmla="*/ 1773168 h 3024785"/>
              <a:gd name="connsiteX938" fmla="*/ 330729 w 2971357"/>
              <a:gd name="connsiteY938" fmla="*/ 1767642 h 3024785"/>
              <a:gd name="connsiteX939" fmla="*/ 331777 w 2971357"/>
              <a:gd name="connsiteY939" fmla="*/ 1793360 h 3024785"/>
              <a:gd name="connsiteX940" fmla="*/ 330729 w 2971357"/>
              <a:gd name="connsiteY940" fmla="*/ 1767642 h 3024785"/>
              <a:gd name="connsiteX941" fmla="*/ 316596 w 2971357"/>
              <a:gd name="connsiteY941" fmla="*/ 1764869 h 3024785"/>
              <a:gd name="connsiteX942" fmla="*/ 323490 w 2971357"/>
              <a:gd name="connsiteY942" fmla="*/ 1787169 h 3024785"/>
              <a:gd name="connsiteX943" fmla="*/ 330824 w 2971357"/>
              <a:gd name="connsiteY943" fmla="*/ 1810696 h 3024785"/>
              <a:gd name="connsiteX944" fmla="*/ 345017 w 2971357"/>
              <a:gd name="connsiteY944" fmla="*/ 1841652 h 3024785"/>
              <a:gd name="connsiteX945" fmla="*/ 349970 w 2971357"/>
              <a:gd name="connsiteY945" fmla="*/ 1865655 h 3024785"/>
              <a:gd name="connsiteX946" fmla="*/ 350541 w 2971357"/>
              <a:gd name="connsiteY946" fmla="*/ 1873370 h 3024785"/>
              <a:gd name="connsiteX947" fmla="*/ 356256 w 2971357"/>
              <a:gd name="connsiteY947" fmla="*/ 1892611 h 3024785"/>
              <a:gd name="connsiteX948" fmla="*/ 364543 w 2971357"/>
              <a:gd name="connsiteY948" fmla="*/ 1923186 h 3024785"/>
              <a:gd name="connsiteX949" fmla="*/ 362162 w 2971357"/>
              <a:gd name="connsiteY949" fmla="*/ 1923186 h 3024785"/>
              <a:gd name="connsiteX950" fmla="*/ 346865 w 2971357"/>
              <a:gd name="connsiteY950" fmla="*/ 1886766 h 3024785"/>
              <a:gd name="connsiteX951" fmla="*/ 344079 w 2971357"/>
              <a:gd name="connsiteY951" fmla="*/ 1882460 h 3024785"/>
              <a:gd name="connsiteX952" fmla="*/ 353790 w 2971357"/>
              <a:gd name="connsiteY952" fmla="*/ 1911447 h 3024785"/>
              <a:gd name="connsiteX953" fmla="*/ 360732 w 2971357"/>
              <a:gd name="connsiteY953" fmla="*/ 1935188 h 3024785"/>
              <a:gd name="connsiteX954" fmla="*/ 353648 w 2971357"/>
              <a:gd name="connsiteY954" fmla="*/ 1911447 h 3024785"/>
              <a:gd name="connsiteX955" fmla="*/ 344070 w 2971357"/>
              <a:gd name="connsiteY955" fmla="*/ 1882446 h 3024785"/>
              <a:gd name="connsiteX956" fmla="*/ 343683 w 2971357"/>
              <a:gd name="connsiteY956" fmla="*/ 1881848 h 3024785"/>
              <a:gd name="connsiteX957" fmla="*/ 338159 w 2971357"/>
              <a:gd name="connsiteY957" fmla="*/ 1866417 h 3024785"/>
              <a:gd name="connsiteX958" fmla="*/ 329110 w 2971357"/>
              <a:gd name="connsiteY958" fmla="*/ 1840890 h 3024785"/>
              <a:gd name="connsiteX959" fmla="*/ 321871 w 2971357"/>
              <a:gd name="connsiteY959" fmla="*/ 1813649 h 3024785"/>
              <a:gd name="connsiteX960" fmla="*/ 319204 w 2971357"/>
              <a:gd name="connsiteY960" fmla="*/ 1785074 h 3024785"/>
              <a:gd name="connsiteX961" fmla="*/ 316596 w 2971357"/>
              <a:gd name="connsiteY961" fmla="*/ 1764869 h 3024785"/>
              <a:gd name="connsiteX962" fmla="*/ 2752841 w 2971357"/>
              <a:gd name="connsiteY962" fmla="*/ 1746688 h 3024785"/>
              <a:gd name="connsiteX963" fmla="*/ 2741887 w 2971357"/>
              <a:gd name="connsiteY963" fmla="*/ 1792122 h 3024785"/>
              <a:gd name="connsiteX964" fmla="*/ 2752841 w 2971357"/>
              <a:gd name="connsiteY964" fmla="*/ 1746688 h 3024785"/>
              <a:gd name="connsiteX965" fmla="*/ 2732458 w 2971357"/>
              <a:gd name="connsiteY965" fmla="*/ 1745449 h 3024785"/>
              <a:gd name="connsiteX966" fmla="*/ 2725981 w 2971357"/>
              <a:gd name="connsiteY966" fmla="*/ 1768881 h 3024785"/>
              <a:gd name="connsiteX967" fmla="*/ 2719123 w 2971357"/>
              <a:gd name="connsiteY967" fmla="*/ 1802980 h 3024785"/>
              <a:gd name="connsiteX968" fmla="*/ 2726648 w 2971357"/>
              <a:gd name="connsiteY968" fmla="*/ 1779549 h 3024785"/>
              <a:gd name="connsiteX969" fmla="*/ 2729982 w 2971357"/>
              <a:gd name="connsiteY969" fmla="*/ 1762880 h 3024785"/>
              <a:gd name="connsiteX970" fmla="*/ 2730172 w 2971357"/>
              <a:gd name="connsiteY970" fmla="*/ 1763261 h 3024785"/>
              <a:gd name="connsiteX971" fmla="*/ 2732458 w 2971357"/>
              <a:gd name="connsiteY971" fmla="*/ 1745449 h 3024785"/>
              <a:gd name="connsiteX972" fmla="*/ 238432 w 2971357"/>
              <a:gd name="connsiteY972" fmla="*/ 1740782 h 3024785"/>
              <a:gd name="connsiteX973" fmla="*/ 244718 w 2971357"/>
              <a:gd name="connsiteY973" fmla="*/ 1769929 h 3024785"/>
              <a:gd name="connsiteX974" fmla="*/ 252243 w 2971357"/>
              <a:gd name="connsiteY974" fmla="*/ 1796027 h 3024785"/>
              <a:gd name="connsiteX975" fmla="*/ 269483 w 2971357"/>
              <a:gd name="connsiteY975" fmla="*/ 1858892 h 3024785"/>
              <a:gd name="connsiteX976" fmla="*/ 265102 w 2971357"/>
              <a:gd name="connsiteY976" fmla="*/ 1856797 h 3024785"/>
              <a:gd name="connsiteX977" fmla="*/ 259577 w 2971357"/>
              <a:gd name="connsiteY977" fmla="*/ 1849653 h 3024785"/>
              <a:gd name="connsiteX978" fmla="*/ 251005 w 2971357"/>
              <a:gd name="connsiteY978" fmla="*/ 1824888 h 3024785"/>
              <a:gd name="connsiteX979" fmla="*/ 239861 w 2971357"/>
              <a:gd name="connsiteY979" fmla="*/ 1770976 h 3024785"/>
              <a:gd name="connsiteX980" fmla="*/ 238432 w 2971357"/>
              <a:gd name="connsiteY980" fmla="*/ 1740782 h 3024785"/>
              <a:gd name="connsiteX981" fmla="*/ 2758812 w 2971357"/>
              <a:gd name="connsiteY981" fmla="*/ 1736567 h 3024785"/>
              <a:gd name="connsiteX982" fmla="*/ 2758593 w 2971357"/>
              <a:gd name="connsiteY982" fmla="*/ 1736747 h 3024785"/>
              <a:gd name="connsiteX983" fmla="*/ 2758580 w 2971357"/>
              <a:gd name="connsiteY983" fmla="*/ 1736630 h 3024785"/>
              <a:gd name="connsiteX984" fmla="*/ 2761287 w 2971357"/>
              <a:gd name="connsiteY984" fmla="*/ 1734539 h 3024785"/>
              <a:gd name="connsiteX985" fmla="*/ 2760498 w 2971357"/>
              <a:gd name="connsiteY985" fmla="*/ 1736114 h 3024785"/>
              <a:gd name="connsiteX986" fmla="*/ 2758812 w 2971357"/>
              <a:gd name="connsiteY986" fmla="*/ 1736567 h 3024785"/>
              <a:gd name="connsiteX987" fmla="*/ 381775 w 2971357"/>
              <a:gd name="connsiteY987" fmla="*/ 1732275 h 3024785"/>
              <a:gd name="connsiteX988" fmla="*/ 381307 w 2971357"/>
              <a:gd name="connsiteY988" fmla="*/ 1757832 h 3024785"/>
              <a:gd name="connsiteX989" fmla="*/ 388927 w 2971357"/>
              <a:gd name="connsiteY989" fmla="*/ 1798313 h 3024785"/>
              <a:gd name="connsiteX990" fmla="*/ 401595 w 2971357"/>
              <a:gd name="connsiteY990" fmla="*/ 1820220 h 3024785"/>
              <a:gd name="connsiteX991" fmla="*/ 401595 w 2971357"/>
              <a:gd name="connsiteY991" fmla="*/ 1818411 h 3024785"/>
              <a:gd name="connsiteX992" fmla="*/ 399500 w 2971357"/>
              <a:gd name="connsiteY992" fmla="*/ 1807266 h 3024785"/>
              <a:gd name="connsiteX993" fmla="*/ 393689 w 2971357"/>
              <a:gd name="connsiteY993" fmla="*/ 1775453 h 3024785"/>
              <a:gd name="connsiteX994" fmla="*/ 385212 w 2971357"/>
              <a:gd name="connsiteY994" fmla="*/ 1741353 h 3024785"/>
              <a:gd name="connsiteX995" fmla="*/ 381775 w 2971357"/>
              <a:gd name="connsiteY995" fmla="*/ 1732275 h 3024785"/>
              <a:gd name="connsiteX996" fmla="*/ 2757826 w 2971357"/>
              <a:gd name="connsiteY996" fmla="*/ 1729724 h 3024785"/>
              <a:gd name="connsiteX997" fmla="*/ 2758580 w 2971357"/>
              <a:gd name="connsiteY997" fmla="*/ 1736630 h 3024785"/>
              <a:gd name="connsiteX998" fmla="*/ 2758392 w 2971357"/>
              <a:gd name="connsiteY998" fmla="*/ 1736680 h 3024785"/>
              <a:gd name="connsiteX999" fmla="*/ 92068 w 2971357"/>
              <a:gd name="connsiteY999" fmla="*/ 1724671 h 3024785"/>
              <a:gd name="connsiteX1000" fmla="*/ 92358 w 2971357"/>
              <a:gd name="connsiteY1000" fmla="*/ 1725278 h 3024785"/>
              <a:gd name="connsiteX1001" fmla="*/ 92330 w 2971357"/>
              <a:gd name="connsiteY1001" fmla="*/ 1725519 h 3024785"/>
              <a:gd name="connsiteX1002" fmla="*/ 319357 w 2971357"/>
              <a:gd name="connsiteY1002" fmla="*/ 1723603 h 3024785"/>
              <a:gd name="connsiteX1003" fmla="*/ 320309 w 2971357"/>
              <a:gd name="connsiteY1003" fmla="*/ 1726556 h 3024785"/>
              <a:gd name="connsiteX1004" fmla="*/ 320309 w 2971357"/>
              <a:gd name="connsiteY1004" fmla="*/ 1726651 h 3024785"/>
              <a:gd name="connsiteX1005" fmla="*/ 2766843 w 2971357"/>
              <a:gd name="connsiteY1005" fmla="*/ 1723446 h 3024785"/>
              <a:gd name="connsiteX1006" fmla="*/ 2762055 w 2971357"/>
              <a:gd name="connsiteY1006" fmla="*/ 1733909 h 3024785"/>
              <a:gd name="connsiteX1007" fmla="*/ 2761287 w 2971357"/>
              <a:gd name="connsiteY1007" fmla="*/ 1734539 h 3024785"/>
              <a:gd name="connsiteX1008" fmla="*/ 93747 w 2971357"/>
              <a:gd name="connsiteY1008" fmla="*/ 1713445 h 3024785"/>
              <a:gd name="connsiteX1009" fmla="*/ 92473 w 2971357"/>
              <a:gd name="connsiteY1009" fmla="*/ 1725519 h 3024785"/>
              <a:gd name="connsiteX1010" fmla="*/ 92358 w 2971357"/>
              <a:gd name="connsiteY1010" fmla="*/ 1725278 h 3024785"/>
              <a:gd name="connsiteX1011" fmla="*/ 87270 w 2971357"/>
              <a:gd name="connsiteY1011" fmla="*/ 1709159 h 3024785"/>
              <a:gd name="connsiteX1012" fmla="*/ 92068 w 2971357"/>
              <a:gd name="connsiteY1012" fmla="*/ 1724671 h 3024785"/>
              <a:gd name="connsiteX1013" fmla="*/ 90519 w 2971357"/>
              <a:gd name="connsiteY1013" fmla="*/ 1721429 h 3024785"/>
              <a:gd name="connsiteX1014" fmla="*/ 87270 w 2971357"/>
              <a:gd name="connsiteY1014" fmla="*/ 1709159 h 3024785"/>
              <a:gd name="connsiteX1015" fmla="*/ 2776177 w 2971357"/>
              <a:gd name="connsiteY1015" fmla="*/ 1701348 h 3024785"/>
              <a:gd name="connsiteX1016" fmla="*/ 2771319 w 2971357"/>
              <a:gd name="connsiteY1016" fmla="*/ 1719541 h 3024785"/>
              <a:gd name="connsiteX1017" fmla="*/ 2763890 w 2971357"/>
              <a:gd name="connsiteY1017" fmla="*/ 1777929 h 3024785"/>
              <a:gd name="connsiteX1018" fmla="*/ 2771319 w 2971357"/>
              <a:gd name="connsiteY1018" fmla="*/ 1719446 h 3024785"/>
              <a:gd name="connsiteX1019" fmla="*/ 2776177 w 2971357"/>
              <a:gd name="connsiteY1019" fmla="*/ 1701348 h 3024785"/>
              <a:gd name="connsiteX1020" fmla="*/ 49837 w 2971357"/>
              <a:gd name="connsiteY1020" fmla="*/ 1699444 h 3024785"/>
              <a:gd name="connsiteX1021" fmla="*/ 59362 w 2971357"/>
              <a:gd name="connsiteY1021" fmla="*/ 1755356 h 3024785"/>
              <a:gd name="connsiteX1022" fmla="*/ 69458 w 2971357"/>
              <a:gd name="connsiteY1022" fmla="*/ 1807362 h 3024785"/>
              <a:gd name="connsiteX1023" fmla="*/ 81269 w 2971357"/>
              <a:gd name="connsiteY1023" fmla="*/ 1852130 h 3024785"/>
              <a:gd name="connsiteX1024" fmla="*/ 107558 w 2971357"/>
              <a:gd name="connsiteY1024" fmla="*/ 1936045 h 3024785"/>
              <a:gd name="connsiteX1025" fmla="*/ 117941 w 2971357"/>
              <a:gd name="connsiteY1025" fmla="*/ 1970526 h 3024785"/>
              <a:gd name="connsiteX1026" fmla="*/ 128132 w 2971357"/>
              <a:gd name="connsiteY1026" fmla="*/ 1997481 h 3024785"/>
              <a:gd name="connsiteX1027" fmla="*/ 150230 w 2971357"/>
              <a:gd name="connsiteY1027" fmla="*/ 2051107 h 3024785"/>
              <a:gd name="connsiteX1028" fmla="*/ 161089 w 2971357"/>
              <a:gd name="connsiteY1028" fmla="*/ 2081587 h 3024785"/>
              <a:gd name="connsiteX1029" fmla="*/ 161089 w 2971357"/>
              <a:gd name="connsiteY1029" fmla="*/ 2081872 h 3024785"/>
              <a:gd name="connsiteX1030" fmla="*/ 161089 w 2971357"/>
              <a:gd name="connsiteY1030" fmla="*/ 2083778 h 3024785"/>
              <a:gd name="connsiteX1031" fmla="*/ 135086 w 2971357"/>
              <a:gd name="connsiteY1031" fmla="*/ 2048821 h 3024785"/>
              <a:gd name="connsiteX1032" fmla="*/ 175948 w 2971357"/>
              <a:gd name="connsiteY1032" fmla="*/ 2141309 h 3024785"/>
              <a:gd name="connsiteX1033" fmla="*/ 186806 w 2971357"/>
              <a:gd name="connsiteY1033" fmla="*/ 2162550 h 3024785"/>
              <a:gd name="connsiteX1034" fmla="*/ 198617 w 2971357"/>
              <a:gd name="connsiteY1034" fmla="*/ 2184648 h 3024785"/>
              <a:gd name="connsiteX1035" fmla="*/ 223192 w 2971357"/>
              <a:gd name="connsiteY1035" fmla="*/ 2229225 h 3024785"/>
              <a:gd name="connsiteX1036" fmla="*/ 219096 w 2971357"/>
              <a:gd name="connsiteY1036" fmla="*/ 2228748 h 3024785"/>
              <a:gd name="connsiteX1037" fmla="*/ 204999 w 2971357"/>
              <a:gd name="connsiteY1037" fmla="*/ 2209698 h 3024785"/>
              <a:gd name="connsiteX1038" fmla="*/ 173471 w 2971357"/>
              <a:gd name="connsiteY1038" fmla="*/ 2153215 h 3024785"/>
              <a:gd name="connsiteX1039" fmla="*/ 157088 w 2971357"/>
              <a:gd name="connsiteY1039" fmla="*/ 2120926 h 3024785"/>
              <a:gd name="connsiteX1040" fmla="*/ 49837 w 2971357"/>
              <a:gd name="connsiteY1040" fmla="*/ 1699444 h 3024785"/>
              <a:gd name="connsiteX1041" fmla="*/ 91651 w 2971357"/>
              <a:gd name="connsiteY1041" fmla="*/ 1668678 h 3024785"/>
              <a:gd name="connsiteX1042" fmla="*/ 92603 w 2971357"/>
              <a:gd name="connsiteY1042" fmla="*/ 1679061 h 3024785"/>
              <a:gd name="connsiteX1043" fmla="*/ 95461 w 2971357"/>
              <a:gd name="connsiteY1043" fmla="*/ 1701920 h 3024785"/>
              <a:gd name="connsiteX1044" fmla="*/ 92603 w 2971357"/>
              <a:gd name="connsiteY1044" fmla="*/ 1679156 h 3024785"/>
              <a:gd name="connsiteX1045" fmla="*/ 91651 w 2971357"/>
              <a:gd name="connsiteY1045" fmla="*/ 1668678 h 3024785"/>
              <a:gd name="connsiteX1046" fmla="*/ 122039 w 2971357"/>
              <a:gd name="connsiteY1046" fmla="*/ 1658751 h 3024785"/>
              <a:gd name="connsiteX1047" fmla="*/ 123881 w 2971357"/>
              <a:gd name="connsiteY1047" fmla="*/ 1688728 h 3024785"/>
              <a:gd name="connsiteX1048" fmla="*/ 127465 w 2971357"/>
              <a:gd name="connsiteY1048" fmla="*/ 1721733 h 3024785"/>
              <a:gd name="connsiteX1049" fmla="*/ 123881 w 2971357"/>
              <a:gd name="connsiteY1049" fmla="*/ 1688800 h 3024785"/>
              <a:gd name="connsiteX1050" fmla="*/ 121999 w 2971357"/>
              <a:gd name="connsiteY1050" fmla="*/ 1658213 h 3024785"/>
              <a:gd name="connsiteX1051" fmla="*/ 121999 w 2971357"/>
              <a:gd name="connsiteY1051" fmla="*/ 1658213 h 3024785"/>
              <a:gd name="connsiteX1052" fmla="*/ 122039 w 2971357"/>
              <a:gd name="connsiteY1052" fmla="*/ 1658751 h 3024785"/>
              <a:gd name="connsiteX1053" fmla="*/ 16403 w 2971357"/>
              <a:gd name="connsiteY1053" fmla="*/ 1654866 h 3024785"/>
              <a:gd name="connsiteX1054" fmla="*/ 29548 w 2971357"/>
              <a:gd name="connsiteY1054" fmla="*/ 1771357 h 3024785"/>
              <a:gd name="connsiteX1055" fmla="*/ 30024 w 2971357"/>
              <a:gd name="connsiteY1055" fmla="*/ 1799170 h 3024785"/>
              <a:gd name="connsiteX1056" fmla="*/ 31834 w 2971357"/>
              <a:gd name="connsiteY1056" fmla="*/ 1820220 h 3024785"/>
              <a:gd name="connsiteX1057" fmla="*/ 36692 w 2971357"/>
              <a:gd name="connsiteY1057" fmla="*/ 1848795 h 3024785"/>
              <a:gd name="connsiteX1058" fmla="*/ 31834 w 2971357"/>
              <a:gd name="connsiteY1058" fmla="*/ 1839270 h 3024785"/>
              <a:gd name="connsiteX1059" fmla="*/ 22309 w 2971357"/>
              <a:gd name="connsiteY1059" fmla="*/ 1797741 h 3024785"/>
              <a:gd name="connsiteX1060" fmla="*/ 19451 w 2971357"/>
              <a:gd name="connsiteY1060" fmla="*/ 1761928 h 3024785"/>
              <a:gd name="connsiteX1061" fmla="*/ 18118 w 2971357"/>
              <a:gd name="connsiteY1061" fmla="*/ 1744116 h 3024785"/>
              <a:gd name="connsiteX1062" fmla="*/ 17451 w 2971357"/>
              <a:gd name="connsiteY1062" fmla="*/ 1726209 h 3024785"/>
              <a:gd name="connsiteX1063" fmla="*/ 16403 w 2971357"/>
              <a:gd name="connsiteY1063" fmla="*/ 1690490 h 3024785"/>
              <a:gd name="connsiteX1064" fmla="*/ 16403 w 2971357"/>
              <a:gd name="connsiteY1064" fmla="*/ 1654866 h 3024785"/>
              <a:gd name="connsiteX1065" fmla="*/ 2757509 w 2971357"/>
              <a:gd name="connsiteY1065" fmla="*/ 1614576 h 3024785"/>
              <a:gd name="connsiteX1066" fmla="*/ 2751984 w 2971357"/>
              <a:gd name="connsiteY1066" fmla="*/ 1643151 h 3024785"/>
              <a:gd name="connsiteX1067" fmla="*/ 2752175 w 2971357"/>
              <a:gd name="connsiteY1067" fmla="*/ 1643532 h 3024785"/>
              <a:gd name="connsiteX1068" fmla="*/ 2757509 w 2971357"/>
              <a:gd name="connsiteY1068" fmla="*/ 1614576 h 3024785"/>
              <a:gd name="connsiteX1069" fmla="*/ 311679 w 2971357"/>
              <a:gd name="connsiteY1069" fmla="*/ 1604480 h 3024785"/>
              <a:gd name="connsiteX1070" fmla="*/ 309274 w 2971357"/>
              <a:gd name="connsiteY1070" fmla="*/ 1605587 h 3024785"/>
              <a:gd name="connsiteX1071" fmla="*/ 309250 w 2971357"/>
              <a:gd name="connsiteY1071" fmla="*/ 1605506 h 3024785"/>
              <a:gd name="connsiteX1072" fmla="*/ 306726 w 2971357"/>
              <a:gd name="connsiteY1072" fmla="*/ 1597050 h 3024785"/>
              <a:gd name="connsiteX1073" fmla="*/ 309250 w 2971357"/>
              <a:gd name="connsiteY1073" fmla="*/ 1605506 h 3024785"/>
              <a:gd name="connsiteX1074" fmla="*/ 309059 w 2971357"/>
              <a:gd name="connsiteY1074" fmla="*/ 1605587 h 3024785"/>
              <a:gd name="connsiteX1075" fmla="*/ 306726 w 2971357"/>
              <a:gd name="connsiteY1075" fmla="*/ 1597050 h 3024785"/>
              <a:gd name="connsiteX1076" fmla="*/ 220583 w 2971357"/>
              <a:gd name="connsiteY1076" fmla="*/ 1591015 h 3024785"/>
              <a:gd name="connsiteX1077" fmla="*/ 222869 w 2971357"/>
              <a:gd name="connsiteY1077" fmla="*/ 1620923 h 3024785"/>
              <a:gd name="connsiteX1078" fmla="*/ 220583 w 2971357"/>
              <a:gd name="connsiteY1078" fmla="*/ 1591110 h 3024785"/>
              <a:gd name="connsiteX1079" fmla="*/ 239098 w 2971357"/>
              <a:gd name="connsiteY1079" fmla="*/ 1560283 h 3024785"/>
              <a:gd name="connsiteX1080" fmla="*/ 237384 w 2971357"/>
              <a:gd name="connsiteY1080" fmla="*/ 1564760 h 3024785"/>
              <a:gd name="connsiteX1081" fmla="*/ 239098 w 2971357"/>
              <a:gd name="connsiteY1081" fmla="*/ 1560283 h 3024785"/>
              <a:gd name="connsiteX1082" fmla="*/ 134037 w 2971357"/>
              <a:gd name="connsiteY1082" fmla="*/ 1556474 h 3024785"/>
              <a:gd name="connsiteX1083" fmla="*/ 136133 w 2971357"/>
              <a:gd name="connsiteY1083" fmla="*/ 1597431 h 3024785"/>
              <a:gd name="connsiteX1084" fmla="*/ 140609 w 2971357"/>
              <a:gd name="connsiteY1084" fmla="*/ 1651152 h 3024785"/>
              <a:gd name="connsiteX1085" fmla="*/ 136133 w 2971357"/>
              <a:gd name="connsiteY1085" fmla="*/ 1597526 h 3024785"/>
              <a:gd name="connsiteX1086" fmla="*/ 134037 w 2971357"/>
              <a:gd name="connsiteY1086" fmla="*/ 1556474 h 3024785"/>
              <a:gd name="connsiteX1087" fmla="*/ 295390 w 2971357"/>
              <a:gd name="connsiteY1087" fmla="*/ 1553330 h 3024785"/>
              <a:gd name="connsiteX1088" fmla="*/ 299296 w 2971357"/>
              <a:gd name="connsiteY1088" fmla="*/ 1577619 h 3024785"/>
              <a:gd name="connsiteX1089" fmla="*/ 303677 w 2971357"/>
              <a:gd name="connsiteY1089" fmla="*/ 1625244 h 3024785"/>
              <a:gd name="connsiteX1090" fmla="*/ 298819 w 2971357"/>
              <a:gd name="connsiteY1090" fmla="*/ 1629721 h 3024785"/>
              <a:gd name="connsiteX1091" fmla="*/ 295771 w 2971357"/>
              <a:gd name="connsiteY1091" fmla="*/ 1630959 h 3024785"/>
              <a:gd name="connsiteX1092" fmla="*/ 290342 w 2971357"/>
              <a:gd name="connsiteY1092" fmla="*/ 1617243 h 3024785"/>
              <a:gd name="connsiteX1093" fmla="*/ 287675 w 2971357"/>
              <a:gd name="connsiteY1093" fmla="*/ 1594669 h 3024785"/>
              <a:gd name="connsiteX1094" fmla="*/ 286246 w 2971357"/>
              <a:gd name="connsiteY1094" fmla="*/ 1578572 h 3024785"/>
              <a:gd name="connsiteX1095" fmla="*/ 286246 w 2971357"/>
              <a:gd name="connsiteY1095" fmla="*/ 1558760 h 3024785"/>
              <a:gd name="connsiteX1096" fmla="*/ 286913 w 2971357"/>
              <a:gd name="connsiteY1096" fmla="*/ 1555235 h 3024785"/>
              <a:gd name="connsiteX1097" fmla="*/ 287060 w 2971357"/>
              <a:gd name="connsiteY1097" fmla="*/ 1555202 h 3024785"/>
              <a:gd name="connsiteX1098" fmla="*/ 170233 w 2971357"/>
              <a:gd name="connsiteY1098" fmla="*/ 1544853 h 3024785"/>
              <a:gd name="connsiteX1099" fmla="*/ 170259 w 2971357"/>
              <a:gd name="connsiteY1099" fmla="*/ 1545180 h 3024785"/>
              <a:gd name="connsiteX1100" fmla="*/ 171974 w 2971357"/>
              <a:gd name="connsiteY1100" fmla="*/ 1566927 h 3024785"/>
              <a:gd name="connsiteX1101" fmla="*/ 176233 w 2971357"/>
              <a:gd name="connsiteY1101" fmla="*/ 1568856 h 3024785"/>
              <a:gd name="connsiteX1102" fmla="*/ 171974 w 2971357"/>
              <a:gd name="connsiteY1102" fmla="*/ 1566941 h 3024785"/>
              <a:gd name="connsiteX1103" fmla="*/ 170259 w 2971357"/>
              <a:gd name="connsiteY1103" fmla="*/ 1545180 h 3024785"/>
              <a:gd name="connsiteX1104" fmla="*/ 175757 w 2971357"/>
              <a:gd name="connsiteY1104" fmla="*/ 1512469 h 3024785"/>
              <a:gd name="connsiteX1105" fmla="*/ 178043 w 2971357"/>
              <a:gd name="connsiteY1105" fmla="*/ 1553807 h 3024785"/>
              <a:gd name="connsiteX1106" fmla="*/ 175757 w 2971357"/>
              <a:gd name="connsiteY1106" fmla="*/ 1512469 h 3024785"/>
              <a:gd name="connsiteX1107" fmla="*/ 238527 w 2971357"/>
              <a:gd name="connsiteY1107" fmla="*/ 1512277 h 3024785"/>
              <a:gd name="connsiteX1108" fmla="*/ 238533 w 2971357"/>
              <a:gd name="connsiteY1108" fmla="*/ 1512659 h 3024785"/>
              <a:gd name="connsiteX1109" fmla="*/ 239026 w 2971357"/>
              <a:gd name="connsiteY1109" fmla="*/ 1541734 h 3024785"/>
              <a:gd name="connsiteX1110" fmla="*/ 239098 w 2971357"/>
              <a:gd name="connsiteY1110" fmla="*/ 1559902 h 3024785"/>
              <a:gd name="connsiteX1111" fmla="*/ 238955 w 2971357"/>
              <a:gd name="connsiteY1111" fmla="*/ 1541805 h 3024785"/>
              <a:gd name="connsiteX1112" fmla="*/ 238532 w 2971357"/>
              <a:gd name="connsiteY1112" fmla="*/ 1512659 h 3024785"/>
              <a:gd name="connsiteX1113" fmla="*/ 316442 w 2971357"/>
              <a:gd name="connsiteY1113" fmla="*/ 1503324 h 3024785"/>
              <a:gd name="connsiteX1114" fmla="*/ 323681 w 2971357"/>
              <a:gd name="connsiteY1114" fmla="*/ 1550949 h 3024785"/>
              <a:gd name="connsiteX1115" fmla="*/ 316442 w 2971357"/>
              <a:gd name="connsiteY1115" fmla="*/ 1503324 h 3024785"/>
              <a:gd name="connsiteX1116" fmla="*/ 112701 w 2971357"/>
              <a:gd name="connsiteY1116" fmla="*/ 1497609 h 3024785"/>
              <a:gd name="connsiteX1117" fmla="*/ 116607 w 2971357"/>
              <a:gd name="connsiteY1117" fmla="*/ 1514087 h 3024785"/>
              <a:gd name="connsiteX1118" fmla="*/ 121274 w 2971357"/>
              <a:gd name="connsiteY1118" fmla="*/ 1532471 h 3024785"/>
              <a:gd name="connsiteX1119" fmla="*/ 123655 w 2971357"/>
              <a:gd name="connsiteY1119" fmla="*/ 1561903 h 3024785"/>
              <a:gd name="connsiteX1120" fmla="*/ 144229 w 2971357"/>
              <a:gd name="connsiteY1120" fmla="*/ 1682013 h 3024785"/>
              <a:gd name="connsiteX1121" fmla="*/ 151087 w 2971357"/>
              <a:gd name="connsiteY1121" fmla="*/ 1724876 h 3024785"/>
              <a:gd name="connsiteX1122" fmla="*/ 157659 w 2971357"/>
              <a:gd name="connsiteY1122" fmla="*/ 1785645 h 3024785"/>
              <a:gd name="connsiteX1123" fmla="*/ 159945 w 2971357"/>
              <a:gd name="connsiteY1123" fmla="*/ 1820411 h 3024785"/>
              <a:gd name="connsiteX1124" fmla="*/ 154135 w 2971357"/>
              <a:gd name="connsiteY1124" fmla="*/ 1802409 h 3024785"/>
              <a:gd name="connsiteX1125" fmla="*/ 147467 w 2971357"/>
              <a:gd name="connsiteY1125" fmla="*/ 1791360 h 3024785"/>
              <a:gd name="connsiteX1126" fmla="*/ 138895 w 2971357"/>
              <a:gd name="connsiteY1126" fmla="*/ 1758023 h 3024785"/>
              <a:gd name="connsiteX1127" fmla="*/ 129763 w 2971357"/>
              <a:gd name="connsiteY1127" fmla="*/ 1710755 h 3024785"/>
              <a:gd name="connsiteX1128" fmla="*/ 121999 w 2971357"/>
              <a:gd name="connsiteY1128" fmla="*/ 1658213 h 3024785"/>
              <a:gd name="connsiteX1129" fmla="*/ 121999 w 2971357"/>
              <a:gd name="connsiteY1129" fmla="*/ 1658213 h 3024785"/>
              <a:gd name="connsiteX1130" fmla="*/ 121999 w 2971357"/>
              <a:gd name="connsiteY1130" fmla="*/ 1658213 h 3024785"/>
              <a:gd name="connsiteX1131" fmla="*/ 121999 w 2971357"/>
              <a:gd name="connsiteY1131" fmla="*/ 1658212 h 3024785"/>
              <a:gd name="connsiteX1132" fmla="*/ 121999 w 2971357"/>
              <a:gd name="connsiteY1132" fmla="*/ 1658212 h 3024785"/>
              <a:gd name="connsiteX1133" fmla="*/ 121999 w 2971357"/>
              <a:gd name="connsiteY1133" fmla="*/ 1658212 h 3024785"/>
              <a:gd name="connsiteX1134" fmla="*/ 121999 w 2971357"/>
              <a:gd name="connsiteY1134" fmla="*/ 1658212 h 3024785"/>
              <a:gd name="connsiteX1135" fmla="*/ 121999 w 2971357"/>
              <a:gd name="connsiteY1135" fmla="*/ 1658211 h 3024785"/>
              <a:gd name="connsiteX1136" fmla="*/ 121999 w 2971357"/>
              <a:gd name="connsiteY1136" fmla="*/ 1658211 h 3024785"/>
              <a:gd name="connsiteX1137" fmla="*/ 121999 w 2971357"/>
              <a:gd name="connsiteY1137" fmla="*/ 1658211 h 3024785"/>
              <a:gd name="connsiteX1138" fmla="*/ 121999 w 2971357"/>
              <a:gd name="connsiteY1138" fmla="*/ 1658211 h 3024785"/>
              <a:gd name="connsiteX1139" fmla="*/ 121999 w 2971357"/>
              <a:gd name="connsiteY1139" fmla="*/ 1658210 h 3024785"/>
              <a:gd name="connsiteX1140" fmla="*/ 121999 w 2971357"/>
              <a:gd name="connsiteY1140" fmla="*/ 1658210 h 3024785"/>
              <a:gd name="connsiteX1141" fmla="*/ 121999 w 2971357"/>
              <a:gd name="connsiteY1141" fmla="*/ 1658210 h 3024785"/>
              <a:gd name="connsiteX1142" fmla="*/ 121999 w 2971357"/>
              <a:gd name="connsiteY1142" fmla="*/ 1658210 h 3024785"/>
              <a:gd name="connsiteX1143" fmla="*/ 121999 w 2971357"/>
              <a:gd name="connsiteY1143" fmla="*/ 1658209 h 3024785"/>
              <a:gd name="connsiteX1144" fmla="*/ 121999 w 2971357"/>
              <a:gd name="connsiteY1144" fmla="*/ 1658209 h 3024785"/>
              <a:gd name="connsiteX1145" fmla="*/ 121999 w 2971357"/>
              <a:gd name="connsiteY1145" fmla="*/ 1658209 h 3024785"/>
              <a:gd name="connsiteX1146" fmla="*/ 121999 w 2971357"/>
              <a:gd name="connsiteY1146" fmla="*/ 1658209 h 3024785"/>
              <a:gd name="connsiteX1147" fmla="*/ 121999 w 2971357"/>
              <a:gd name="connsiteY1147" fmla="*/ 1658208 h 3024785"/>
              <a:gd name="connsiteX1148" fmla="*/ 121999 w 2971357"/>
              <a:gd name="connsiteY1148" fmla="*/ 1658208 h 3024785"/>
              <a:gd name="connsiteX1149" fmla="*/ 121999 w 2971357"/>
              <a:gd name="connsiteY1149" fmla="*/ 1658208 h 3024785"/>
              <a:gd name="connsiteX1150" fmla="*/ 121999 w 2971357"/>
              <a:gd name="connsiteY1150" fmla="*/ 1658208 h 3024785"/>
              <a:gd name="connsiteX1151" fmla="*/ 121999 w 2971357"/>
              <a:gd name="connsiteY1151" fmla="*/ 1658207 h 3024785"/>
              <a:gd name="connsiteX1152" fmla="*/ 121999 w 2971357"/>
              <a:gd name="connsiteY1152" fmla="*/ 1658207 h 3024785"/>
              <a:gd name="connsiteX1153" fmla="*/ 121999 w 2971357"/>
              <a:gd name="connsiteY1153" fmla="*/ 1658207 h 3024785"/>
              <a:gd name="connsiteX1154" fmla="*/ 121999 w 2971357"/>
              <a:gd name="connsiteY1154" fmla="*/ 1658207 h 3024785"/>
              <a:gd name="connsiteX1155" fmla="*/ 121999 w 2971357"/>
              <a:gd name="connsiteY1155" fmla="*/ 1658206 h 3024785"/>
              <a:gd name="connsiteX1156" fmla="*/ 121999 w 2971357"/>
              <a:gd name="connsiteY1156" fmla="*/ 1658206 h 3024785"/>
              <a:gd name="connsiteX1157" fmla="*/ 121999 w 2971357"/>
              <a:gd name="connsiteY1157" fmla="*/ 1658206 h 3024785"/>
              <a:gd name="connsiteX1158" fmla="*/ 121999 w 2971357"/>
              <a:gd name="connsiteY1158" fmla="*/ 1658206 h 3024785"/>
              <a:gd name="connsiteX1159" fmla="*/ 121999 w 2971357"/>
              <a:gd name="connsiteY1159" fmla="*/ 1658205 h 3024785"/>
              <a:gd name="connsiteX1160" fmla="*/ 121999 w 2971357"/>
              <a:gd name="connsiteY1160" fmla="*/ 1658205 h 3024785"/>
              <a:gd name="connsiteX1161" fmla="*/ 121999 w 2971357"/>
              <a:gd name="connsiteY1161" fmla="*/ 1658205 h 3024785"/>
              <a:gd name="connsiteX1162" fmla="*/ 121999 w 2971357"/>
              <a:gd name="connsiteY1162" fmla="*/ 1658205 h 3024785"/>
              <a:gd name="connsiteX1163" fmla="*/ 121999 w 2971357"/>
              <a:gd name="connsiteY1163" fmla="*/ 1658204 h 3024785"/>
              <a:gd name="connsiteX1164" fmla="*/ 121999 w 2971357"/>
              <a:gd name="connsiteY1164" fmla="*/ 1658204 h 3024785"/>
              <a:gd name="connsiteX1165" fmla="*/ 121999 w 2971357"/>
              <a:gd name="connsiteY1165" fmla="*/ 1658204 h 3024785"/>
              <a:gd name="connsiteX1166" fmla="*/ 121999 w 2971357"/>
              <a:gd name="connsiteY1166" fmla="*/ 1658204 h 3024785"/>
              <a:gd name="connsiteX1167" fmla="*/ 121999 w 2971357"/>
              <a:gd name="connsiteY1167" fmla="*/ 1658203 h 3024785"/>
              <a:gd name="connsiteX1168" fmla="*/ 121999 w 2971357"/>
              <a:gd name="connsiteY1168" fmla="*/ 1658203 h 3024785"/>
              <a:gd name="connsiteX1169" fmla="*/ 121999 w 2971357"/>
              <a:gd name="connsiteY1169" fmla="*/ 1658203 h 3024785"/>
              <a:gd name="connsiteX1170" fmla="*/ 121999 w 2971357"/>
              <a:gd name="connsiteY1170" fmla="*/ 1658203 h 3024785"/>
              <a:gd name="connsiteX1171" fmla="*/ 121999 w 2971357"/>
              <a:gd name="connsiteY1171" fmla="*/ 1658202 h 3024785"/>
              <a:gd name="connsiteX1172" fmla="*/ 121999 w 2971357"/>
              <a:gd name="connsiteY1172" fmla="*/ 1658202 h 3024785"/>
              <a:gd name="connsiteX1173" fmla="*/ 121999 w 2971357"/>
              <a:gd name="connsiteY1173" fmla="*/ 1658202 h 3024785"/>
              <a:gd name="connsiteX1174" fmla="*/ 121999 w 2971357"/>
              <a:gd name="connsiteY1174" fmla="*/ 1658202 h 3024785"/>
              <a:gd name="connsiteX1175" fmla="*/ 121999 w 2971357"/>
              <a:gd name="connsiteY1175" fmla="*/ 1658201 h 3024785"/>
              <a:gd name="connsiteX1176" fmla="*/ 121999 w 2971357"/>
              <a:gd name="connsiteY1176" fmla="*/ 1658201 h 3024785"/>
              <a:gd name="connsiteX1177" fmla="*/ 121999 w 2971357"/>
              <a:gd name="connsiteY1177" fmla="*/ 1658201 h 3024785"/>
              <a:gd name="connsiteX1178" fmla="*/ 121999 w 2971357"/>
              <a:gd name="connsiteY1178" fmla="*/ 1658201 h 3024785"/>
              <a:gd name="connsiteX1179" fmla="*/ 121999 w 2971357"/>
              <a:gd name="connsiteY1179" fmla="*/ 1658200 h 3024785"/>
              <a:gd name="connsiteX1180" fmla="*/ 121999 w 2971357"/>
              <a:gd name="connsiteY1180" fmla="*/ 1658200 h 3024785"/>
              <a:gd name="connsiteX1181" fmla="*/ 121999 w 2971357"/>
              <a:gd name="connsiteY1181" fmla="*/ 1658200 h 3024785"/>
              <a:gd name="connsiteX1182" fmla="*/ 121999 w 2971357"/>
              <a:gd name="connsiteY1182" fmla="*/ 1658200 h 3024785"/>
              <a:gd name="connsiteX1183" fmla="*/ 121999 w 2971357"/>
              <a:gd name="connsiteY1183" fmla="*/ 1658199 h 3024785"/>
              <a:gd name="connsiteX1184" fmla="*/ 121999 w 2971357"/>
              <a:gd name="connsiteY1184" fmla="*/ 1658199 h 3024785"/>
              <a:gd name="connsiteX1185" fmla="*/ 121999 w 2971357"/>
              <a:gd name="connsiteY1185" fmla="*/ 1658199 h 3024785"/>
              <a:gd name="connsiteX1186" fmla="*/ 121999 w 2971357"/>
              <a:gd name="connsiteY1186" fmla="*/ 1658199 h 3024785"/>
              <a:gd name="connsiteX1187" fmla="*/ 121999 w 2971357"/>
              <a:gd name="connsiteY1187" fmla="*/ 1658198 h 3024785"/>
              <a:gd name="connsiteX1188" fmla="*/ 121999 w 2971357"/>
              <a:gd name="connsiteY1188" fmla="*/ 1658198 h 3024785"/>
              <a:gd name="connsiteX1189" fmla="*/ 121999 w 2971357"/>
              <a:gd name="connsiteY1189" fmla="*/ 1658198 h 3024785"/>
              <a:gd name="connsiteX1190" fmla="*/ 121999 w 2971357"/>
              <a:gd name="connsiteY1190" fmla="*/ 1658198 h 3024785"/>
              <a:gd name="connsiteX1191" fmla="*/ 121999 w 2971357"/>
              <a:gd name="connsiteY1191" fmla="*/ 1658197 h 3024785"/>
              <a:gd name="connsiteX1192" fmla="*/ 121999 w 2971357"/>
              <a:gd name="connsiteY1192" fmla="*/ 1658197 h 3024785"/>
              <a:gd name="connsiteX1193" fmla="*/ 121999 w 2971357"/>
              <a:gd name="connsiteY1193" fmla="*/ 1658197 h 3024785"/>
              <a:gd name="connsiteX1194" fmla="*/ 121999 w 2971357"/>
              <a:gd name="connsiteY1194" fmla="*/ 1658197 h 3024785"/>
              <a:gd name="connsiteX1195" fmla="*/ 121999 w 2971357"/>
              <a:gd name="connsiteY1195" fmla="*/ 1658196 h 3024785"/>
              <a:gd name="connsiteX1196" fmla="*/ 121999 w 2971357"/>
              <a:gd name="connsiteY1196" fmla="*/ 1658196 h 3024785"/>
              <a:gd name="connsiteX1197" fmla="*/ 121999 w 2971357"/>
              <a:gd name="connsiteY1197" fmla="*/ 1658196 h 3024785"/>
              <a:gd name="connsiteX1198" fmla="*/ 121999 w 2971357"/>
              <a:gd name="connsiteY1198" fmla="*/ 1658196 h 3024785"/>
              <a:gd name="connsiteX1199" fmla="*/ 121999 w 2971357"/>
              <a:gd name="connsiteY1199" fmla="*/ 1658195 h 3024785"/>
              <a:gd name="connsiteX1200" fmla="*/ 121999 w 2971357"/>
              <a:gd name="connsiteY1200" fmla="*/ 1658195 h 3024785"/>
              <a:gd name="connsiteX1201" fmla="*/ 121999 w 2971357"/>
              <a:gd name="connsiteY1201" fmla="*/ 1658195 h 3024785"/>
              <a:gd name="connsiteX1202" fmla="*/ 121999 w 2971357"/>
              <a:gd name="connsiteY1202" fmla="*/ 1658195 h 3024785"/>
              <a:gd name="connsiteX1203" fmla="*/ 121999 w 2971357"/>
              <a:gd name="connsiteY1203" fmla="*/ 1658194 h 3024785"/>
              <a:gd name="connsiteX1204" fmla="*/ 121999 w 2971357"/>
              <a:gd name="connsiteY1204" fmla="*/ 1658194 h 3024785"/>
              <a:gd name="connsiteX1205" fmla="*/ 121999 w 2971357"/>
              <a:gd name="connsiteY1205" fmla="*/ 1658194 h 3024785"/>
              <a:gd name="connsiteX1206" fmla="*/ 121999 w 2971357"/>
              <a:gd name="connsiteY1206" fmla="*/ 1658194 h 3024785"/>
              <a:gd name="connsiteX1207" fmla="*/ 121999 w 2971357"/>
              <a:gd name="connsiteY1207" fmla="*/ 1658193 h 3024785"/>
              <a:gd name="connsiteX1208" fmla="*/ 121999 w 2971357"/>
              <a:gd name="connsiteY1208" fmla="*/ 1658193 h 3024785"/>
              <a:gd name="connsiteX1209" fmla="*/ 121999 w 2971357"/>
              <a:gd name="connsiteY1209" fmla="*/ 1658193 h 3024785"/>
              <a:gd name="connsiteX1210" fmla="*/ 121999 w 2971357"/>
              <a:gd name="connsiteY1210" fmla="*/ 1658193 h 3024785"/>
              <a:gd name="connsiteX1211" fmla="*/ 121999 w 2971357"/>
              <a:gd name="connsiteY1211" fmla="*/ 1658192 h 3024785"/>
              <a:gd name="connsiteX1212" fmla="*/ 121999 w 2971357"/>
              <a:gd name="connsiteY1212" fmla="*/ 1658192 h 3024785"/>
              <a:gd name="connsiteX1213" fmla="*/ 121999 w 2971357"/>
              <a:gd name="connsiteY1213" fmla="*/ 1658192 h 3024785"/>
              <a:gd name="connsiteX1214" fmla="*/ 121999 w 2971357"/>
              <a:gd name="connsiteY1214" fmla="*/ 1658192 h 3024785"/>
              <a:gd name="connsiteX1215" fmla="*/ 121999 w 2971357"/>
              <a:gd name="connsiteY1215" fmla="*/ 1658191 h 3024785"/>
              <a:gd name="connsiteX1216" fmla="*/ 121999 w 2971357"/>
              <a:gd name="connsiteY1216" fmla="*/ 1658191 h 3024785"/>
              <a:gd name="connsiteX1217" fmla="*/ 121999 w 2971357"/>
              <a:gd name="connsiteY1217" fmla="*/ 1658191 h 3024785"/>
              <a:gd name="connsiteX1218" fmla="*/ 121999 w 2971357"/>
              <a:gd name="connsiteY1218" fmla="*/ 1658191 h 3024785"/>
              <a:gd name="connsiteX1219" fmla="*/ 121999 w 2971357"/>
              <a:gd name="connsiteY1219" fmla="*/ 1658190 h 3024785"/>
              <a:gd name="connsiteX1220" fmla="*/ 121999 w 2971357"/>
              <a:gd name="connsiteY1220" fmla="*/ 1658190 h 3024785"/>
              <a:gd name="connsiteX1221" fmla="*/ 121999 w 2971357"/>
              <a:gd name="connsiteY1221" fmla="*/ 1658190 h 3024785"/>
              <a:gd name="connsiteX1222" fmla="*/ 121999 w 2971357"/>
              <a:gd name="connsiteY1222" fmla="*/ 1658190 h 3024785"/>
              <a:gd name="connsiteX1223" fmla="*/ 121999 w 2971357"/>
              <a:gd name="connsiteY1223" fmla="*/ 1658189 h 3024785"/>
              <a:gd name="connsiteX1224" fmla="*/ 121999 w 2971357"/>
              <a:gd name="connsiteY1224" fmla="*/ 1658189 h 3024785"/>
              <a:gd name="connsiteX1225" fmla="*/ 121999 w 2971357"/>
              <a:gd name="connsiteY1225" fmla="*/ 1658189 h 3024785"/>
              <a:gd name="connsiteX1226" fmla="*/ 121999 w 2971357"/>
              <a:gd name="connsiteY1226" fmla="*/ 1658189 h 3024785"/>
              <a:gd name="connsiteX1227" fmla="*/ 121999 w 2971357"/>
              <a:gd name="connsiteY1227" fmla="*/ 1658188 h 3024785"/>
              <a:gd name="connsiteX1228" fmla="*/ 121999 w 2971357"/>
              <a:gd name="connsiteY1228" fmla="*/ 1658188 h 3024785"/>
              <a:gd name="connsiteX1229" fmla="*/ 121999 w 2971357"/>
              <a:gd name="connsiteY1229" fmla="*/ 1658188 h 3024785"/>
              <a:gd name="connsiteX1230" fmla="*/ 121999 w 2971357"/>
              <a:gd name="connsiteY1230" fmla="*/ 1658188 h 3024785"/>
              <a:gd name="connsiteX1231" fmla="*/ 121999 w 2971357"/>
              <a:gd name="connsiteY1231" fmla="*/ 1658187 h 3024785"/>
              <a:gd name="connsiteX1232" fmla="*/ 121999 w 2971357"/>
              <a:gd name="connsiteY1232" fmla="*/ 1658187 h 3024785"/>
              <a:gd name="connsiteX1233" fmla="*/ 121999 w 2971357"/>
              <a:gd name="connsiteY1233" fmla="*/ 1658187 h 3024785"/>
              <a:gd name="connsiteX1234" fmla="*/ 121999 w 2971357"/>
              <a:gd name="connsiteY1234" fmla="*/ 1658187 h 3024785"/>
              <a:gd name="connsiteX1235" fmla="*/ 121999 w 2971357"/>
              <a:gd name="connsiteY1235" fmla="*/ 1658186 h 3024785"/>
              <a:gd name="connsiteX1236" fmla="*/ 121999 w 2971357"/>
              <a:gd name="connsiteY1236" fmla="*/ 1658186 h 3024785"/>
              <a:gd name="connsiteX1237" fmla="*/ 121999 w 2971357"/>
              <a:gd name="connsiteY1237" fmla="*/ 1658186 h 3024785"/>
              <a:gd name="connsiteX1238" fmla="*/ 121999 w 2971357"/>
              <a:gd name="connsiteY1238" fmla="*/ 1658186 h 3024785"/>
              <a:gd name="connsiteX1239" fmla="*/ 121999 w 2971357"/>
              <a:gd name="connsiteY1239" fmla="*/ 1658185 h 3024785"/>
              <a:gd name="connsiteX1240" fmla="*/ 121999 w 2971357"/>
              <a:gd name="connsiteY1240" fmla="*/ 1658185 h 3024785"/>
              <a:gd name="connsiteX1241" fmla="*/ 121999 w 2971357"/>
              <a:gd name="connsiteY1241" fmla="*/ 1658185 h 3024785"/>
              <a:gd name="connsiteX1242" fmla="*/ 121999 w 2971357"/>
              <a:gd name="connsiteY1242" fmla="*/ 1658185 h 3024785"/>
              <a:gd name="connsiteX1243" fmla="*/ 121999 w 2971357"/>
              <a:gd name="connsiteY1243" fmla="*/ 1658184 h 3024785"/>
              <a:gd name="connsiteX1244" fmla="*/ 121999 w 2971357"/>
              <a:gd name="connsiteY1244" fmla="*/ 1658184 h 3024785"/>
              <a:gd name="connsiteX1245" fmla="*/ 121999 w 2971357"/>
              <a:gd name="connsiteY1245" fmla="*/ 1658184 h 3024785"/>
              <a:gd name="connsiteX1246" fmla="*/ 121999 w 2971357"/>
              <a:gd name="connsiteY1246" fmla="*/ 1658184 h 3024785"/>
              <a:gd name="connsiteX1247" fmla="*/ 121999 w 2971357"/>
              <a:gd name="connsiteY1247" fmla="*/ 1658183 h 3024785"/>
              <a:gd name="connsiteX1248" fmla="*/ 121999 w 2971357"/>
              <a:gd name="connsiteY1248" fmla="*/ 1658183 h 3024785"/>
              <a:gd name="connsiteX1249" fmla="*/ 121999 w 2971357"/>
              <a:gd name="connsiteY1249" fmla="*/ 1658183 h 3024785"/>
              <a:gd name="connsiteX1250" fmla="*/ 121999 w 2971357"/>
              <a:gd name="connsiteY1250" fmla="*/ 1658183 h 3024785"/>
              <a:gd name="connsiteX1251" fmla="*/ 121999 w 2971357"/>
              <a:gd name="connsiteY1251" fmla="*/ 1658182 h 3024785"/>
              <a:gd name="connsiteX1252" fmla="*/ 121999 w 2971357"/>
              <a:gd name="connsiteY1252" fmla="*/ 1658182 h 3024785"/>
              <a:gd name="connsiteX1253" fmla="*/ 121999 w 2971357"/>
              <a:gd name="connsiteY1253" fmla="*/ 1658182 h 3024785"/>
              <a:gd name="connsiteX1254" fmla="*/ 121999 w 2971357"/>
              <a:gd name="connsiteY1254" fmla="*/ 1658182 h 3024785"/>
              <a:gd name="connsiteX1255" fmla="*/ 121999 w 2971357"/>
              <a:gd name="connsiteY1255" fmla="*/ 1658181 h 3024785"/>
              <a:gd name="connsiteX1256" fmla="*/ 121999 w 2971357"/>
              <a:gd name="connsiteY1256" fmla="*/ 1658181 h 3024785"/>
              <a:gd name="connsiteX1257" fmla="*/ 121999 w 2971357"/>
              <a:gd name="connsiteY1257" fmla="*/ 1658181 h 3024785"/>
              <a:gd name="connsiteX1258" fmla="*/ 121999 w 2971357"/>
              <a:gd name="connsiteY1258" fmla="*/ 1658181 h 3024785"/>
              <a:gd name="connsiteX1259" fmla="*/ 121999 w 2971357"/>
              <a:gd name="connsiteY1259" fmla="*/ 1658180 h 3024785"/>
              <a:gd name="connsiteX1260" fmla="*/ 121999 w 2971357"/>
              <a:gd name="connsiteY1260" fmla="*/ 1658180 h 3024785"/>
              <a:gd name="connsiteX1261" fmla="*/ 121999 w 2971357"/>
              <a:gd name="connsiteY1261" fmla="*/ 1658180 h 3024785"/>
              <a:gd name="connsiteX1262" fmla="*/ 121999 w 2971357"/>
              <a:gd name="connsiteY1262" fmla="*/ 1658180 h 3024785"/>
              <a:gd name="connsiteX1263" fmla="*/ 121999 w 2971357"/>
              <a:gd name="connsiteY1263" fmla="*/ 1658179 h 3024785"/>
              <a:gd name="connsiteX1264" fmla="*/ 121999 w 2971357"/>
              <a:gd name="connsiteY1264" fmla="*/ 1658179 h 3024785"/>
              <a:gd name="connsiteX1265" fmla="*/ 121999 w 2971357"/>
              <a:gd name="connsiteY1265" fmla="*/ 1658179 h 3024785"/>
              <a:gd name="connsiteX1266" fmla="*/ 121999 w 2971357"/>
              <a:gd name="connsiteY1266" fmla="*/ 1658179 h 3024785"/>
              <a:gd name="connsiteX1267" fmla="*/ 121999 w 2971357"/>
              <a:gd name="connsiteY1267" fmla="*/ 1658178 h 3024785"/>
              <a:gd name="connsiteX1268" fmla="*/ 121999 w 2971357"/>
              <a:gd name="connsiteY1268" fmla="*/ 1658178 h 3024785"/>
              <a:gd name="connsiteX1269" fmla="*/ 121999 w 2971357"/>
              <a:gd name="connsiteY1269" fmla="*/ 1658178 h 3024785"/>
              <a:gd name="connsiteX1270" fmla="*/ 121999 w 2971357"/>
              <a:gd name="connsiteY1270" fmla="*/ 1658178 h 3024785"/>
              <a:gd name="connsiteX1271" fmla="*/ 121999 w 2971357"/>
              <a:gd name="connsiteY1271" fmla="*/ 1658177 h 3024785"/>
              <a:gd name="connsiteX1272" fmla="*/ 121999 w 2971357"/>
              <a:gd name="connsiteY1272" fmla="*/ 1658177 h 3024785"/>
              <a:gd name="connsiteX1273" fmla="*/ 121999 w 2971357"/>
              <a:gd name="connsiteY1273" fmla="*/ 1658177 h 3024785"/>
              <a:gd name="connsiteX1274" fmla="*/ 121999 w 2971357"/>
              <a:gd name="connsiteY1274" fmla="*/ 1658177 h 3024785"/>
              <a:gd name="connsiteX1275" fmla="*/ 121999 w 2971357"/>
              <a:gd name="connsiteY1275" fmla="*/ 1658176 h 3024785"/>
              <a:gd name="connsiteX1276" fmla="*/ 121999 w 2971357"/>
              <a:gd name="connsiteY1276" fmla="*/ 1658176 h 3024785"/>
              <a:gd name="connsiteX1277" fmla="*/ 121999 w 2971357"/>
              <a:gd name="connsiteY1277" fmla="*/ 1658176 h 3024785"/>
              <a:gd name="connsiteX1278" fmla="*/ 121999 w 2971357"/>
              <a:gd name="connsiteY1278" fmla="*/ 1658176 h 3024785"/>
              <a:gd name="connsiteX1279" fmla="*/ 121999 w 2971357"/>
              <a:gd name="connsiteY1279" fmla="*/ 1658175 h 3024785"/>
              <a:gd name="connsiteX1280" fmla="*/ 121999 w 2971357"/>
              <a:gd name="connsiteY1280" fmla="*/ 1658175 h 3024785"/>
              <a:gd name="connsiteX1281" fmla="*/ 121999 w 2971357"/>
              <a:gd name="connsiteY1281" fmla="*/ 1658175 h 3024785"/>
              <a:gd name="connsiteX1282" fmla="*/ 121999 w 2971357"/>
              <a:gd name="connsiteY1282" fmla="*/ 1658175 h 3024785"/>
              <a:gd name="connsiteX1283" fmla="*/ 121999 w 2971357"/>
              <a:gd name="connsiteY1283" fmla="*/ 1658174 h 3024785"/>
              <a:gd name="connsiteX1284" fmla="*/ 121999 w 2971357"/>
              <a:gd name="connsiteY1284" fmla="*/ 1658174 h 3024785"/>
              <a:gd name="connsiteX1285" fmla="*/ 121999 w 2971357"/>
              <a:gd name="connsiteY1285" fmla="*/ 1658174 h 3024785"/>
              <a:gd name="connsiteX1286" fmla="*/ 121999 w 2971357"/>
              <a:gd name="connsiteY1286" fmla="*/ 1658174 h 3024785"/>
              <a:gd name="connsiteX1287" fmla="*/ 121999 w 2971357"/>
              <a:gd name="connsiteY1287" fmla="*/ 1658173 h 3024785"/>
              <a:gd name="connsiteX1288" fmla="*/ 121999 w 2971357"/>
              <a:gd name="connsiteY1288" fmla="*/ 1658173 h 3024785"/>
              <a:gd name="connsiteX1289" fmla="*/ 121999 w 2971357"/>
              <a:gd name="connsiteY1289" fmla="*/ 1658173 h 3024785"/>
              <a:gd name="connsiteX1290" fmla="*/ 121999 w 2971357"/>
              <a:gd name="connsiteY1290" fmla="*/ 1658173 h 3024785"/>
              <a:gd name="connsiteX1291" fmla="*/ 121999 w 2971357"/>
              <a:gd name="connsiteY1291" fmla="*/ 1658172 h 3024785"/>
              <a:gd name="connsiteX1292" fmla="*/ 121999 w 2971357"/>
              <a:gd name="connsiteY1292" fmla="*/ 1658172 h 3024785"/>
              <a:gd name="connsiteX1293" fmla="*/ 121999 w 2971357"/>
              <a:gd name="connsiteY1293" fmla="*/ 1658172 h 3024785"/>
              <a:gd name="connsiteX1294" fmla="*/ 121999 w 2971357"/>
              <a:gd name="connsiteY1294" fmla="*/ 1658172 h 3024785"/>
              <a:gd name="connsiteX1295" fmla="*/ 121999 w 2971357"/>
              <a:gd name="connsiteY1295" fmla="*/ 1658171 h 3024785"/>
              <a:gd name="connsiteX1296" fmla="*/ 121999 w 2971357"/>
              <a:gd name="connsiteY1296" fmla="*/ 1658171 h 3024785"/>
              <a:gd name="connsiteX1297" fmla="*/ 121999 w 2971357"/>
              <a:gd name="connsiteY1297" fmla="*/ 1658171 h 3024785"/>
              <a:gd name="connsiteX1298" fmla="*/ 121999 w 2971357"/>
              <a:gd name="connsiteY1298" fmla="*/ 1658171 h 3024785"/>
              <a:gd name="connsiteX1299" fmla="*/ 121999 w 2971357"/>
              <a:gd name="connsiteY1299" fmla="*/ 1658170 h 3024785"/>
              <a:gd name="connsiteX1300" fmla="*/ 121999 w 2971357"/>
              <a:gd name="connsiteY1300" fmla="*/ 1658170 h 3024785"/>
              <a:gd name="connsiteX1301" fmla="*/ 121999 w 2971357"/>
              <a:gd name="connsiteY1301" fmla="*/ 1658170 h 3024785"/>
              <a:gd name="connsiteX1302" fmla="*/ 121999 w 2971357"/>
              <a:gd name="connsiteY1302" fmla="*/ 1658170 h 3024785"/>
              <a:gd name="connsiteX1303" fmla="*/ 121999 w 2971357"/>
              <a:gd name="connsiteY1303" fmla="*/ 1658169 h 3024785"/>
              <a:gd name="connsiteX1304" fmla="*/ 121999 w 2971357"/>
              <a:gd name="connsiteY1304" fmla="*/ 1658169 h 3024785"/>
              <a:gd name="connsiteX1305" fmla="*/ 121999 w 2971357"/>
              <a:gd name="connsiteY1305" fmla="*/ 1658169 h 3024785"/>
              <a:gd name="connsiteX1306" fmla="*/ 121999 w 2971357"/>
              <a:gd name="connsiteY1306" fmla="*/ 1658169 h 3024785"/>
              <a:gd name="connsiteX1307" fmla="*/ 121999 w 2971357"/>
              <a:gd name="connsiteY1307" fmla="*/ 1658168 h 3024785"/>
              <a:gd name="connsiteX1308" fmla="*/ 121999 w 2971357"/>
              <a:gd name="connsiteY1308" fmla="*/ 1658168 h 3024785"/>
              <a:gd name="connsiteX1309" fmla="*/ 121999 w 2971357"/>
              <a:gd name="connsiteY1309" fmla="*/ 1658168 h 3024785"/>
              <a:gd name="connsiteX1310" fmla="*/ 121999 w 2971357"/>
              <a:gd name="connsiteY1310" fmla="*/ 1658168 h 3024785"/>
              <a:gd name="connsiteX1311" fmla="*/ 121999 w 2971357"/>
              <a:gd name="connsiteY1311" fmla="*/ 1658167 h 3024785"/>
              <a:gd name="connsiteX1312" fmla="*/ 121999 w 2971357"/>
              <a:gd name="connsiteY1312" fmla="*/ 1658167 h 3024785"/>
              <a:gd name="connsiteX1313" fmla="*/ 121999 w 2971357"/>
              <a:gd name="connsiteY1313" fmla="*/ 1658167 h 3024785"/>
              <a:gd name="connsiteX1314" fmla="*/ 121999 w 2971357"/>
              <a:gd name="connsiteY1314" fmla="*/ 1658167 h 3024785"/>
              <a:gd name="connsiteX1315" fmla="*/ 121999 w 2971357"/>
              <a:gd name="connsiteY1315" fmla="*/ 1658166 h 3024785"/>
              <a:gd name="connsiteX1316" fmla="*/ 121999 w 2971357"/>
              <a:gd name="connsiteY1316" fmla="*/ 1658166 h 3024785"/>
              <a:gd name="connsiteX1317" fmla="*/ 121999 w 2971357"/>
              <a:gd name="connsiteY1317" fmla="*/ 1658166 h 3024785"/>
              <a:gd name="connsiteX1318" fmla="*/ 121999 w 2971357"/>
              <a:gd name="connsiteY1318" fmla="*/ 1658166 h 3024785"/>
              <a:gd name="connsiteX1319" fmla="*/ 121999 w 2971357"/>
              <a:gd name="connsiteY1319" fmla="*/ 1658165 h 3024785"/>
              <a:gd name="connsiteX1320" fmla="*/ 121999 w 2971357"/>
              <a:gd name="connsiteY1320" fmla="*/ 1658165 h 3024785"/>
              <a:gd name="connsiteX1321" fmla="*/ 121999 w 2971357"/>
              <a:gd name="connsiteY1321" fmla="*/ 1658165 h 3024785"/>
              <a:gd name="connsiteX1322" fmla="*/ 121999 w 2971357"/>
              <a:gd name="connsiteY1322" fmla="*/ 1658165 h 3024785"/>
              <a:gd name="connsiteX1323" fmla="*/ 121999 w 2971357"/>
              <a:gd name="connsiteY1323" fmla="*/ 1658164 h 3024785"/>
              <a:gd name="connsiteX1324" fmla="*/ 121999 w 2971357"/>
              <a:gd name="connsiteY1324" fmla="*/ 1658164 h 3024785"/>
              <a:gd name="connsiteX1325" fmla="*/ 121999 w 2971357"/>
              <a:gd name="connsiteY1325" fmla="*/ 1658164 h 3024785"/>
              <a:gd name="connsiteX1326" fmla="*/ 121999 w 2971357"/>
              <a:gd name="connsiteY1326" fmla="*/ 1658164 h 3024785"/>
              <a:gd name="connsiteX1327" fmla="*/ 121999 w 2971357"/>
              <a:gd name="connsiteY1327" fmla="*/ 1658163 h 3024785"/>
              <a:gd name="connsiteX1328" fmla="*/ 121999 w 2971357"/>
              <a:gd name="connsiteY1328" fmla="*/ 1658163 h 3024785"/>
              <a:gd name="connsiteX1329" fmla="*/ 121999 w 2971357"/>
              <a:gd name="connsiteY1329" fmla="*/ 1658163 h 3024785"/>
              <a:gd name="connsiteX1330" fmla="*/ 121999 w 2971357"/>
              <a:gd name="connsiteY1330" fmla="*/ 1658163 h 3024785"/>
              <a:gd name="connsiteX1331" fmla="*/ 121999 w 2971357"/>
              <a:gd name="connsiteY1331" fmla="*/ 1658162 h 3024785"/>
              <a:gd name="connsiteX1332" fmla="*/ 121999 w 2971357"/>
              <a:gd name="connsiteY1332" fmla="*/ 1658162 h 3024785"/>
              <a:gd name="connsiteX1333" fmla="*/ 121999 w 2971357"/>
              <a:gd name="connsiteY1333" fmla="*/ 1658162 h 3024785"/>
              <a:gd name="connsiteX1334" fmla="*/ 121999 w 2971357"/>
              <a:gd name="connsiteY1334" fmla="*/ 1658162 h 3024785"/>
              <a:gd name="connsiteX1335" fmla="*/ 121999 w 2971357"/>
              <a:gd name="connsiteY1335" fmla="*/ 1658161 h 3024785"/>
              <a:gd name="connsiteX1336" fmla="*/ 121999 w 2971357"/>
              <a:gd name="connsiteY1336" fmla="*/ 1658161 h 3024785"/>
              <a:gd name="connsiteX1337" fmla="*/ 121999 w 2971357"/>
              <a:gd name="connsiteY1337" fmla="*/ 1658161 h 3024785"/>
              <a:gd name="connsiteX1338" fmla="*/ 121999 w 2971357"/>
              <a:gd name="connsiteY1338" fmla="*/ 1658161 h 3024785"/>
              <a:gd name="connsiteX1339" fmla="*/ 121999 w 2971357"/>
              <a:gd name="connsiteY1339" fmla="*/ 1658160 h 3024785"/>
              <a:gd name="connsiteX1340" fmla="*/ 121999 w 2971357"/>
              <a:gd name="connsiteY1340" fmla="*/ 1658160 h 3024785"/>
              <a:gd name="connsiteX1341" fmla="*/ 121999 w 2971357"/>
              <a:gd name="connsiteY1341" fmla="*/ 1658160 h 3024785"/>
              <a:gd name="connsiteX1342" fmla="*/ 121999 w 2971357"/>
              <a:gd name="connsiteY1342" fmla="*/ 1658160 h 3024785"/>
              <a:gd name="connsiteX1343" fmla="*/ 121999 w 2971357"/>
              <a:gd name="connsiteY1343" fmla="*/ 1658159 h 3024785"/>
              <a:gd name="connsiteX1344" fmla="*/ 121999 w 2971357"/>
              <a:gd name="connsiteY1344" fmla="*/ 1658159 h 3024785"/>
              <a:gd name="connsiteX1345" fmla="*/ 121999 w 2971357"/>
              <a:gd name="connsiteY1345" fmla="*/ 1658159 h 3024785"/>
              <a:gd name="connsiteX1346" fmla="*/ 121999 w 2971357"/>
              <a:gd name="connsiteY1346" fmla="*/ 1658159 h 3024785"/>
              <a:gd name="connsiteX1347" fmla="*/ 121999 w 2971357"/>
              <a:gd name="connsiteY1347" fmla="*/ 1658158 h 3024785"/>
              <a:gd name="connsiteX1348" fmla="*/ 121999 w 2971357"/>
              <a:gd name="connsiteY1348" fmla="*/ 1658158 h 3024785"/>
              <a:gd name="connsiteX1349" fmla="*/ 121999 w 2971357"/>
              <a:gd name="connsiteY1349" fmla="*/ 1658158 h 3024785"/>
              <a:gd name="connsiteX1350" fmla="*/ 121999 w 2971357"/>
              <a:gd name="connsiteY1350" fmla="*/ 1658158 h 3024785"/>
              <a:gd name="connsiteX1351" fmla="*/ 121999 w 2971357"/>
              <a:gd name="connsiteY1351" fmla="*/ 1658157 h 3024785"/>
              <a:gd name="connsiteX1352" fmla="*/ 121999 w 2971357"/>
              <a:gd name="connsiteY1352" fmla="*/ 1658157 h 3024785"/>
              <a:gd name="connsiteX1353" fmla="*/ 121999 w 2971357"/>
              <a:gd name="connsiteY1353" fmla="*/ 1658157 h 3024785"/>
              <a:gd name="connsiteX1354" fmla="*/ 121999 w 2971357"/>
              <a:gd name="connsiteY1354" fmla="*/ 1658157 h 3024785"/>
              <a:gd name="connsiteX1355" fmla="*/ 121999 w 2971357"/>
              <a:gd name="connsiteY1355" fmla="*/ 1658156 h 3024785"/>
              <a:gd name="connsiteX1356" fmla="*/ 121999 w 2971357"/>
              <a:gd name="connsiteY1356" fmla="*/ 1658156 h 3024785"/>
              <a:gd name="connsiteX1357" fmla="*/ 121999 w 2971357"/>
              <a:gd name="connsiteY1357" fmla="*/ 1658156 h 3024785"/>
              <a:gd name="connsiteX1358" fmla="*/ 121999 w 2971357"/>
              <a:gd name="connsiteY1358" fmla="*/ 1658156 h 3024785"/>
              <a:gd name="connsiteX1359" fmla="*/ 121999 w 2971357"/>
              <a:gd name="connsiteY1359" fmla="*/ 1658155 h 3024785"/>
              <a:gd name="connsiteX1360" fmla="*/ 121999 w 2971357"/>
              <a:gd name="connsiteY1360" fmla="*/ 1658155 h 3024785"/>
              <a:gd name="connsiteX1361" fmla="*/ 121999 w 2971357"/>
              <a:gd name="connsiteY1361" fmla="*/ 1658155 h 3024785"/>
              <a:gd name="connsiteX1362" fmla="*/ 121999 w 2971357"/>
              <a:gd name="connsiteY1362" fmla="*/ 1658155 h 3024785"/>
              <a:gd name="connsiteX1363" fmla="*/ 121999 w 2971357"/>
              <a:gd name="connsiteY1363" fmla="*/ 1658154 h 3024785"/>
              <a:gd name="connsiteX1364" fmla="*/ 121999 w 2971357"/>
              <a:gd name="connsiteY1364" fmla="*/ 1658154 h 3024785"/>
              <a:gd name="connsiteX1365" fmla="*/ 121999 w 2971357"/>
              <a:gd name="connsiteY1365" fmla="*/ 1658154 h 3024785"/>
              <a:gd name="connsiteX1366" fmla="*/ 121999 w 2971357"/>
              <a:gd name="connsiteY1366" fmla="*/ 1658154 h 3024785"/>
              <a:gd name="connsiteX1367" fmla="*/ 121999 w 2971357"/>
              <a:gd name="connsiteY1367" fmla="*/ 1658153 h 3024785"/>
              <a:gd name="connsiteX1368" fmla="*/ 121999 w 2971357"/>
              <a:gd name="connsiteY1368" fmla="*/ 1658153 h 3024785"/>
              <a:gd name="connsiteX1369" fmla="*/ 121999 w 2971357"/>
              <a:gd name="connsiteY1369" fmla="*/ 1658153 h 3024785"/>
              <a:gd name="connsiteX1370" fmla="*/ 121999 w 2971357"/>
              <a:gd name="connsiteY1370" fmla="*/ 1658153 h 3024785"/>
              <a:gd name="connsiteX1371" fmla="*/ 121999 w 2971357"/>
              <a:gd name="connsiteY1371" fmla="*/ 1658152 h 3024785"/>
              <a:gd name="connsiteX1372" fmla="*/ 121999 w 2971357"/>
              <a:gd name="connsiteY1372" fmla="*/ 1658152 h 3024785"/>
              <a:gd name="connsiteX1373" fmla="*/ 121999 w 2971357"/>
              <a:gd name="connsiteY1373" fmla="*/ 1658152 h 3024785"/>
              <a:gd name="connsiteX1374" fmla="*/ 121999 w 2971357"/>
              <a:gd name="connsiteY1374" fmla="*/ 1658152 h 3024785"/>
              <a:gd name="connsiteX1375" fmla="*/ 121999 w 2971357"/>
              <a:gd name="connsiteY1375" fmla="*/ 1658151 h 3024785"/>
              <a:gd name="connsiteX1376" fmla="*/ 121999 w 2971357"/>
              <a:gd name="connsiteY1376" fmla="*/ 1658151 h 3024785"/>
              <a:gd name="connsiteX1377" fmla="*/ 121999 w 2971357"/>
              <a:gd name="connsiteY1377" fmla="*/ 1658151 h 3024785"/>
              <a:gd name="connsiteX1378" fmla="*/ 121999 w 2971357"/>
              <a:gd name="connsiteY1378" fmla="*/ 1658151 h 3024785"/>
              <a:gd name="connsiteX1379" fmla="*/ 121999 w 2971357"/>
              <a:gd name="connsiteY1379" fmla="*/ 1658150 h 3024785"/>
              <a:gd name="connsiteX1380" fmla="*/ 121999 w 2971357"/>
              <a:gd name="connsiteY1380" fmla="*/ 1658150 h 3024785"/>
              <a:gd name="connsiteX1381" fmla="*/ 121999 w 2971357"/>
              <a:gd name="connsiteY1381" fmla="*/ 1658150 h 3024785"/>
              <a:gd name="connsiteX1382" fmla="*/ 121999 w 2971357"/>
              <a:gd name="connsiteY1382" fmla="*/ 1658150 h 3024785"/>
              <a:gd name="connsiteX1383" fmla="*/ 121999 w 2971357"/>
              <a:gd name="connsiteY1383" fmla="*/ 1658149 h 3024785"/>
              <a:gd name="connsiteX1384" fmla="*/ 121999 w 2971357"/>
              <a:gd name="connsiteY1384" fmla="*/ 1658149 h 3024785"/>
              <a:gd name="connsiteX1385" fmla="*/ 121999 w 2971357"/>
              <a:gd name="connsiteY1385" fmla="*/ 1658149 h 3024785"/>
              <a:gd name="connsiteX1386" fmla="*/ 121999 w 2971357"/>
              <a:gd name="connsiteY1386" fmla="*/ 1658149 h 3024785"/>
              <a:gd name="connsiteX1387" fmla="*/ 121999 w 2971357"/>
              <a:gd name="connsiteY1387" fmla="*/ 1658148 h 3024785"/>
              <a:gd name="connsiteX1388" fmla="*/ 121999 w 2971357"/>
              <a:gd name="connsiteY1388" fmla="*/ 1658148 h 3024785"/>
              <a:gd name="connsiteX1389" fmla="*/ 121999 w 2971357"/>
              <a:gd name="connsiteY1389" fmla="*/ 1658148 h 3024785"/>
              <a:gd name="connsiteX1390" fmla="*/ 121999 w 2971357"/>
              <a:gd name="connsiteY1390" fmla="*/ 1658148 h 3024785"/>
              <a:gd name="connsiteX1391" fmla="*/ 121999 w 2971357"/>
              <a:gd name="connsiteY1391" fmla="*/ 1658147 h 3024785"/>
              <a:gd name="connsiteX1392" fmla="*/ 121999 w 2971357"/>
              <a:gd name="connsiteY1392" fmla="*/ 1658147 h 3024785"/>
              <a:gd name="connsiteX1393" fmla="*/ 121999 w 2971357"/>
              <a:gd name="connsiteY1393" fmla="*/ 1658147 h 3024785"/>
              <a:gd name="connsiteX1394" fmla="*/ 121999 w 2971357"/>
              <a:gd name="connsiteY1394" fmla="*/ 1658147 h 3024785"/>
              <a:gd name="connsiteX1395" fmla="*/ 121999 w 2971357"/>
              <a:gd name="connsiteY1395" fmla="*/ 1658146 h 3024785"/>
              <a:gd name="connsiteX1396" fmla="*/ 121999 w 2971357"/>
              <a:gd name="connsiteY1396" fmla="*/ 1658146 h 3024785"/>
              <a:gd name="connsiteX1397" fmla="*/ 121999 w 2971357"/>
              <a:gd name="connsiteY1397" fmla="*/ 1658146 h 3024785"/>
              <a:gd name="connsiteX1398" fmla="*/ 121999 w 2971357"/>
              <a:gd name="connsiteY1398" fmla="*/ 1658146 h 3024785"/>
              <a:gd name="connsiteX1399" fmla="*/ 121999 w 2971357"/>
              <a:gd name="connsiteY1399" fmla="*/ 1658145 h 3024785"/>
              <a:gd name="connsiteX1400" fmla="*/ 121999 w 2971357"/>
              <a:gd name="connsiteY1400" fmla="*/ 1658145 h 3024785"/>
              <a:gd name="connsiteX1401" fmla="*/ 121999 w 2971357"/>
              <a:gd name="connsiteY1401" fmla="*/ 1658145 h 3024785"/>
              <a:gd name="connsiteX1402" fmla="*/ 121999 w 2971357"/>
              <a:gd name="connsiteY1402" fmla="*/ 1658145 h 3024785"/>
              <a:gd name="connsiteX1403" fmla="*/ 121999 w 2971357"/>
              <a:gd name="connsiteY1403" fmla="*/ 1658144 h 3024785"/>
              <a:gd name="connsiteX1404" fmla="*/ 121999 w 2971357"/>
              <a:gd name="connsiteY1404" fmla="*/ 1658144 h 3024785"/>
              <a:gd name="connsiteX1405" fmla="*/ 121999 w 2971357"/>
              <a:gd name="connsiteY1405" fmla="*/ 1658144 h 3024785"/>
              <a:gd name="connsiteX1406" fmla="*/ 121999 w 2971357"/>
              <a:gd name="connsiteY1406" fmla="*/ 1658144 h 3024785"/>
              <a:gd name="connsiteX1407" fmla="*/ 121999 w 2971357"/>
              <a:gd name="connsiteY1407" fmla="*/ 1658143 h 3024785"/>
              <a:gd name="connsiteX1408" fmla="*/ 121999 w 2971357"/>
              <a:gd name="connsiteY1408" fmla="*/ 1658143 h 3024785"/>
              <a:gd name="connsiteX1409" fmla="*/ 121999 w 2971357"/>
              <a:gd name="connsiteY1409" fmla="*/ 1658143 h 3024785"/>
              <a:gd name="connsiteX1410" fmla="*/ 121999 w 2971357"/>
              <a:gd name="connsiteY1410" fmla="*/ 1658143 h 3024785"/>
              <a:gd name="connsiteX1411" fmla="*/ 121999 w 2971357"/>
              <a:gd name="connsiteY1411" fmla="*/ 1658142 h 3024785"/>
              <a:gd name="connsiteX1412" fmla="*/ 121999 w 2971357"/>
              <a:gd name="connsiteY1412" fmla="*/ 1658142 h 3024785"/>
              <a:gd name="connsiteX1413" fmla="*/ 121999 w 2971357"/>
              <a:gd name="connsiteY1413" fmla="*/ 1658142 h 3024785"/>
              <a:gd name="connsiteX1414" fmla="*/ 121999 w 2971357"/>
              <a:gd name="connsiteY1414" fmla="*/ 1658142 h 3024785"/>
              <a:gd name="connsiteX1415" fmla="*/ 121999 w 2971357"/>
              <a:gd name="connsiteY1415" fmla="*/ 1658141 h 3024785"/>
              <a:gd name="connsiteX1416" fmla="*/ 121999 w 2971357"/>
              <a:gd name="connsiteY1416" fmla="*/ 1658141 h 3024785"/>
              <a:gd name="connsiteX1417" fmla="*/ 121999 w 2971357"/>
              <a:gd name="connsiteY1417" fmla="*/ 1658141 h 3024785"/>
              <a:gd name="connsiteX1418" fmla="*/ 121999 w 2971357"/>
              <a:gd name="connsiteY1418" fmla="*/ 1658141 h 3024785"/>
              <a:gd name="connsiteX1419" fmla="*/ 121999 w 2971357"/>
              <a:gd name="connsiteY1419" fmla="*/ 1658140 h 3024785"/>
              <a:gd name="connsiteX1420" fmla="*/ 121999 w 2971357"/>
              <a:gd name="connsiteY1420" fmla="*/ 1658140 h 3024785"/>
              <a:gd name="connsiteX1421" fmla="*/ 121999 w 2971357"/>
              <a:gd name="connsiteY1421" fmla="*/ 1658140 h 3024785"/>
              <a:gd name="connsiteX1422" fmla="*/ 121999 w 2971357"/>
              <a:gd name="connsiteY1422" fmla="*/ 1658140 h 3024785"/>
              <a:gd name="connsiteX1423" fmla="*/ 121999 w 2971357"/>
              <a:gd name="connsiteY1423" fmla="*/ 1658139 h 3024785"/>
              <a:gd name="connsiteX1424" fmla="*/ 121999 w 2971357"/>
              <a:gd name="connsiteY1424" fmla="*/ 1658139 h 3024785"/>
              <a:gd name="connsiteX1425" fmla="*/ 121999 w 2971357"/>
              <a:gd name="connsiteY1425" fmla="*/ 1658139 h 3024785"/>
              <a:gd name="connsiteX1426" fmla="*/ 121999 w 2971357"/>
              <a:gd name="connsiteY1426" fmla="*/ 1658139 h 3024785"/>
              <a:gd name="connsiteX1427" fmla="*/ 121999 w 2971357"/>
              <a:gd name="connsiteY1427" fmla="*/ 1658138 h 3024785"/>
              <a:gd name="connsiteX1428" fmla="*/ 121999 w 2971357"/>
              <a:gd name="connsiteY1428" fmla="*/ 1658138 h 3024785"/>
              <a:gd name="connsiteX1429" fmla="*/ 121999 w 2971357"/>
              <a:gd name="connsiteY1429" fmla="*/ 1658138 h 3024785"/>
              <a:gd name="connsiteX1430" fmla="*/ 121999 w 2971357"/>
              <a:gd name="connsiteY1430" fmla="*/ 1658138 h 3024785"/>
              <a:gd name="connsiteX1431" fmla="*/ 121999 w 2971357"/>
              <a:gd name="connsiteY1431" fmla="*/ 1658137 h 3024785"/>
              <a:gd name="connsiteX1432" fmla="*/ 121999 w 2971357"/>
              <a:gd name="connsiteY1432" fmla="*/ 1658137 h 3024785"/>
              <a:gd name="connsiteX1433" fmla="*/ 121999 w 2971357"/>
              <a:gd name="connsiteY1433" fmla="*/ 1658137 h 3024785"/>
              <a:gd name="connsiteX1434" fmla="*/ 121999 w 2971357"/>
              <a:gd name="connsiteY1434" fmla="*/ 1658137 h 3024785"/>
              <a:gd name="connsiteX1435" fmla="*/ 121999 w 2971357"/>
              <a:gd name="connsiteY1435" fmla="*/ 1658136 h 3024785"/>
              <a:gd name="connsiteX1436" fmla="*/ 121999 w 2971357"/>
              <a:gd name="connsiteY1436" fmla="*/ 1658136 h 3024785"/>
              <a:gd name="connsiteX1437" fmla="*/ 121999 w 2971357"/>
              <a:gd name="connsiteY1437" fmla="*/ 1658136 h 3024785"/>
              <a:gd name="connsiteX1438" fmla="*/ 121999 w 2971357"/>
              <a:gd name="connsiteY1438" fmla="*/ 1658136 h 3024785"/>
              <a:gd name="connsiteX1439" fmla="*/ 121999 w 2971357"/>
              <a:gd name="connsiteY1439" fmla="*/ 1658135 h 3024785"/>
              <a:gd name="connsiteX1440" fmla="*/ 121999 w 2971357"/>
              <a:gd name="connsiteY1440" fmla="*/ 1658135 h 3024785"/>
              <a:gd name="connsiteX1441" fmla="*/ 121999 w 2971357"/>
              <a:gd name="connsiteY1441" fmla="*/ 1658135 h 3024785"/>
              <a:gd name="connsiteX1442" fmla="*/ 121999 w 2971357"/>
              <a:gd name="connsiteY1442" fmla="*/ 1658135 h 3024785"/>
              <a:gd name="connsiteX1443" fmla="*/ 121999 w 2971357"/>
              <a:gd name="connsiteY1443" fmla="*/ 1658134 h 3024785"/>
              <a:gd name="connsiteX1444" fmla="*/ 121999 w 2971357"/>
              <a:gd name="connsiteY1444" fmla="*/ 1658134 h 3024785"/>
              <a:gd name="connsiteX1445" fmla="*/ 121999 w 2971357"/>
              <a:gd name="connsiteY1445" fmla="*/ 1658134 h 3024785"/>
              <a:gd name="connsiteX1446" fmla="*/ 121999 w 2971357"/>
              <a:gd name="connsiteY1446" fmla="*/ 1658134 h 3024785"/>
              <a:gd name="connsiteX1447" fmla="*/ 121999 w 2971357"/>
              <a:gd name="connsiteY1447" fmla="*/ 1658133 h 3024785"/>
              <a:gd name="connsiteX1448" fmla="*/ 121999 w 2971357"/>
              <a:gd name="connsiteY1448" fmla="*/ 1658133 h 3024785"/>
              <a:gd name="connsiteX1449" fmla="*/ 121999 w 2971357"/>
              <a:gd name="connsiteY1449" fmla="*/ 1658133 h 3024785"/>
              <a:gd name="connsiteX1450" fmla="*/ 121999 w 2971357"/>
              <a:gd name="connsiteY1450" fmla="*/ 1658133 h 3024785"/>
              <a:gd name="connsiteX1451" fmla="*/ 121999 w 2971357"/>
              <a:gd name="connsiteY1451" fmla="*/ 1658132 h 3024785"/>
              <a:gd name="connsiteX1452" fmla="*/ 121999 w 2971357"/>
              <a:gd name="connsiteY1452" fmla="*/ 1658132 h 3024785"/>
              <a:gd name="connsiteX1453" fmla="*/ 121999 w 2971357"/>
              <a:gd name="connsiteY1453" fmla="*/ 1658132 h 3024785"/>
              <a:gd name="connsiteX1454" fmla="*/ 121999 w 2971357"/>
              <a:gd name="connsiteY1454" fmla="*/ 1658132 h 3024785"/>
              <a:gd name="connsiteX1455" fmla="*/ 121999 w 2971357"/>
              <a:gd name="connsiteY1455" fmla="*/ 1658131 h 3024785"/>
              <a:gd name="connsiteX1456" fmla="*/ 121999 w 2971357"/>
              <a:gd name="connsiteY1456" fmla="*/ 1658131 h 3024785"/>
              <a:gd name="connsiteX1457" fmla="*/ 121999 w 2971357"/>
              <a:gd name="connsiteY1457" fmla="*/ 1658131 h 3024785"/>
              <a:gd name="connsiteX1458" fmla="*/ 121999 w 2971357"/>
              <a:gd name="connsiteY1458" fmla="*/ 1658131 h 3024785"/>
              <a:gd name="connsiteX1459" fmla="*/ 121999 w 2971357"/>
              <a:gd name="connsiteY1459" fmla="*/ 1658130 h 3024785"/>
              <a:gd name="connsiteX1460" fmla="*/ 121999 w 2971357"/>
              <a:gd name="connsiteY1460" fmla="*/ 1658130 h 3024785"/>
              <a:gd name="connsiteX1461" fmla="*/ 121999 w 2971357"/>
              <a:gd name="connsiteY1461" fmla="*/ 1658130 h 3024785"/>
              <a:gd name="connsiteX1462" fmla="*/ 121999 w 2971357"/>
              <a:gd name="connsiteY1462" fmla="*/ 1658130 h 3024785"/>
              <a:gd name="connsiteX1463" fmla="*/ 121999 w 2971357"/>
              <a:gd name="connsiteY1463" fmla="*/ 1658129 h 3024785"/>
              <a:gd name="connsiteX1464" fmla="*/ 121999 w 2971357"/>
              <a:gd name="connsiteY1464" fmla="*/ 1658129 h 3024785"/>
              <a:gd name="connsiteX1465" fmla="*/ 121999 w 2971357"/>
              <a:gd name="connsiteY1465" fmla="*/ 1658129 h 3024785"/>
              <a:gd name="connsiteX1466" fmla="*/ 121999 w 2971357"/>
              <a:gd name="connsiteY1466" fmla="*/ 1658129 h 3024785"/>
              <a:gd name="connsiteX1467" fmla="*/ 121999 w 2971357"/>
              <a:gd name="connsiteY1467" fmla="*/ 1658128 h 3024785"/>
              <a:gd name="connsiteX1468" fmla="*/ 121999 w 2971357"/>
              <a:gd name="connsiteY1468" fmla="*/ 1658128 h 3024785"/>
              <a:gd name="connsiteX1469" fmla="*/ 121999 w 2971357"/>
              <a:gd name="connsiteY1469" fmla="*/ 1658128 h 3024785"/>
              <a:gd name="connsiteX1470" fmla="*/ 121999 w 2971357"/>
              <a:gd name="connsiteY1470" fmla="*/ 1658128 h 3024785"/>
              <a:gd name="connsiteX1471" fmla="*/ 121999 w 2971357"/>
              <a:gd name="connsiteY1471" fmla="*/ 1658127 h 3024785"/>
              <a:gd name="connsiteX1472" fmla="*/ 121999 w 2971357"/>
              <a:gd name="connsiteY1472" fmla="*/ 1658127 h 3024785"/>
              <a:gd name="connsiteX1473" fmla="*/ 121999 w 2971357"/>
              <a:gd name="connsiteY1473" fmla="*/ 1658127 h 3024785"/>
              <a:gd name="connsiteX1474" fmla="*/ 121999 w 2971357"/>
              <a:gd name="connsiteY1474" fmla="*/ 1658127 h 3024785"/>
              <a:gd name="connsiteX1475" fmla="*/ 121999 w 2971357"/>
              <a:gd name="connsiteY1475" fmla="*/ 1658126 h 3024785"/>
              <a:gd name="connsiteX1476" fmla="*/ 121999 w 2971357"/>
              <a:gd name="connsiteY1476" fmla="*/ 1658126 h 3024785"/>
              <a:gd name="connsiteX1477" fmla="*/ 121999 w 2971357"/>
              <a:gd name="connsiteY1477" fmla="*/ 1658126 h 3024785"/>
              <a:gd name="connsiteX1478" fmla="*/ 121999 w 2971357"/>
              <a:gd name="connsiteY1478" fmla="*/ 1658126 h 3024785"/>
              <a:gd name="connsiteX1479" fmla="*/ 121999 w 2971357"/>
              <a:gd name="connsiteY1479" fmla="*/ 1658125 h 3024785"/>
              <a:gd name="connsiteX1480" fmla="*/ 121999 w 2971357"/>
              <a:gd name="connsiteY1480" fmla="*/ 1658125 h 3024785"/>
              <a:gd name="connsiteX1481" fmla="*/ 121999 w 2971357"/>
              <a:gd name="connsiteY1481" fmla="*/ 1658125 h 3024785"/>
              <a:gd name="connsiteX1482" fmla="*/ 121999 w 2971357"/>
              <a:gd name="connsiteY1482" fmla="*/ 1658125 h 3024785"/>
              <a:gd name="connsiteX1483" fmla="*/ 121999 w 2971357"/>
              <a:gd name="connsiteY1483" fmla="*/ 1658124 h 3024785"/>
              <a:gd name="connsiteX1484" fmla="*/ 121999 w 2971357"/>
              <a:gd name="connsiteY1484" fmla="*/ 1658124 h 3024785"/>
              <a:gd name="connsiteX1485" fmla="*/ 121999 w 2971357"/>
              <a:gd name="connsiteY1485" fmla="*/ 1658124 h 3024785"/>
              <a:gd name="connsiteX1486" fmla="*/ 121999 w 2971357"/>
              <a:gd name="connsiteY1486" fmla="*/ 1658124 h 3024785"/>
              <a:gd name="connsiteX1487" fmla="*/ 121999 w 2971357"/>
              <a:gd name="connsiteY1487" fmla="*/ 1658123 h 3024785"/>
              <a:gd name="connsiteX1488" fmla="*/ 121999 w 2971357"/>
              <a:gd name="connsiteY1488" fmla="*/ 1658123 h 3024785"/>
              <a:gd name="connsiteX1489" fmla="*/ 121999 w 2971357"/>
              <a:gd name="connsiteY1489" fmla="*/ 1658123 h 3024785"/>
              <a:gd name="connsiteX1490" fmla="*/ 121999 w 2971357"/>
              <a:gd name="connsiteY1490" fmla="*/ 1658123 h 3024785"/>
              <a:gd name="connsiteX1491" fmla="*/ 121999 w 2971357"/>
              <a:gd name="connsiteY1491" fmla="*/ 1658122 h 3024785"/>
              <a:gd name="connsiteX1492" fmla="*/ 121999 w 2971357"/>
              <a:gd name="connsiteY1492" fmla="*/ 1658122 h 3024785"/>
              <a:gd name="connsiteX1493" fmla="*/ 121999 w 2971357"/>
              <a:gd name="connsiteY1493" fmla="*/ 1658122 h 3024785"/>
              <a:gd name="connsiteX1494" fmla="*/ 121999 w 2971357"/>
              <a:gd name="connsiteY1494" fmla="*/ 1658122 h 3024785"/>
              <a:gd name="connsiteX1495" fmla="*/ 121999 w 2971357"/>
              <a:gd name="connsiteY1495" fmla="*/ 1658121 h 3024785"/>
              <a:gd name="connsiteX1496" fmla="*/ 121999 w 2971357"/>
              <a:gd name="connsiteY1496" fmla="*/ 1658121 h 3024785"/>
              <a:gd name="connsiteX1497" fmla="*/ 121999 w 2971357"/>
              <a:gd name="connsiteY1497" fmla="*/ 1658121 h 3024785"/>
              <a:gd name="connsiteX1498" fmla="*/ 121999 w 2971357"/>
              <a:gd name="connsiteY1498" fmla="*/ 1658121 h 3024785"/>
              <a:gd name="connsiteX1499" fmla="*/ 121999 w 2971357"/>
              <a:gd name="connsiteY1499" fmla="*/ 1658120 h 3024785"/>
              <a:gd name="connsiteX1500" fmla="*/ 121999 w 2971357"/>
              <a:gd name="connsiteY1500" fmla="*/ 1658120 h 3024785"/>
              <a:gd name="connsiteX1501" fmla="*/ 121999 w 2971357"/>
              <a:gd name="connsiteY1501" fmla="*/ 1658120 h 3024785"/>
              <a:gd name="connsiteX1502" fmla="*/ 121999 w 2971357"/>
              <a:gd name="connsiteY1502" fmla="*/ 1658120 h 3024785"/>
              <a:gd name="connsiteX1503" fmla="*/ 121999 w 2971357"/>
              <a:gd name="connsiteY1503" fmla="*/ 1658119 h 3024785"/>
              <a:gd name="connsiteX1504" fmla="*/ 121999 w 2971357"/>
              <a:gd name="connsiteY1504" fmla="*/ 1658119 h 3024785"/>
              <a:gd name="connsiteX1505" fmla="*/ 121999 w 2971357"/>
              <a:gd name="connsiteY1505" fmla="*/ 1658119 h 3024785"/>
              <a:gd name="connsiteX1506" fmla="*/ 121999 w 2971357"/>
              <a:gd name="connsiteY1506" fmla="*/ 1658119 h 3024785"/>
              <a:gd name="connsiteX1507" fmla="*/ 121999 w 2971357"/>
              <a:gd name="connsiteY1507" fmla="*/ 1658118 h 3024785"/>
              <a:gd name="connsiteX1508" fmla="*/ 121999 w 2971357"/>
              <a:gd name="connsiteY1508" fmla="*/ 1658118 h 3024785"/>
              <a:gd name="connsiteX1509" fmla="*/ 121999 w 2971357"/>
              <a:gd name="connsiteY1509" fmla="*/ 1658118 h 3024785"/>
              <a:gd name="connsiteX1510" fmla="*/ 121999 w 2971357"/>
              <a:gd name="connsiteY1510" fmla="*/ 1658118 h 3024785"/>
              <a:gd name="connsiteX1511" fmla="*/ 121999 w 2971357"/>
              <a:gd name="connsiteY1511" fmla="*/ 1658117 h 3024785"/>
              <a:gd name="connsiteX1512" fmla="*/ 121999 w 2971357"/>
              <a:gd name="connsiteY1512" fmla="*/ 1658117 h 3024785"/>
              <a:gd name="connsiteX1513" fmla="*/ 121999 w 2971357"/>
              <a:gd name="connsiteY1513" fmla="*/ 1658117 h 3024785"/>
              <a:gd name="connsiteX1514" fmla="*/ 121999 w 2971357"/>
              <a:gd name="connsiteY1514" fmla="*/ 1658117 h 3024785"/>
              <a:gd name="connsiteX1515" fmla="*/ 121999 w 2971357"/>
              <a:gd name="connsiteY1515" fmla="*/ 1658116 h 3024785"/>
              <a:gd name="connsiteX1516" fmla="*/ 121999 w 2971357"/>
              <a:gd name="connsiteY1516" fmla="*/ 1658116 h 3024785"/>
              <a:gd name="connsiteX1517" fmla="*/ 121999 w 2971357"/>
              <a:gd name="connsiteY1517" fmla="*/ 1658116 h 3024785"/>
              <a:gd name="connsiteX1518" fmla="*/ 121999 w 2971357"/>
              <a:gd name="connsiteY1518" fmla="*/ 1658116 h 3024785"/>
              <a:gd name="connsiteX1519" fmla="*/ 121999 w 2971357"/>
              <a:gd name="connsiteY1519" fmla="*/ 1658115 h 3024785"/>
              <a:gd name="connsiteX1520" fmla="*/ 121999 w 2971357"/>
              <a:gd name="connsiteY1520" fmla="*/ 1658115 h 3024785"/>
              <a:gd name="connsiteX1521" fmla="*/ 121999 w 2971357"/>
              <a:gd name="connsiteY1521" fmla="*/ 1658115 h 3024785"/>
              <a:gd name="connsiteX1522" fmla="*/ 121999 w 2971357"/>
              <a:gd name="connsiteY1522" fmla="*/ 1658115 h 3024785"/>
              <a:gd name="connsiteX1523" fmla="*/ 121999 w 2971357"/>
              <a:gd name="connsiteY1523" fmla="*/ 1658114 h 3024785"/>
              <a:gd name="connsiteX1524" fmla="*/ 121999 w 2971357"/>
              <a:gd name="connsiteY1524" fmla="*/ 1658114 h 3024785"/>
              <a:gd name="connsiteX1525" fmla="*/ 121999 w 2971357"/>
              <a:gd name="connsiteY1525" fmla="*/ 1658114 h 3024785"/>
              <a:gd name="connsiteX1526" fmla="*/ 121999 w 2971357"/>
              <a:gd name="connsiteY1526" fmla="*/ 1658114 h 3024785"/>
              <a:gd name="connsiteX1527" fmla="*/ 121999 w 2971357"/>
              <a:gd name="connsiteY1527" fmla="*/ 1658113 h 3024785"/>
              <a:gd name="connsiteX1528" fmla="*/ 121999 w 2971357"/>
              <a:gd name="connsiteY1528" fmla="*/ 1658113 h 3024785"/>
              <a:gd name="connsiteX1529" fmla="*/ 121999 w 2971357"/>
              <a:gd name="connsiteY1529" fmla="*/ 1658113 h 3024785"/>
              <a:gd name="connsiteX1530" fmla="*/ 121999 w 2971357"/>
              <a:gd name="connsiteY1530" fmla="*/ 1658113 h 3024785"/>
              <a:gd name="connsiteX1531" fmla="*/ 121999 w 2971357"/>
              <a:gd name="connsiteY1531" fmla="*/ 1658112 h 3024785"/>
              <a:gd name="connsiteX1532" fmla="*/ 121999 w 2971357"/>
              <a:gd name="connsiteY1532" fmla="*/ 1658112 h 3024785"/>
              <a:gd name="connsiteX1533" fmla="*/ 121999 w 2971357"/>
              <a:gd name="connsiteY1533" fmla="*/ 1658112 h 3024785"/>
              <a:gd name="connsiteX1534" fmla="*/ 121999 w 2971357"/>
              <a:gd name="connsiteY1534" fmla="*/ 1658112 h 3024785"/>
              <a:gd name="connsiteX1535" fmla="*/ 121999 w 2971357"/>
              <a:gd name="connsiteY1535" fmla="*/ 1658111 h 3024785"/>
              <a:gd name="connsiteX1536" fmla="*/ 121999 w 2971357"/>
              <a:gd name="connsiteY1536" fmla="*/ 1658111 h 3024785"/>
              <a:gd name="connsiteX1537" fmla="*/ 121999 w 2971357"/>
              <a:gd name="connsiteY1537" fmla="*/ 1658111 h 3024785"/>
              <a:gd name="connsiteX1538" fmla="*/ 121999 w 2971357"/>
              <a:gd name="connsiteY1538" fmla="*/ 1658111 h 3024785"/>
              <a:gd name="connsiteX1539" fmla="*/ 121999 w 2971357"/>
              <a:gd name="connsiteY1539" fmla="*/ 1658110 h 3024785"/>
              <a:gd name="connsiteX1540" fmla="*/ 121999 w 2971357"/>
              <a:gd name="connsiteY1540" fmla="*/ 1658110 h 3024785"/>
              <a:gd name="connsiteX1541" fmla="*/ 121999 w 2971357"/>
              <a:gd name="connsiteY1541" fmla="*/ 1658110 h 3024785"/>
              <a:gd name="connsiteX1542" fmla="*/ 121999 w 2971357"/>
              <a:gd name="connsiteY1542" fmla="*/ 1658110 h 3024785"/>
              <a:gd name="connsiteX1543" fmla="*/ 121999 w 2971357"/>
              <a:gd name="connsiteY1543" fmla="*/ 1658109 h 3024785"/>
              <a:gd name="connsiteX1544" fmla="*/ 121999 w 2971357"/>
              <a:gd name="connsiteY1544" fmla="*/ 1658109 h 3024785"/>
              <a:gd name="connsiteX1545" fmla="*/ 121999 w 2971357"/>
              <a:gd name="connsiteY1545" fmla="*/ 1658109 h 3024785"/>
              <a:gd name="connsiteX1546" fmla="*/ 121999 w 2971357"/>
              <a:gd name="connsiteY1546" fmla="*/ 1658109 h 3024785"/>
              <a:gd name="connsiteX1547" fmla="*/ 121999 w 2971357"/>
              <a:gd name="connsiteY1547" fmla="*/ 1658108 h 3024785"/>
              <a:gd name="connsiteX1548" fmla="*/ 121999 w 2971357"/>
              <a:gd name="connsiteY1548" fmla="*/ 1658108 h 3024785"/>
              <a:gd name="connsiteX1549" fmla="*/ 121999 w 2971357"/>
              <a:gd name="connsiteY1549" fmla="*/ 1658107 h 3024785"/>
              <a:gd name="connsiteX1550" fmla="*/ 121999 w 2971357"/>
              <a:gd name="connsiteY1550" fmla="*/ 1658106 h 3024785"/>
              <a:gd name="connsiteX1551" fmla="*/ 121999 w 2971357"/>
              <a:gd name="connsiteY1551" fmla="*/ 1658105 h 3024785"/>
              <a:gd name="connsiteX1552" fmla="*/ 121845 w 2971357"/>
              <a:gd name="connsiteY1552" fmla="*/ 1657058 h 3024785"/>
              <a:gd name="connsiteX1553" fmla="*/ 113749 w 2971357"/>
              <a:gd name="connsiteY1553" fmla="*/ 1592574 h 3024785"/>
              <a:gd name="connsiteX1554" fmla="*/ 113748 w 2971357"/>
              <a:gd name="connsiteY1554" fmla="*/ 1592543 h 3024785"/>
              <a:gd name="connsiteX1555" fmla="*/ 111844 w 2971357"/>
              <a:gd name="connsiteY1555" fmla="*/ 1545996 h 3024785"/>
              <a:gd name="connsiteX1556" fmla="*/ 111844 w 2971357"/>
              <a:gd name="connsiteY1556" fmla="*/ 1499419 h 3024785"/>
              <a:gd name="connsiteX1557" fmla="*/ 112701 w 2971357"/>
              <a:gd name="connsiteY1557" fmla="*/ 1497609 h 3024785"/>
              <a:gd name="connsiteX1558" fmla="*/ 243956 w 2971357"/>
              <a:gd name="connsiteY1558" fmla="*/ 1491894 h 3024785"/>
              <a:gd name="connsiteX1559" fmla="*/ 239574 w 2971357"/>
              <a:gd name="connsiteY1559" fmla="*/ 1512659 h 3024785"/>
              <a:gd name="connsiteX1560" fmla="*/ 243956 w 2971357"/>
              <a:gd name="connsiteY1560" fmla="*/ 1491894 h 3024785"/>
              <a:gd name="connsiteX1561" fmla="*/ 2839995 w 2971357"/>
              <a:gd name="connsiteY1561" fmla="*/ 1484940 h 3024785"/>
              <a:gd name="connsiteX1562" fmla="*/ 2841995 w 2971357"/>
              <a:gd name="connsiteY1562" fmla="*/ 1512849 h 3024785"/>
              <a:gd name="connsiteX1563" fmla="*/ 2842186 w 2971357"/>
              <a:gd name="connsiteY1563" fmla="*/ 1513230 h 3024785"/>
              <a:gd name="connsiteX1564" fmla="*/ 2843234 w 2971357"/>
              <a:gd name="connsiteY1564" fmla="*/ 1485512 h 3024785"/>
              <a:gd name="connsiteX1565" fmla="*/ 149754 w 2971357"/>
              <a:gd name="connsiteY1565" fmla="*/ 1479035 h 3024785"/>
              <a:gd name="connsiteX1566" fmla="*/ 147194 w 2971357"/>
              <a:gd name="connsiteY1566" fmla="*/ 1491810 h 3024785"/>
              <a:gd name="connsiteX1567" fmla="*/ 147047 w 2971357"/>
              <a:gd name="connsiteY1567" fmla="*/ 1491321 h 3024785"/>
              <a:gd name="connsiteX1568" fmla="*/ 148335 w 2971357"/>
              <a:gd name="connsiteY1568" fmla="*/ 1486097 h 3024785"/>
              <a:gd name="connsiteX1569" fmla="*/ 149754 w 2971357"/>
              <a:gd name="connsiteY1569" fmla="*/ 1479035 h 3024785"/>
              <a:gd name="connsiteX1570" fmla="*/ 145563 w 2971357"/>
              <a:gd name="connsiteY1570" fmla="*/ 1468081 h 3024785"/>
              <a:gd name="connsiteX1571" fmla="*/ 146124 w 2971357"/>
              <a:gd name="connsiteY1571" fmla="*/ 1488237 h 3024785"/>
              <a:gd name="connsiteX1572" fmla="*/ 147047 w 2971357"/>
              <a:gd name="connsiteY1572" fmla="*/ 1491321 h 3024785"/>
              <a:gd name="connsiteX1573" fmla="*/ 146980 w 2971357"/>
              <a:gd name="connsiteY1573" fmla="*/ 1491596 h 3024785"/>
              <a:gd name="connsiteX1574" fmla="*/ 145563 w 2971357"/>
              <a:gd name="connsiteY1574" fmla="*/ 1468081 h 3024785"/>
              <a:gd name="connsiteX1575" fmla="*/ 299010 w 2971357"/>
              <a:gd name="connsiteY1575" fmla="*/ 1460938 h 3024785"/>
              <a:gd name="connsiteX1576" fmla="*/ 299010 w 2971357"/>
              <a:gd name="connsiteY1576" fmla="*/ 1508563 h 3024785"/>
              <a:gd name="connsiteX1577" fmla="*/ 299010 w 2971357"/>
              <a:gd name="connsiteY1577" fmla="*/ 1460938 h 3024785"/>
              <a:gd name="connsiteX1578" fmla="*/ 183853 w 2971357"/>
              <a:gd name="connsiteY1578" fmla="*/ 1459414 h 3024785"/>
              <a:gd name="connsiteX1579" fmla="*/ 177852 w 2971357"/>
              <a:gd name="connsiteY1579" fmla="*/ 1483417 h 3024785"/>
              <a:gd name="connsiteX1580" fmla="*/ 183853 w 2971357"/>
              <a:gd name="connsiteY1580" fmla="*/ 1459414 h 3024785"/>
              <a:gd name="connsiteX1581" fmla="*/ 171756 w 2971357"/>
              <a:gd name="connsiteY1581" fmla="*/ 1450461 h 3024785"/>
              <a:gd name="connsiteX1582" fmla="*/ 178329 w 2971357"/>
              <a:gd name="connsiteY1582" fmla="*/ 1450461 h 3024785"/>
              <a:gd name="connsiteX1583" fmla="*/ 177852 w 2971357"/>
              <a:gd name="connsiteY1583" fmla="*/ 1483417 h 3024785"/>
              <a:gd name="connsiteX1584" fmla="*/ 175757 w 2971357"/>
              <a:gd name="connsiteY1584" fmla="*/ 1512469 h 3024785"/>
              <a:gd name="connsiteX1585" fmla="*/ 169851 w 2971357"/>
              <a:gd name="connsiteY1585" fmla="*/ 1528566 h 3024785"/>
              <a:gd name="connsiteX1586" fmla="*/ 169470 w 2971357"/>
              <a:gd name="connsiteY1586" fmla="*/ 1545044 h 3024785"/>
              <a:gd name="connsiteX1587" fmla="*/ 169470 w 2971357"/>
              <a:gd name="connsiteY1587" fmla="*/ 1528756 h 3024785"/>
              <a:gd name="connsiteX1588" fmla="*/ 170232 w 2971357"/>
              <a:gd name="connsiteY1588" fmla="*/ 1489608 h 3024785"/>
              <a:gd name="connsiteX1589" fmla="*/ 73268 w 2971357"/>
              <a:gd name="connsiteY1589" fmla="*/ 1428648 h 3024785"/>
              <a:gd name="connsiteX1590" fmla="*/ 75268 w 2971357"/>
              <a:gd name="connsiteY1590" fmla="*/ 1445222 h 3024785"/>
              <a:gd name="connsiteX1591" fmla="*/ 73268 w 2971357"/>
              <a:gd name="connsiteY1591" fmla="*/ 1428648 h 3024785"/>
              <a:gd name="connsiteX1592" fmla="*/ 80697 w 2971357"/>
              <a:gd name="connsiteY1592" fmla="*/ 1425028 h 3024785"/>
              <a:gd name="connsiteX1593" fmla="*/ 75268 w 2971357"/>
              <a:gd name="connsiteY1593" fmla="*/ 1445222 h 3024785"/>
              <a:gd name="connsiteX1594" fmla="*/ 80697 w 2971357"/>
              <a:gd name="connsiteY1594" fmla="*/ 1425028 h 3024785"/>
              <a:gd name="connsiteX1595" fmla="*/ 2845163 w 2971357"/>
              <a:gd name="connsiteY1595" fmla="*/ 1411264 h 3024785"/>
              <a:gd name="connsiteX1596" fmla="*/ 2843710 w 2971357"/>
              <a:gd name="connsiteY1596" fmla="*/ 1418170 h 3024785"/>
              <a:gd name="connsiteX1597" fmla="*/ 2844282 w 2971357"/>
              <a:gd name="connsiteY1597" fmla="*/ 1446745 h 3024785"/>
              <a:gd name="connsiteX1598" fmla="*/ 2844282 w 2971357"/>
              <a:gd name="connsiteY1598" fmla="*/ 1484845 h 3024785"/>
              <a:gd name="connsiteX1599" fmla="*/ 2850092 w 2971357"/>
              <a:gd name="connsiteY1599" fmla="*/ 1472653 h 3024785"/>
              <a:gd name="connsiteX1600" fmla="*/ 2850282 w 2971357"/>
              <a:gd name="connsiteY1600" fmla="*/ 1473034 h 3024785"/>
              <a:gd name="connsiteX1601" fmla="*/ 2850187 w 2971357"/>
              <a:gd name="connsiteY1601" fmla="*/ 1437220 h 3024785"/>
              <a:gd name="connsiteX1602" fmla="*/ 2845163 w 2971357"/>
              <a:gd name="connsiteY1602" fmla="*/ 1411264 h 3024785"/>
              <a:gd name="connsiteX1603" fmla="*/ 292724 w 2971357"/>
              <a:gd name="connsiteY1603" fmla="*/ 1398359 h 3024785"/>
              <a:gd name="connsiteX1604" fmla="*/ 295200 w 2971357"/>
              <a:gd name="connsiteY1604" fmla="*/ 1407884 h 3024785"/>
              <a:gd name="connsiteX1605" fmla="*/ 292724 w 2971357"/>
              <a:gd name="connsiteY1605" fmla="*/ 1398359 h 3024785"/>
              <a:gd name="connsiteX1606" fmla="*/ 52599 w 2971357"/>
              <a:gd name="connsiteY1606" fmla="*/ 1381213 h 3024785"/>
              <a:gd name="connsiteX1607" fmla="*/ 46351 w 2971357"/>
              <a:gd name="connsiteY1607" fmla="*/ 1493113 h 3024785"/>
              <a:gd name="connsiteX1608" fmla="*/ 45932 w 2971357"/>
              <a:gd name="connsiteY1608" fmla="*/ 1480749 h 3024785"/>
              <a:gd name="connsiteX1609" fmla="*/ 48122 w 2971357"/>
              <a:gd name="connsiteY1609" fmla="*/ 1440363 h 3024785"/>
              <a:gd name="connsiteX1610" fmla="*/ 50980 w 2971357"/>
              <a:gd name="connsiteY1610" fmla="*/ 1404645 h 3024785"/>
              <a:gd name="connsiteX1611" fmla="*/ 52599 w 2971357"/>
              <a:gd name="connsiteY1611" fmla="*/ 1381213 h 3024785"/>
              <a:gd name="connsiteX1612" fmla="*/ 155088 w 2971357"/>
              <a:gd name="connsiteY1612" fmla="*/ 1368164 h 3024785"/>
              <a:gd name="connsiteX1613" fmla="*/ 149944 w 2971357"/>
              <a:gd name="connsiteY1613" fmla="*/ 1379880 h 3024785"/>
              <a:gd name="connsiteX1614" fmla="*/ 155088 w 2971357"/>
              <a:gd name="connsiteY1614" fmla="*/ 1368164 h 3024785"/>
              <a:gd name="connsiteX1615" fmla="*/ 22690 w 2971357"/>
              <a:gd name="connsiteY1615" fmla="*/ 1355401 h 3024785"/>
              <a:gd name="connsiteX1616" fmla="*/ 18880 w 2971357"/>
              <a:gd name="connsiteY1616" fmla="*/ 1409884 h 3024785"/>
              <a:gd name="connsiteX1617" fmla="*/ 19071 w 2971357"/>
              <a:gd name="connsiteY1617" fmla="*/ 1409884 h 3024785"/>
              <a:gd name="connsiteX1618" fmla="*/ 22690 w 2971357"/>
              <a:gd name="connsiteY1618" fmla="*/ 1355401 h 3024785"/>
              <a:gd name="connsiteX1619" fmla="*/ 370448 w 2971357"/>
              <a:gd name="connsiteY1619" fmla="*/ 1268247 h 3024785"/>
              <a:gd name="connsiteX1620" fmla="*/ 361590 w 2971357"/>
              <a:gd name="connsiteY1620" fmla="*/ 1277772 h 3024785"/>
              <a:gd name="connsiteX1621" fmla="*/ 355780 w 2971357"/>
              <a:gd name="connsiteY1621" fmla="*/ 1334160 h 3024785"/>
              <a:gd name="connsiteX1622" fmla="*/ 366162 w 2971357"/>
              <a:gd name="connsiteY1622" fmla="*/ 1296060 h 3024785"/>
              <a:gd name="connsiteX1623" fmla="*/ 370448 w 2971357"/>
              <a:gd name="connsiteY1623" fmla="*/ 1268247 h 3024785"/>
              <a:gd name="connsiteX1624" fmla="*/ 208390 w 2971357"/>
              <a:gd name="connsiteY1624" fmla="*/ 1265355 h 3024785"/>
              <a:gd name="connsiteX1625" fmla="*/ 201246 w 2971357"/>
              <a:gd name="connsiteY1625" fmla="*/ 1311551 h 3024785"/>
              <a:gd name="connsiteX1626" fmla="*/ 194198 w 2971357"/>
              <a:gd name="connsiteY1626" fmla="*/ 1358319 h 3024785"/>
              <a:gd name="connsiteX1627" fmla="*/ 201246 w 2971357"/>
              <a:gd name="connsiteY1627" fmla="*/ 1311456 h 3024785"/>
              <a:gd name="connsiteX1628" fmla="*/ 2815706 w 2971357"/>
              <a:gd name="connsiteY1628" fmla="*/ 1237291 h 3024785"/>
              <a:gd name="connsiteX1629" fmla="*/ 2813432 w 2971357"/>
              <a:gd name="connsiteY1629" fmla="*/ 1241101 h 3024785"/>
              <a:gd name="connsiteX1630" fmla="*/ 2813357 w 2971357"/>
              <a:gd name="connsiteY1630" fmla="*/ 1240926 h 3024785"/>
              <a:gd name="connsiteX1631" fmla="*/ 290057 w 2971357"/>
              <a:gd name="connsiteY1631" fmla="*/ 1231385 h 3024785"/>
              <a:gd name="connsiteX1632" fmla="*/ 289581 w 2971357"/>
              <a:gd name="connsiteY1632" fmla="*/ 1233195 h 3024785"/>
              <a:gd name="connsiteX1633" fmla="*/ 292152 w 2971357"/>
              <a:gd name="connsiteY1633" fmla="*/ 1252245 h 3024785"/>
              <a:gd name="connsiteX1634" fmla="*/ 287771 w 2971357"/>
              <a:gd name="connsiteY1634" fmla="*/ 1284154 h 3024785"/>
              <a:gd name="connsiteX1635" fmla="*/ 282437 w 2971357"/>
              <a:gd name="connsiteY1635" fmla="*/ 1321301 h 3024785"/>
              <a:gd name="connsiteX1636" fmla="*/ 272245 w 2971357"/>
              <a:gd name="connsiteY1636" fmla="*/ 1340351 h 3024785"/>
              <a:gd name="connsiteX1637" fmla="*/ 270435 w 2971357"/>
              <a:gd name="connsiteY1637" fmla="*/ 1353781 h 3024785"/>
              <a:gd name="connsiteX1638" fmla="*/ 268479 w 2971357"/>
              <a:gd name="connsiteY1638" fmla="*/ 1353781 h 3024785"/>
              <a:gd name="connsiteX1639" fmla="*/ 268245 w 2971357"/>
              <a:gd name="connsiteY1639" fmla="*/ 1353781 h 3024785"/>
              <a:gd name="connsiteX1640" fmla="*/ 269959 w 2971357"/>
              <a:gd name="connsiteY1640" fmla="*/ 1339684 h 3024785"/>
              <a:gd name="connsiteX1641" fmla="*/ 280532 w 2971357"/>
              <a:gd name="connsiteY1641" fmla="*/ 1264437 h 3024785"/>
              <a:gd name="connsiteX1642" fmla="*/ 289793 w 2971357"/>
              <a:gd name="connsiteY1642" fmla="*/ 1232299 h 3024785"/>
              <a:gd name="connsiteX1643" fmla="*/ 2807229 w 2971357"/>
              <a:gd name="connsiteY1643" fmla="*/ 1226623 h 3024785"/>
              <a:gd name="connsiteX1644" fmla="*/ 2813357 w 2971357"/>
              <a:gd name="connsiteY1644" fmla="*/ 1240926 h 3024785"/>
              <a:gd name="connsiteX1645" fmla="*/ 2813289 w 2971357"/>
              <a:gd name="connsiteY1645" fmla="*/ 1241030 h 3024785"/>
              <a:gd name="connsiteX1646" fmla="*/ 2807229 w 2971357"/>
              <a:gd name="connsiteY1646" fmla="*/ 1226623 h 3024785"/>
              <a:gd name="connsiteX1647" fmla="*/ 330729 w 2971357"/>
              <a:gd name="connsiteY1647" fmla="*/ 1225670 h 3024785"/>
              <a:gd name="connsiteX1648" fmla="*/ 318822 w 2971357"/>
              <a:gd name="connsiteY1648" fmla="*/ 1271676 h 3024785"/>
              <a:gd name="connsiteX1649" fmla="*/ 318537 w 2971357"/>
              <a:gd name="connsiteY1649" fmla="*/ 1271676 h 3024785"/>
              <a:gd name="connsiteX1650" fmla="*/ 330729 w 2971357"/>
              <a:gd name="connsiteY1650" fmla="*/ 1225670 h 3024785"/>
              <a:gd name="connsiteX1651" fmla="*/ 245310 w 2971357"/>
              <a:gd name="connsiteY1651" fmla="*/ 1222950 h 3024785"/>
              <a:gd name="connsiteX1652" fmla="*/ 246051 w 2971357"/>
              <a:gd name="connsiteY1652" fmla="*/ 1226527 h 3024785"/>
              <a:gd name="connsiteX1653" fmla="*/ 245307 w 2971357"/>
              <a:gd name="connsiteY1653" fmla="*/ 1222974 h 3024785"/>
              <a:gd name="connsiteX1654" fmla="*/ 245341 w 2971357"/>
              <a:gd name="connsiteY1654" fmla="*/ 1222712 h 3024785"/>
              <a:gd name="connsiteX1655" fmla="*/ 245310 w 2971357"/>
              <a:gd name="connsiteY1655" fmla="*/ 1222950 h 3024785"/>
              <a:gd name="connsiteX1656" fmla="*/ 245307 w 2971357"/>
              <a:gd name="connsiteY1656" fmla="*/ 1222934 h 3024785"/>
              <a:gd name="connsiteX1657" fmla="*/ 247262 w 2971357"/>
              <a:gd name="connsiteY1657" fmla="*/ 1210052 h 3024785"/>
              <a:gd name="connsiteX1658" fmla="*/ 245341 w 2971357"/>
              <a:gd name="connsiteY1658" fmla="*/ 1222712 h 3024785"/>
              <a:gd name="connsiteX1659" fmla="*/ 246527 w 2971357"/>
              <a:gd name="connsiteY1659" fmla="*/ 1213395 h 3024785"/>
              <a:gd name="connsiteX1660" fmla="*/ 407124 w 2971357"/>
              <a:gd name="connsiteY1660" fmla="*/ 1207808 h 3024785"/>
              <a:gd name="connsiteX1661" fmla="*/ 396261 w 2971357"/>
              <a:gd name="connsiteY1661" fmla="*/ 1232909 h 3024785"/>
              <a:gd name="connsiteX1662" fmla="*/ 389880 w 2971357"/>
              <a:gd name="connsiteY1662" fmla="*/ 1260246 h 3024785"/>
              <a:gd name="connsiteX1663" fmla="*/ 402643 w 2971357"/>
              <a:gd name="connsiteY1663" fmla="*/ 1231099 h 3024785"/>
              <a:gd name="connsiteX1664" fmla="*/ 407977 w 2971357"/>
              <a:gd name="connsiteY1664" fmla="*/ 1209954 h 3024785"/>
              <a:gd name="connsiteX1665" fmla="*/ 408072 w 2971357"/>
              <a:gd name="connsiteY1665" fmla="*/ 1209954 h 3024785"/>
              <a:gd name="connsiteX1666" fmla="*/ 407124 w 2971357"/>
              <a:gd name="connsiteY1666" fmla="*/ 1207808 h 3024785"/>
              <a:gd name="connsiteX1667" fmla="*/ 253290 w 2971357"/>
              <a:gd name="connsiteY1667" fmla="*/ 1182617 h 3024785"/>
              <a:gd name="connsiteX1668" fmla="*/ 247262 w 2971357"/>
              <a:gd name="connsiteY1668" fmla="*/ 1210052 h 3024785"/>
              <a:gd name="connsiteX1669" fmla="*/ 247752 w 2971357"/>
              <a:gd name="connsiteY1669" fmla="*/ 1206824 h 3024785"/>
              <a:gd name="connsiteX1670" fmla="*/ 253290 w 2971357"/>
              <a:gd name="connsiteY1670" fmla="*/ 1182617 h 3024785"/>
              <a:gd name="connsiteX1671" fmla="*/ 282532 w 2971357"/>
              <a:gd name="connsiteY1671" fmla="*/ 1150994 h 3024785"/>
              <a:gd name="connsiteX1672" fmla="*/ 273865 w 2971357"/>
              <a:gd name="connsiteY1672" fmla="*/ 1176998 h 3024785"/>
              <a:gd name="connsiteX1673" fmla="*/ 269102 w 2971357"/>
              <a:gd name="connsiteY1673" fmla="*/ 1194524 h 3024785"/>
              <a:gd name="connsiteX1674" fmla="*/ 265006 w 2971357"/>
              <a:gd name="connsiteY1674" fmla="*/ 1216336 h 3024785"/>
              <a:gd name="connsiteX1675" fmla="*/ 283104 w 2971357"/>
              <a:gd name="connsiteY1675" fmla="*/ 1153661 h 3024785"/>
              <a:gd name="connsiteX1676" fmla="*/ 282151 w 2971357"/>
              <a:gd name="connsiteY1676" fmla="*/ 1153947 h 3024785"/>
              <a:gd name="connsiteX1677" fmla="*/ 282532 w 2971357"/>
              <a:gd name="connsiteY1677" fmla="*/ 1150994 h 3024785"/>
              <a:gd name="connsiteX1678" fmla="*/ 2845329 w 2971357"/>
              <a:gd name="connsiteY1678" fmla="*/ 1133563 h 3024785"/>
              <a:gd name="connsiteX1679" fmla="*/ 2849901 w 2971357"/>
              <a:gd name="connsiteY1679" fmla="*/ 1160709 h 3024785"/>
              <a:gd name="connsiteX1680" fmla="*/ 2845329 w 2971357"/>
              <a:gd name="connsiteY1680" fmla="*/ 1133563 h 3024785"/>
              <a:gd name="connsiteX1681" fmla="*/ 173281 w 2971357"/>
              <a:gd name="connsiteY1681" fmla="*/ 1090415 h 3024785"/>
              <a:gd name="connsiteX1682" fmla="*/ 162898 w 2971357"/>
              <a:gd name="connsiteY1682" fmla="*/ 1142231 h 3024785"/>
              <a:gd name="connsiteX1683" fmla="*/ 173281 w 2971357"/>
              <a:gd name="connsiteY1683" fmla="*/ 1090415 h 3024785"/>
              <a:gd name="connsiteX1684" fmla="*/ 351397 w 2971357"/>
              <a:gd name="connsiteY1684" fmla="*/ 1086510 h 3024785"/>
              <a:gd name="connsiteX1685" fmla="*/ 340158 w 2971357"/>
              <a:gd name="connsiteY1685" fmla="*/ 1128325 h 3024785"/>
              <a:gd name="connsiteX1686" fmla="*/ 323584 w 2971357"/>
              <a:gd name="connsiteY1686" fmla="*/ 1184903 h 3024785"/>
              <a:gd name="connsiteX1687" fmla="*/ 317298 w 2971357"/>
              <a:gd name="connsiteY1687" fmla="*/ 1190714 h 3024785"/>
              <a:gd name="connsiteX1688" fmla="*/ 312155 w 2971357"/>
              <a:gd name="connsiteY1688" fmla="*/ 1200048 h 3024785"/>
              <a:gd name="connsiteX1689" fmla="*/ 306535 w 2971357"/>
              <a:gd name="connsiteY1689" fmla="*/ 1228623 h 3024785"/>
              <a:gd name="connsiteX1690" fmla="*/ 294152 w 2971357"/>
              <a:gd name="connsiteY1690" fmla="*/ 1263770 h 3024785"/>
              <a:gd name="connsiteX1691" fmla="*/ 292438 w 2971357"/>
              <a:gd name="connsiteY1691" fmla="*/ 1251007 h 3024785"/>
              <a:gd name="connsiteX1692" fmla="*/ 298438 w 2971357"/>
              <a:gd name="connsiteY1692" fmla="*/ 1221384 h 3024785"/>
              <a:gd name="connsiteX1693" fmla="*/ 306344 w 2971357"/>
              <a:gd name="connsiteY1693" fmla="*/ 1189857 h 3024785"/>
              <a:gd name="connsiteX1694" fmla="*/ 306365 w 2971357"/>
              <a:gd name="connsiteY1694" fmla="*/ 1189861 h 3024785"/>
              <a:gd name="connsiteX1695" fmla="*/ 308343 w 2971357"/>
              <a:gd name="connsiteY1695" fmla="*/ 1190232 h 3024785"/>
              <a:gd name="connsiteX1696" fmla="*/ 321965 w 2971357"/>
              <a:gd name="connsiteY1696" fmla="*/ 1157281 h 3024785"/>
              <a:gd name="connsiteX1697" fmla="*/ 335396 w 2971357"/>
              <a:gd name="connsiteY1697" fmla="*/ 1121467 h 3024785"/>
              <a:gd name="connsiteX1698" fmla="*/ 348730 w 2971357"/>
              <a:gd name="connsiteY1698" fmla="*/ 1088415 h 3024785"/>
              <a:gd name="connsiteX1699" fmla="*/ 311180 w 2971357"/>
              <a:gd name="connsiteY1699" fmla="*/ 1082307 h 3024785"/>
              <a:gd name="connsiteX1700" fmla="*/ 299487 w 2971357"/>
              <a:gd name="connsiteY1700" fmla="*/ 1123562 h 3024785"/>
              <a:gd name="connsiteX1701" fmla="*/ 294820 w 2971357"/>
              <a:gd name="connsiteY1701" fmla="*/ 1137278 h 3024785"/>
              <a:gd name="connsiteX1702" fmla="*/ 291676 w 2971357"/>
              <a:gd name="connsiteY1702" fmla="*/ 1148994 h 3024785"/>
              <a:gd name="connsiteX1703" fmla="*/ 290057 w 2971357"/>
              <a:gd name="connsiteY1703" fmla="*/ 1160995 h 3024785"/>
              <a:gd name="connsiteX1704" fmla="*/ 295963 w 2971357"/>
              <a:gd name="connsiteY1704" fmla="*/ 1143565 h 3024785"/>
              <a:gd name="connsiteX1705" fmla="*/ 332824 w 2971357"/>
              <a:gd name="connsiteY1705" fmla="*/ 1085653 h 3024785"/>
              <a:gd name="connsiteX1706" fmla="*/ 332824 w 2971357"/>
              <a:gd name="connsiteY1706" fmla="*/ 1095178 h 3024785"/>
              <a:gd name="connsiteX1707" fmla="*/ 321204 w 2971357"/>
              <a:gd name="connsiteY1707" fmla="*/ 1134611 h 3024785"/>
              <a:gd name="connsiteX1708" fmla="*/ 315965 w 2971357"/>
              <a:gd name="connsiteY1708" fmla="*/ 1156042 h 3024785"/>
              <a:gd name="connsiteX1709" fmla="*/ 309869 w 2971357"/>
              <a:gd name="connsiteY1709" fmla="*/ 1178712 h 3024785"/>
              <a:gd name="connsiteX1710" fmla="*/ 308813 w 2971357"/>
              <a:gd name="connsiteY1710" fmla="*/ 1178885 h 3024785"/>
              <a:gd name="connsiteX1711" fmla="*/ 304630 w 2971357"/>
              <a:gd name="connsiteY1711" fmla="*/ 1179569 h 3024785"/>
              <a:gd name="connsiteX1712" fmla="*/ 294629 w 2971357"/>
              <a:gd name="connsiteY1712" fmla="*/ 1215955 h 3024785"/>
              <a:gd name="connsiteX1713" fmla="*/ 292915 w 2971357"/>
              <a:gd name="connsiteY1713" fmla="*/ 1211002 h 3024785"/>
              <a:gd name="connsiteX1714" fmla="*/ 284628 w 2971357"/>
              <a:gd name="connsiteY1714" fmla="*/ 1237958 h 3024785"/>
              <a:gd name="connsiteX1715" fmla="*/ 272817 w 2971357"/>
              <a:gd name="connsiteY1715" fmla="*/ 1264913 h 3024785"/>
              <a:gd name="connsiteX1716" fmla="*/ 267769 w 2971357"/>
              <a:gd name="connsiteY1716" fmla="*/ 1292345 h 3024785"/>
              <a:gd name="connsiteX1717" fmla="*/ 259101 w 2971357"/>
              <a:gd name="connsiteY1717" fmla="*/ 1322540 h 3024785"/>
              <a:gd name="connsiteX1718" fmla="*/ 251481 w 2971357"/>
              <a:gd name="connsiteY1718" fmla="*/ 1347876 h 3024785"/>
              <a:gd name="connsiteX1719" fmla="*/ 249928 w 2971357"/>
              <a:gd name="connsiteY1719" fmla="*/ 1353420 h 3024785"/>
              <a:gd name="connsiteX1720" fmla="*/ 241956 w 2971357"/>
              <a:gd name="connsiteY1720" fmla="*/ 1381880 h 3024785"/>
              <a:gd name="connsiteX1721" fmla="*/ 233955 w 2971357"/>
              <a:gd name="connsiteY1721" fmla="*/ 1434077 h 3024785"/>
              <a:gd name="connsiteX1722" fmla="*/ 231574 w 2971357"/>
              <a:gd name="connsiteY1722" fmla="*/ 1440078 h 3024785"/>
              <a:gd name="connsiteX1723" fmla="*/ 227668 w 2971357"/>
              <a:gd name="connsiteY1723" fmla="*/ 1392453 h 3024785"/>
              <a:gd name="connsiteX1724" fmla="*/ 228240 w 2971357"/>
              <a:gd name="connsiteY1724" fmla="*/ 1369498 h 3024785"/>
              <a:gd name="connsiteX1725" fmla="*/ 224620 w 2971357"/>
              <a:gd name="connsiteY1725" fmla="*/ 1379023 h 3024785"/>
              <a:gd name="connsiteX1726" fmla="*/ 225573 w 2971357"/>
              <a:gd name="connsiteY1726" fmla="*/ 1342637 h 3024785"/>
              <a:gd name="connsiteX1727" fmla="*/ 229192 w 2971357"/>
              <a:gd name="connsiteY1727" fmla="*/ 1316158 h 3024785"/>
              <a:gd name="connsiteX1728" fmla="*/ 243194 w 2971357"/>
              <a:gd name="connsiteY1728" fmla="*/ 1285868 h 3024785"/>
              <a:gd name="connsiteX1729" fmla="*/ 248052 w 2971357"/>
              <a:gd name="connsiteY1729" fmla="*/ 1274248 h 3024785"/>
              <a:gd name="connsiteX1730" fmla="*/ 248623 w 2971357"/>
              <a:gd name="connsiteY1730" fmla="*/ 1256817 h 3024785"/>
              <a:gd name="connsiteX1731" fmla="*/ 258148 w 2971357"/>
              <a:gd name="connsiteY1731" fmla="*/ 1212526 h 3024785"/>
              <a:gd name="connsiteX1732" fmla="*/ 263292 w 2971357"/>
              <a:gd name="connsiteY1732" fmla="*/ 1190333 h 3024785"/>
              <a:gd name="connsiteX1733" fmla="*/ 269959 w 2971357"/>
              <a:gd name="connsiteY1733" fmla="*/ 1168425 h 3024785"/>
              <a:gd name="connsiteX1734" fmla="*/ 283485 w 2971357"/>
              <a:gd name="connsiteY1734" fmla="*/ 1128230 h 3024785"/>
              <a:gd name="connsiteX1735" fmla="*/ 293010 w 2971357"/>
              <a:gd name="connsiteY1735" fmla="*/ 1110323 h 3024785"/>
              <a:gd name="connsiteX1736" fmla="*/ 304249 w 2971357"/>
              <a:gd name="connsiteY1736" fmla="*/ 1097273 h 3024785"/>
              <a:gd name="connsiteX1737" fmla="*/ 311180 w 2971357"/>
              <a:gd name="connsiteY1737" fmla="*/ 1082307 h 3024785"/>
              <a:gd name="connsiteX1738" fmla="*/ 92699 w 2971357"/>
              <a:gd name="connsiteY1738" fmla="*/ 1081081 h 3024785"/>
              <a:gd name="connsiteX1739" fmla="*/ 93122 w 2971357"/>
              <a:gd name="connsiteY1739" fmla="*/ 1081259 h 3024785"/>
              <a:gd name="connsiteX1740" fmla="*/ 93121 w 2971357"/>
              <a:gd name="connsiteY1740" fmla="*/ 1081260 h 3024785"/>
              <a:gd name="connsiteX1741" fmla="*/ 2778654 w 2971357"/>
              <a:gd name="connsiteY1741" fmla="*/ 1080699 h 3024785"/>
              <a:gd name="connsiteX1742" fmla="*/ 2778654 w 2971357"/>
              <a:gd name="connsiteY1742" fmla="*/ 1094415 h 3024785"/>
              <a:gd name="connsiteX1743" fmla="*/ 2778654 w 2971357"/>
              <a:gd name="connsiteY1743" fmla="*/ 1080699 h 3024785"/>
              <a:gd name="connsiteX1744" fmla="*/ 267102 w 2971357"/>
              <a:gd name="connsiteY1744" fmla="*/ 1071174 h 3024785"/>
              <a:gd name="connsiteX1745" fmla="*/ 262149 w 2971357"/>
              <a:gd name="connsiteY1745" fmla="*/ 1096701 h 3024785"/>
              <a:gd name="connsiteX1746" fmla="*/ 253862 w 2971357"/>
              <a:gd name="connsiteY1746" fmla="*/ 1122419 h 3024785"/>
              <a:gd name="connsiteX1747" fmla="*/ 246908 w 2971357"/>
              <a:gd name="connsiteY1747" fmla="*/ 1147756 h 3024785"/>
              <a:gd name="connsiteX1748" fmla="*/ 236050 w 2971357"/>
              <a:gd name="connsiteY1748" fmla="*/ 1191380 h 3024785"/>
              <a:gd name="connsiteX1749" fmla="*/ 236050 w 2971357"/>
              <a:gd name="connsiteY1749" fmla="*/ 1206525 h 3024785"/>
              <a:gd name="connsiteX1750" fmla="*/ 231002 w 2971357"/>
              <a:gd name="connsiteY1750" fmla="*/ 1206144 h 3024785"/>
              <a:gd name="connsiteX1751" fmla="*/ 243479 w 2971357"/>
              <a:gd name="connsiteY1751" fmla="*/ 1145470 h 3024785"/>
              <a:gd name="connsiteX1752" fmla="*/ 267102 w 2971357"/>
              <a:gd name="connsiteY1752" fmla="*/ 1071174 h 3024785"/>
              <a:gd name="connsiteX1753" fmla="*/ 291485 w 2971357"/>
              <a:gd name="connsiteY1753" fmla="*/ 1043647 h 3024785"/>
              <a:gd name="connsiteX1754" fmla="*/ 281960 w 2971357"/>
              <a:gd name="connsiteY1754" fmla="*/ 1069174 h 3024785"/>
              <a:gd name="connsiteX1755" fmla="*/ 273578 w 2971357"/>
              <a:gd name="connsiteY1755" fmla="*/ 1094797 h 3024785"/>
              <a:gd name="connsiteX1756" fmla="*/ 281960 w 2971357"/>
              <a:gd name="connsiteY1756" fmla="*/ 1069079 h 3024785"/>
              <a:gd name="connsiteX1757" fmla="*/ 291485 w 2971357"/>
              <a:gd name="connsiteY1757" fmla="*/ 1043647 h 3024785"/>
              <a:gd name="connsiteX1758" fmla="*/ 200617 w 2971357"/>
              <a:gd name="connsiteY1758" fmla="*/ 1027836 h 3024785"/>
              <a:gd name="connsiteX1759" fmla="*/ 201474 w 2971357"/>
              <a:gd name="connsiteY1759" fmla="*/ 1030884 h 3024785"/>
              <a:gd name="connsiteX1760" fmla="*/ 200617 w 2971357"/>
              <a:gd name="connsiteY1760" fmla="*/ 1027931 h 3024785"/>
              <a:gd name="connsiteX1761" fmla="*/ 189187 w 2971357"/>
              <a:gd name="connsiteY1761" fmla="*/ 1043552 h 3024785"/>
              <a:gd name="connsiteX1762" fmla="*/ 200617 w 2971357"/>
              <a:gd name="connsiteY1762" fmla="*/ 1027836 h 3024785"/>
              <a:gd name="connsiteX1763" fmla="*/ 292687 w 2971357"/>
              <a:gd name="connsiteY1763" fmla="*/ 1011514 h 3024785"/>
              <a:gd name="connsiteX1764" fmla="*/ 292782 w 2971357"/>
              <a:gd name="connsiteY1764" fmla="*/ 1011514 h 3024785"/>
              <a:gd name="connsiteX1765" fmla="*/ 292687 w 2971357"/>
              <a:gd name="connsiteY1765" fmla="*/ 1011609 h 3024785"/>
              <a:gd name="connsiteX1766" fmla="*/ 288115 w 2971357"/>
              <a:gd name="connsiteY1766" fmla="*/ 1019515 h 3024785"/>
              <a:gd name="connsiteX1767" fmla="*/ 265006 w 2971357"/>
              <a:gd name="connsiteY1767" fmla="*/ 1000880 h 3024785"/>
              <a:gd name="connsiteX1768" fmla="*/ 245944 w 2971357"/>
              <a:gd name="connsiteY1768" fmla="*/ 1070079 h 3024785"/>
              <a:gd name="connsiteX1769" fmla="*/ 224494 w 2971357"/>
              <a:gd name="connsiteY1769" fmla="*/ 1157668 h 3024785"/>
              <a:gd name="connsiteX1770" fmla="*/ 224239 w 2971357"/>
              <a:gd name="connsiteY1770" fmla="*/ 1158710 h 3024785"/>
              <a:gd name="connsiteX1771" fmla="*/ 210142 w 2971357"/>
              <a:gd name="connsiteY1771" fmla="*/ 1222051 h 3024785"/>
              <a:gd name="connsiteX1772" fmla="*/ 206046 w 2971357"/>
              <a:gd name="connsiteY1772" fmla="*/ 1247102 h 3024785"/>
              <a:gd name="connsiteX1773" fmla="*/ 204999 w 2971357"/>
              <a:gd name="connsiteY1773" fmla="*/ 1265580 h 3024785"/>
              <a:gd name="connsiteX1774" fmla="*/ 196998 w 2971357"/>
              <a:gd name="connsiteY1774" fmla="*/ 1311014 h 3024785"/>
              <a:gd name="connsiteX1775" fmla="*/ 192235 w 2971357"/>
              <a:gd name="connsiteY1775" fmla="*/ 1335875 h 3024785"/>
              <a:gd name="connsiteX1776" fmla="*/ 176804 w 2971357"/>
              <a:gd name="connsiteY1776" fmla="*/ 1402550 h 3024785"/>
              <a:gd name="connsiteX1777" fmla="*/ 168327 w 2971357"/>
              <a:gd name="connsiteY1777" fmla="*/ 1432172 h 3024785"/>
              <a:gd name="connsiteX1778" fmla="*/ 160898 w 2971357"/>
              <a:gd name="connsiteY1778" fmla="*/ 1480845 h 3024785"/>
              <a:gd name="connsiteX1779" fmla="*/ 164041 w 2971357"/>
              <a:gd name="connsiteY1779" fmla="*/ 1489418 h 3024785"/>
              <a:gd name="connsiteX1780" fmla="*/ 165184 w 2971357"/>
              <a:gd name="connsiteY1780" fmla="*/ 1534280 h 3024785"/>
              <a:gd name="connsiteX1781" fmla="*/ 168423 w 2971357"/>
              <a:gd name="connsiteY1781" fmla="*/ 1545711 h 3024785"/>
              <a:gd name="connsiteX1782" fmla="*/ 168423 w 2971357"/>
              <a:gd name="connsiteY1782" fmla="*/ 1546264 h 3024785"/>
              <a:gd name="connsiteX1783" fmla="*/ 168423 w 2971357"/>
              <a:gd name="connsiteY1783" fmla="*/ 1569237 h 3024785"/>
              <a:gd name="connsiteX1784" fmla="*/ 168994 w 2971357"/>
              <a:gd name="connsiteY1784" fmla="*/ 1592478 h 3024785"/>
              <a:gd name="connsiteX1785" fmla="*/ 168041 w 2971357"/>
              <a:gd name="connsiteY1785" fmla="*/ 1593050 h 3024785"/>
              <a:gd name="connsiteX1786" fmla="*/ 167870 w 2971357"/>
              <a:gd name="connsiteY1786" fmla="*/ 1594481 h 3024785"/>
              <a:gd name="connsiteX1787" fmla="*/ 167068 w 2971357"/>
              <a:gd name="connsiteY1787" fmla="*/ 1601191 h 3024785"/>
              <a:gd name="connsiteX1788" fmla="*/ 162327 w 2971357"/>
              <a:gd name="connsiteY1788" fmla="*/ 1587716 h 3024785"/>
              <a:gd name="connsiteX1789" fmla="*/ 156612 w 2971357"/>
              <a:gd name="connsiteY1789" fmla="*/ 1544758 h 3024785"/>
              <a:gd name="connsiteX1790" fmla="*/ 159755 w 2971357"/>
              <a:gd name="connsiteY1790" fmla="*/ 1481798 h 3024785"/>
              <a:gd name="connsiteX1791" fmla="*/ 157754 w 2971357"/>
              <a:gd name="connsiteY1791" fmla="*/ 1464748 h 3024785"/>
              <a:gd name="connsiteX1792" fmla="*/ 157754 w 2971357"/>
              <a:gd name="connsiteY1792" fmla="*/ 1447412 h 3024785"/>
              <a:gd name="connsiteX1793" fmla="*/ 159088 w 2971357"/>
              <a:gd name="connsiteY1793" fmla="*/ 1425219 h 3024785"/>
              <a:gd name="connsiteX1794" fmla="*/ 161279 w 2971357"/>
              <a:gd name="connsiteY1794" fmla="*/ 1380452 h 3024785"/>
              <a:gd name="connsiteX1795" fmla="*/ 159278 w 2971357"/>
              <a:gd name="connsiteY1795" fmla="*/ 1369498 h 3024785"/>
              <a:gd name="connsiteX1796" fmla="*/ 166994 w 2971357"/>
              <a:gd name="connsiteY1796" fmla="*/ 1306061 h 3024785"/>
              <a:gd name="connsiteX1797" fmla="*/ 178233 w 2971357"/>
              <a:gd name="connsiteY1797" fmla="*/ 1243196 h 3024785"/>
              <a:gd name="connsiteX1798" fmla="*/ 242432 w 2971357"/>
              <a:gd name="connsiteY1798" fmla="*/ 1047648 h 3024785"/>
              <a:gd name="connsiteX1799" fmla="*/ 265006 w 2971357"/>
              <a:gd name="connsiteY1799" fmla="*/ 1000880 h 3024785"/>
              <a:gd name="connsiteX1800" fmla="*/ 2687594 w 2971357"/>
              <a:gd name="connsiteY1800" fmla="*/ 987069 h 3024785"/>
              <a:gd name="connsiteX1801" fmla="*/ 2687307 w 2971357"/>
              <a:gd name="connsiteY1801" fmla="*/ 987207 h 3024785"/>
              <a:gd name="connsiteX1802" fmla="*/ 2685487 w 2971357"/>
              <a:gd name="connsiteY1802" fmla="*/ 988081 h 3024785"/>
              <a:gd name="connsiteX1803" fmla="*/ 2687594 w 2971357"/>
              <a:gd name="connsiteY1803" fmla="*/ 999452 h 3024785"/>
              <a:gd name="connsiteX1804" fmla="*/ 2690547 w 2971357"/>
              <a:gd name="connsiteY1804" fmla="*/ 1005833 h 3024785"/>
              <a:gd name="connsiteX1805" fmla="*/ 2687594 w 2971357"/>
              <a:gd name="connsiteY1805" fmla="*/ 999547 h 3024785"/>
              <a:gd name="connsiteX1806" fmla="*/ 2685201 w 2971357"/>
              <a:gd name="connsiteY1806" fmla="*/ 988093 h 3024785"/>
              <a:gd name="connsiteX1807" fmla="*/ 2687299 w 2971357"/>
              <a:gd name="connsiteY1807" fmla="*/ 987195 h 3024785"/>
              <a:gd name="connsiteX1808" fmla="*/ 2740554 w 2971357"/>
              <a:gd name="connsiteY1808" fmla="*/ 974210 h 3024785"/>
              <a:gd name="connsiteX1809" fmla="*/ 2742078 w 2971357"/>
              <a:gd name="connsiteY1809" fmla="*/ 993260 h 3024785"/>
              <a:gd name="connsiteX1810" fmla="*/ 2740554 w 2971357"/>
              <a:gd name="connsiteY1810" fmla="*/ 974210 h 3024785"/>
              <a:gd name="connsiteX1811" fmla="*/ 151945 w 2971357"/>
              <a:gd name="connsiteY1811" fmla="*/ 973829 h 3024785"/>
              <a:gd name="connsiteX1812" fmla="*/ 152516 w 2971357"/>
              <a:gd name="connsiteY1812" fmla="*/ 975067 h 3024785"/>
              <a:gd name="connsiteX1813" fmla="*/ 152326 w 2971357"/>
              <a:gd name="connsiteY1813" fmla="*/ 974210 h 3024785"/>
              <a:gd name="connsiteX1814" fmla="*/ 166137 w 2971357"/>
              <a:gd name="connsiteY1814" fmla="*/ 957732 h 3024785"/>
              <a:gd name="connsiteX1815" fmla="*/ 160041 w 2971357"/>
              <a:gd name="connsiteY1815" fmla="*/ 970400 h 3024785"/>
              <a:gd name="connsiteX1816" fmla="*/ 160422 w 2971357"/>
              <a:gd name="connsiteY1816" fmla="*/ 970400 h 3024785"/>
              <a:gd name="connsiteX1817" fmla="*/ 166137 w 2971357"/>
              <a:gd name="connsiteY1817" fmla="*/ 957732 h 3024785"/>
              <a:gd name="connsiteX1818" fmla="*/ 2656925 w 2971357"/>
              <a:gd name="connsiteY1818" fmla="*/ 950683 h 3024785"/>
              <a:gd name="connsiteX1819" fmla="*/ 2682833 w 2971357"/>
              <a:gd name="connsiteY1819" fmla="*/ 1014882 h 3024785"/>
              <a:gd name="connsiteX1820" fmla="*/ 2656925 w 2971357"/>
              <a:gd name="connsiteY1820" fmla="*/ 950683 h 3024785"/>
              <a:gd name="connsiteX1821" fmla="*/ 2765758 w 2971357"/>
              <a:gd name="connsiteY1821" fmla="*/ 947316 h 3024785"/>
              <a:gd name="connsiteX1822" fmla="*/ 2775855 w 2971357"/>
              <a:gd name="connsiteY1822" fmla="*/ 959222 h 3024785"/>
              <a:gd name="connsiteX1823" fmla="*/ 2775855 w 2971357"/>
              <a:gd name="connsiteY1823" fmla="*/ 959318 h 3024785"/>
              <a:gd name="connsiteX1824" fmla="*/ 344255 w 2971357"/>
              <a:gd name="connsiteY1824" fmla="*/ 901248 h 3024785"/>
              <a:gd name="connsiteX1825" fmla="*/ 340921 w 2971357"/>
              <a:gd name="connsiteY1825" fmla="*/ 917536 h 3024785"/>
              <a:gd name="connsiteX1826" fmla="*/ 329205 w 2971357"/>
              <a:gd name="connsiteY1826" fmla="*/ 949254 h 3024785"/>
              <a:gd name="connsiteX1827" fmla="*/ 307012 w 2971357"/>
              <a:gd name="connsiteY1827" fmla="*/ 1003737 h 3024785"/>
              <a:gd name="connsiteX1828" fmla="*/ 290915 w 2971357"/>
              <a:gd name="connsiteY1828" fmla="*/ 1043742 h 3024785"/>
              <a:gd name="connsiteX1829" fmla="*/ 281390 w 2971357"/>
              <a:gd name="connsiteY1829" fmla="*/ 1060316 h 3024785"/>
              <a:gd name="connsiteX1830" fmla="*/ 304059 w 2971357"/>
              <a:gd name="connsiteY1830" fmla="*/ 998975 h 3024785"/>
              <a:gd name="connsiteX1831" fmla="*/ 323109 w 2971357"/>
              <a:gd name="connsiteY1831" fmla="*/ 956303 h 3024785"/>
              <a:gd name="connsiteX1832" fmla="*/ 310060 w 2971357"/>
              <a:gd name="connsiteY1832" fmla="*/ 980115 h 3024785"/>
              <a:gd name="connsiteX1833" fmla="*/ 292153 w 2971357"/>
              <a:gd name="connsiteY1833" fmla="*/ 1011548 h 3024785"/>
              <a:gd name="connsiteX1834" fmla="*/ 304821 w 2971357"/>
              <a:gd name="connsiteY1834" fmla="*/ 984211 h 3024785"/>
              <a:gd name="connsiteX1835" fmla="*/ 316823 w 2971357"/>
              <a:gd name="connsiteY1835" fmla="*/ 955636 h 3024785"/>
              <a:gd name="connsiteX1836" fmla="*/ 329777 w 2971357"/>
              <a:gd name="connsiteY1836" fmla="*/ 927728 h 3024785"/>
              <a:gd name="connsiteX1837" fmla="*/ 344255 w 2971357"/>
              <a:gd name="connsiteY1837" fmla="*/ 901248 h 3024785"/>
              <a:gd name="connsiteX1838" fmla="*/ 170423 w 2971357"/>
              <a:gd name="connsiteY1838" fmla="*/ 889438 h 3024785"/>
              <a:gd name="connsiteX1839" fmla="*/ 159397 w 2971357"/>
              <a:gd name="connsiteY1839" fmla="*/ 910631 h 3024785"/>
              <a:gd name="connsiteX1840" fmla="*/ 153399 w 2971357"/>
              <a:gd name="connsiteY1840" fmla="*/ 921560 h 3024785"/>
              <a:gd name="connsiteX1841" fmla="*/ 151373 w 2971357"/>
              <a:gd name="connsiteY1841" fmla="*/ 925157 h 3024785"/>
              <a:gd name="connsiteX1842" fmla="*/ 143944 w 2971357"/>
              <a:gd name="connsiteY1842" fmla="*/ 937349 h 3024785"/>
              <a:gd name="connsiteX1843" fmla="*/ 151373 w 2971357"/>
              <a:gd name="connsiteY1843" fmla="*/ 925252 h 3024785"/>
              <a:gd name="connsiteX1844" fmla="*/ 153399 w 2971357"/>
              <a:gd name="connsiteY1844" fmla="*/ 921560 h 3024785"/>
              <a:gd name="connsiteX1845" fmla="*/ 159683 w 2971357"/>
              <a:gd name="connsiteY1845" fmla="*/ 910405 h 3024785"/>
              <a:gd name="connsiteX1846" fmla="*/ 170423 w 2971357"/>
              <a:gd name="connsiteY1846" fmla="*/ 889438 h 3024785"/>
              <a:gd name="connsiteX1847" fmla="*/ 469317 w 2971357"/>
              <a:gd name="connsiteY1847" fmla="*/ 886580 h 3024785"/>
              <a:gd name="connsiteX1848" fmla="*/ 441980 w 2971357"/>
              <a:gd name="connsiteY1848" fmla="*/ 936396 h 3024785"/>
              <a:gd name="connsiteX1849" fmla="*/ 422264 w 2971357"/>
              <a:gd name="connsiteY1849" fmla="*/ 978211 h 3024785"/>
              <a:gd name="connsiteX1850" fmla="*/ 441980 w 2971357"/>
              <a:gd name="connsiteY1850" fmla="*/ 936110 h 3024785"/>
              <a:gd name="connsiteX1851" fmla="*/ 438896 w 2971357"/>
              <a:gd name="connsiteY1851" fmla="*/ 868544 h 3024785"/>
              <a:gd name="connsiteX1852" fmla="*/ 432514 w 2971357"/>
              <a:gd name="connsiteY1852" fmla="*/ 882069 h 3024785"/>
              <a:gd name="connsiteX1853" fmla="*/ 423275 w 2971357"/>
              <a:gd name="connsiteY1853" fmla="*/ 898071 h 3024785"/>
              <a:gd name="connsiteX1854" fmla="*/ 432419 w 2971357"/>
              <a:gd name="connsiteY1854" fmla="*/ 882069 h 3024785"/>
              <a:gd name="connsiteX1855" fmla="*/ 438742 w 2971357"/>
              <a:gd name="connsiteY1855" fmla="*/ 868197 h 3024785"/>
              <a:gd name="connsiteX1856" fmla="*/ 423883 w 2971357"/>
              <a:gd name="connsiteY1856" fmla="*/ 887247 h 3024785"/>
              <a:gd name="connsiteX1857" fmla="*/ 438742 w 2971357"/>
              <a:gd name="connsiteY1857" fmla="*/ 868197 h 3024785"/>
              <a:gd name="connsiteX1858" fmla="*/ 315203 w 2971357"/>
              <a:gd name="connsiteY1858" fmla="*/ 866387 h 3024785"/>
              <a:gd name="connsiteX1859" fmla="*/ 287390 w 2971357"/>
              <a:gd name="connsiteY1859" fmla="*/ 918394 h 3024785"/>
              <a:gd name="connsiteX1860" fmla="*/ 315203 w 2971357"/>
              <a:gd name="connsiteY1860" fmla="*/ 866387 h 3024785"/>
              <a:gd name="connsiteX1861" fmla="*/ 2614443 w 2971357"/>
              <a:gd name="connsiteY1861" fmla="*/ 863148 h 3024785"/>
              <a:gd name="connsiteX1862" fmla="*/ 2615396 w 2971357"/>
              <a:gd name="connsiteY1862" fmla="*/ 866863 h 3024785"/>
              <a:gd name="connsiteX1863" fmla="*/ 2621682 w 2971357"/>
              <a:gd name="connsiteY1863" fmla="*/ 878103 h 3024785"/>
              <a:gd name="connsiteX1864" fmla="*/ 2636637 w 2971357"/>
              <a:gd name="connsiteY1864" fmla="*/ 904677 h 3024785"/>
              <a:gd name="connsiteX1865" fmla="*/ 2643113 w 2971357"/>
              <a:gd name="connsiteY1865" fmla="*/ 921156 h 3024785"/>
              <a:gd name="connsiteX1866" fmla="*/ 2628540 w 2971357"/>
              <a:gd name="connsiteY1866" fmla="*/ 897057 h 3024785"/>
              <a:gd name="connsiteX1867" fmla="*/ 2610729 w 2971357"/>
              <a:gd name="connsiteY1867" fmla="*/ 867530 h 3024785"/>
              <a:gd name="connsiteX1868" fmla="*/ 2621873 w 2971357"/>
              <a:gd name="connsiteY1868" fmla="*/ 900201 h 3024785"/>
              <a:gd name="connsiteX1869" fmla="*/ 2609395 w 2971357"/>
              <a:gd name="connsiteY1869" fmla="*/ 884580 h 3024785"/>
              <a:gd name="connsiteX1870" fmla="*/ 2607204 w 2971357"/>
              <a:gd name="connsiteY1870" fmla="*/ 887151 h 3024785"/>
              <a:gd name="connsiteX1871" fmla="*/ 2621587 w 2971357"/>
              <a:gd name="connsiteY1871" fmla="*/ 912869 h 3024785"/>
              <a:gd name="connsiteX1872" fmla="*/ 2634827 w 2971357"/>
              <a:gd name="connsiteY1872" fmla="*/ 939158 h 3024785"/>
              <a:gd name="connsiteX1873" fmla="*/ 2647876 w 2971357"/>
              <a:gd name="connsiteY1873" fmla="*/ 962970 h 3024785"/>
              <a:gd name="connsiteX1874" fmla="*/ 2653305 w 2971357"/>
              <a:gd name="connsiteY1874" fmla="*/ 975353 h 3024785"/>
              <a:gd name="connsiteX1875" fmla="*/ 2649876 w 2971357"/>
              <a:gd name="connsiteY1875" fmla="*/ 979068 h 3024785"/>
              <a:gd name="connsiteX1876" fmla="*/ 2649876 w 2971357"/>
              <a:gd name="connsiteY1876" fmla="*/ 983735 h 3024785"/>
              <a:gd name="connsiteX1877" fmla="*/ 2663021 w 2971357"/>
              <a:gd name="connsiteY1877" fmla="*/ 1015929 h 3024785"/>
              <a:gd name="connsiteX1878" fmla="*/ 2677785 w 2971357"/>
              <a:gd name="connsiteY1878" fmla="*/ 1051648 h 3024785"/>
              <a:gd name="connsiteX1879" fmla="*/ 2682357 w 2971357"/>
              <a:gd name="connsiteY1879" fmla="*/ 1064697 h 3024785"/>
              <a:gd name="connsiteX1880" fmla="*/ 2677785 w 2971357"/>
              <a:gd name="connsiteY1880" fmla="*/ 1067079 h 3024785"/>
              <a:gd name="connsiteX1881" fmla="*/ 2666831 w 2971357"/>
              <a:gd name="connsiteY1881" fmla="*/ 1038980 h 3024785"/>
              <a:gd name="connsiteX1882" fmla="*/ 2661306 w 2971357"/>
              <a:gd name="connsiteY1882" fmla="*/ 1024978 h 3024785"/>
              <a:gd name="connsiteX1883" fmla="*/ 2655115 w 2971357"/>
              <a:gd name="connsiteY1883" fmla="*/ 1011167 h 3024785"/>
              <a:gd name="connsiteX1884" fmla="*/ 2636065 w 2971357"/>
              <a:gd name="connsiteY1884" fmla="*/ 977639 h 3024785"/>
              <a:gd name="connsiteX1885" fmla="*/ 2628445 w 2971357"/>
              <a:gd name="connsiteY1885" fmla="*/ 965447 h 3024785"/>
              <a:gd name="connsiteX1886" fmla="*/ 2631207 w 2971357"/>
              <a:gd name="connsiteY1886" fmla="*/ 974972 h 3024785"/>
              <a:gd name="connsiteX1887" fmla="*/ 2669307 w 2971357"/>
              <a:gd name="connsiteY1887" fmla="*/ 1054601 h 3024785"/>
              <a:gd name="connsiteX1888" fmla="*/ 2730458 w 2971357"/>
              <a:gd name="connsiteY1888" fmla="*/ 1228528 h 3024785"/>
              <a:gd name="connsiteX1889" fmla="*/ 2748365 w 2971357"/>
              <a:gd name="connsiteY1889" fmla="*/ 1298060 h 3024785"/>
              <a:gd name="connsiteX1890" fmla="*/ 2748555 w 2971357"/>
              <a:gd name="connsiteY1890" fmla="*/ 1298060 h 3024785"/>
              <a:gd name="connsiteX1891" fmla="*/ 2744841 w 2971357"/>
              <a:gd name="connsiteY1891" fmla="*/ 1266437 h 3024785"/>
              <a:gd name="connsiteX1892" fmla="*/ 2734744 w 2971357"/>
              <a:gd name="connsiteY1892" fmla="*/ 1217669 h 3024785"/>
              <a:gd name="connsiteX1893" fmla="*/ 2733887 w 2971357"/>
              <a:gd name="connsiteY1893" fmla="*/ 1204524 h 3024785"/>
              <a:gd name="connsiteX1894" fmla="*/ 2737030 w 2971357"/>
              <a:gd name="connsiteY1894" fmla="*/ 1207572 h 3024785"/>
              <a:gd name="connsiteX1895" fmla="*/ 2734363 w 2971357"/>
              <a:gd name="connsiteY1895" fmla="*/ 1194047 h 3024785"/>
              <a:gd name="connsiteX1896" fmla="*/ 2729791 w 2971357"/>
              <a:gd name="connsiteY1896" fmla="*/ 1176616 h 3024785"/>
              <a:gd name="connsiteX1897" fmla="*/ 2728172 w 2971357"/>
              <a:gd name="connsiteY1897" fmla="*/ 1143660 h 3024785"/>
              <a:gd name="connsiteX1898" fmla="*/ 2728579 w 2971357"/>
              <a:gd name="connsiteY1898" fmla="*/ 1141826 h 3024785"/>
              <a:gd name="connsiteX1899" fmla="*/ 2717301 w 2971357"/>
              <a:gd name="connsiteY1899" fmla="*/ 1105989 h 3024785"/>
              <a:gd name="connsiteX1900" fmla="*/ 2707883 w 2971357"/>
              <a:gd name="connsiteY1900" fmla="*/ 1075366 h 3024785"/>
              <a:gd name="connsiteX1901" fmla="*/ 2717301 w 2971357"/>
              <a:gd name="connsiteY1901" fmla="*/ 1105918 h 3024785"/>
              <a:gd name="connsiteX1902" fmla="*/ 2728580 w 2971357"/>
              <a:gd name="connsiteY1902" fmla="*/ 1141825 h 3024785"/>
              <a:gd name="connsiteX1903" fmla="*/ 2728743 w 2971357"/>
              <a:gd name="connsiteY1903" fmla="*/ 1141088 h 3024785"/>
              <a:gd name="connsiteX1904" fmla="*/ 2723981 w 2971357"/>
              <a:gd name="connsiteY1904" fmla="*/ 1112513 h 3024785"/>
              <a:gd name="connsiteX1905" fmla="*/ 2717313 w 2971357"/>
              <a:gd name="connsiteY1905" fmla="*/ 1088510 h 3024785"/>
              <a:gd name="connsiteX1906" fmla="*/ 2712551 w 2971357"/>
              <a:gd name="connsiteY1906" fmla="*/ 1072889 h 3024785"/>
              <a:gd name="connsiteX1907" fmla="*/ 2705597 w 2971357"/>
              <a:gd name="connsiteY1907" fmla="*/ 1054601 h 3024785"/>
              <a:gd name="connsiteX1908" fmla="*/ 2707026 w 2971357"/>
              <a:gd name="connsiteY1908" fmla="*/ 1045743 h 3024785"/>
              <a:gd name="connsiteX1909" fmla="*/ 2701502 w 2971357"/>
              <a:gd name="connsiteY1909" fmla="*/ 1010024 h 3024785"/>
              <a:gd name="connsiteX1910" fmla="*/ 2676642 w 2971357"/>
              <a:gd name="connsiteY1910" fmla="*/ 952874 h 3024785"/>
              <a:gd name="connsiteX1911" fmla="*/ 2655782 w 2971357"/>
              <a:gd name="connsiteY1911" fmla="*/ 912488 h 3024785"/>
              <a:gd name="connsiteX1912" fmla="*/ 2649114 w 2971357"/>
              <a:gd name="connsiteY1912" fmla="*/ 897819 h 3024785"/>
              <a:gd name="connsiteX1913" fmla="*/ 2643971 w 2971357"/>
              <a:gd name="connsiteY1913" fmla="*/ 888961 h 3024785"/>
              <a:gd name="connsiteX1914" fmla="*/ 2614443 w 2971357"/>
              <a:gd name="connsiteY1914" fmla="*/ 863148 h 3024785"/>
              <a:gd name="connsiteX1915" fmla="*/ 421311 w 2971357"/>
              <a:gd name="connsiteY1915" fmla="*/ 861148 h 3024785"/>
              <a:gd name="connsiteX1916" fmla="*/ 356732 w 2971357"/>
              <a:gd name="connsiteY1916" fmla="*/ 995832 h 3024785"/>
              <a:gd name="connsiteX1917" fmla="*/ 421311 w 2971357"/>
              <a:gd name="connsiteY1917" fmla="*/ 861148 h 3024785"/>
              <a:gd name="connsiteX1918" fmla="*/ 178805 w 2971357"/>
              <a:gd name="connsiteY1918" fmla="*/ 854672 h 3024785"/>
              <a:gd name="connsiteX1919" fmla="*/ 167089 w 2971357"/>
              <a:gd name="connsiteY1919" fmla="*/ 868102 h 3024785"/>
              <a:gd name="connsiteX1920" fmla="*/ 147468 w 2971357"/>
              <a:gd name="connsiteY1920" fmla="*/ 909345 h 3024785"/>
              <a:gd name="connsiteX1921" fmla="*/ 130037 w 2971357"/>
              <a:gd name="connsiteY1921" fmla="*/ 945731 h 3024785"/>
              <a:gd name="connsiteX1922" fmla="*/ 122036 w 2971357"/>
              <a:gd name="connsiteY1922" fmla="*/ 975163 h 3024785"/>
              <a:gd name="connsiteX1923" fmla="*/ 110511 w 2971357"/>
              <a:gd name="connsiteY1923" fmla="*/ 1011072 h 3024785"/>
              <a:gd name="connsiteX1924" fmla="*/ 111394 w 2971357"/>
              <a:gd name="connsiteY1924" fmla="*/ 1016371 h 3024785"/>
              <a:gd name="connsiteX1925" fmla="*/ 111273 w 2971357"/>
              <a:gd name="connsiteY1925" fmla="*/ 1016692 h 3024785"/>
              <a:gd name="connsiteX1926" fmla="*/ 100700 w 2971357"/>
              <a:gd name="connsiteY1926" fmla="*/ 1052506 h 3024785"/>
              <a:gd name="connsiteX1927" fmla="*/ 92699 w 2971357"/>
              <a:gd name="connsiteY1927" fmla="*/ 1081081 h 3024785"/>
              <a:gd name="connsiteX1928" fmla="*/ 85198 w 2971357"/>
              <a:gd name="connsiteY1928" fmla="*/ 1108559 h 3024785"/>
              <a:gd name="connsiteX1929" fmla="*/ 82888 w 2971357"/>
              <a:gd name="connsiteY1929" fmla="*/ 1116514 h 3024785"/>
              <a:gd name="connsiteX1930" fmla="*/ 83555 w 2971357"/>
              <a:gd name="connsiteY1930" fmla="*/ 1089844 h 3024785"/>
              <a:gd name="connsiteX1931" fmla="*/ 91366 w 2971357"/>
              <a:gd name="connsiteY1931" fmla="*/ 1044695 h 3024785"/>
              <a:gd name="connsiteX1932" fmla="*/ 78031 w 2971357"/>
              <a:gd name="connsiteY1932" fmla="*/ 1087748 h 3024785"/>
              <a:gd name="connsiteX1933" fmla="*/ 66886 w 2971357"/>
              <a:gd name="connsiteY1933" fmla="*/ 1129849 h 3024785"/>
              <a:gd name="connsiteX1934" fmla="*/ 62505 w 2971357"/>
              <a:gd name="connsiteY1934" fmla="*/ 1143565 h 3024785"/>
              <a:gd name="connsiteX1935" fmla="*/ 56218 w 2971357"/>
              <a:gd name="connsiteY1935" fmla="*/ 1166044 h 3024785"/>
              <a:gd name="connsiteX1936" fmla="*/ 47551 w 2971357"/>
              <a:gd name="connsiteY1936" fmla="*/ 1195190 h 3024785"/>
              <a:gd name="connsiteX1937" fmla="*/ 41169 w 2971357"/>
              <a:gd name="connsiteY1937" fmla="*/ 1213002 h 3024785"/>
              <a:gd name="connsiteX1938" fmla="*/ 40359 w 2971357"/>
              <a:gd name="connsiteY1938" fmla="*/ 1214621 h 3024785"/>
              <a:gd name="connsiteX1939" fmla="*/ 37930 w 2971357"/>
              <a:gd name="connsiteY1939" fmla="*/ 1214621 h 3024785"/>
              <a:gd name="connsiteX1940" fmla="*/ 41121 w 2971357"/>
              <a:gd name="connsiteY1940" fmla="*/ 1196785 h 3024785"/>
              <a:gd name="connsiteX1941" fmla="*/ 44360 w 2971357"/>
              <a:gd name="connsiteY1941" fmla="*/ 1179427 h 3024785"/>
              <a:gd name="connsiteX1942" fmla="*/ 50694 w 2971357"/>
              <a:gd name="connsiteY1942" fmla="*/ 1146518 h 3024785"/>
              <a:gd name="connsiteX1943" fmla="*/ 50503 w 2971357"/>
              <a:gd name="connsiteY1943" fmla="*/ 1146518 h 3024785"/>
              <a:gd name="connsiteX1944" fmla="*/ 44252 w 2971357"/>
              <a:gd name="connsiteY1944" fmla="*/ 1179284 h 3024785"/>
              <a:gd name="connsiteX1945" fmla="*/ 41121 w 2971357"/>
              <a:gd name="connsiteY1945" fmla="*/ 1196785 h 3024785"/>
              <a:gd name="connsiteX1946" fmla="*/ 37740 w 2971357"/>
              <a:gd name="connsiteY1946" fmla="*/ 1214907 h 3024785"/>
              <a:gd name="connsiteX1947" fmla="*/ 40216 w 2971357"/>
              <a:gd name="connsiteY1947" fmla="*/ 1214907 h 3024785"/>
              <a:gd name="connsiteX1948" fmla="*/ 40359 w 2971357"/>
              <a:gd name="connsiteY1948" fmla="*/ 1214621 h 3024785"/>
              <a:gd name="connsiteX1949" fmla="*/ 40407 w 2971357"/>
              <a:gd name="connsiteY1949" fmla="*/ 1214621 h 3024785"/>
              <a:gd name="connsiteX1950" fmla="*/ 41359 w 2971357"/>
              <a:gd name="connsiteY1950" fmla="*/ 1212716 h 3024785"/>
              <a:gd name="connsiteX1951" fmla="*/ 47741 w 2971357"/>
              <a:gd name="connsiteY1951" fmla="*/ 1194905 h 3024785"/>
              <a:gd name="connsiteX1952" fmla="*/ 56409 w 2971357"/>
              <a:gd name="connsiteY1952" fmla="*/ 1165758 h 3024785"/>
              <a:gd name="connsiteX1953" fmla="*/ 62695 w 2971357"/>
              <a:gd name="connsiteY1953" fmla="*/ 1143279 h 3024785"/>
              <a:gd name="connsiteX1954" fmla="*/ 67077 w 2971357"/>
              <a:gd name="connsiteY1954" fmla="*/ 1129563 h 3024785"/>
              <a:gd name="connsiteX1955" fmla="*/ 70601 w 2971357"/>
              <a:gd name="connsiteY1955" fmla="*/ 1149566 h 3024785"/>
              <a:gd name="connsiteX1956" fmla="*/ 72792 w 2971357"/>
              <a:gd name="connsiteY1956" fmla="*/ 1149566 h 3024785"/>
              <a:gd name="connsiteX1957" fmla="*/ 83079 w 2971357"/>
              <a:gd name="connsiteY1957" fmla="*/ 1116323 h 3024785"/>
              <a:gd name="connsiteX1958" fmla="*/ 85198 w 2971357"/>
              <a:gd name="connsiteY1958" fmla="*/ 1108559 h 3024785"/>
              <a:gd name="connsiteX1959" fmla="*/ 92985 w 2971357"/>
              <a:gd name="connsiteY1959" fmla="*/ 1081748 h 3024785"/>
              <a:gd name="connsiteX1960" fmla="*/ 93121 w 2971357"/>
              <a:gd name="connsiteY1960" fmla="*/ 1081260 h 3024785"/>
              <a:gd name="connsiteX1961" fmla="*/ 95917 w 2971357"/>
              <a:gd name="connsiteY1961" fmla="*/ 1082447 h 3024785"/>
              <a:gd name="connsiteX1962" fmla="*/ 98033 w 2971357"/>
              <a:gd name="connsiteY1962" fmla="*/ 1112799 h 3024785"/>
              <a:gd name="connsiteX1963" fmla="*/ 95944 w 2971357"/>
              <a:gd name="connsiteY1963" fmla="*/ 1082447 h 3024785"/>
              <a:gd name="connsiteX1964" fmla="*/ 93122 w 2971357"/>
              <a:gd name="connsiteY1964" fmla="*/ 1081259 h 3024785"/>
              <a:gd name="connsiteX1965" fmla="*/ 100986 w 2971357"/>
              <a:gd name="connsiteY1965" fmla="*/ 1053173 h 3024785"/>
              <a:gd name="connsiteX1966" fmla="*/ 111559 w 2971357"/>
              <a:gd name="connsiteY1966" fmla="*/ 1017359 h 3024785"/>
              <a:gd name="connsiteX1967" fmla="*/ 111394 w 2971357"/>
              <a:gd name="connsiteY1967" fmla="*/ 1016371 h 3024785"/>
              <a:gd name="connsiteX1968" fmla="*/ 123751 w 2971357"/>
              <a:gd name="connsiteY1968" fmla="*/ 983735 h 3024785"/>
              <a:gd name="connsiteX1969" fmla="*/ 137181 w 2971357"/>
              <a:gd name="connsiteY1969" fmla="*/ 951731 h 3024785"/>
              <a:gd name="connsiteX1970" fmla="*/ 157183 w 2971357"/>
              <a:gd name="connsiteY1970" fmla="*/ 902868 h 3024785"/>
              <a:gd name="connsiteX1971" fmla="*/ 178805 w 2971357"/>
              <a:gd name="connsiteY1971" fmla="*/ 854672 h 3024785"/>
              <a:gd name="connsiteX1972" fmla="*/ 2667116 w 2971357"/>
              <a:gd name="connsiteY1972" fmla="*/ 846956 h 3024785"/>
              <a:gd name="connsiteX1973" fmla="*/ 2677307 w 2971357"/>
              <a:gd name="connsiteY1973" fmla="*/ 866387 h 3024785"/>
              <a:gd name="connsiteX1974" fmla="*/ 2684737 w 2971357"/>
              <a:gd name="connsiteY1974" fmla="*/ 880008 h 3024785"/>
              <a:gd name="connsiteX1975" fmla="*/ 2677307 w 2971357"/>
              <a:gd name="connsiteY1975" fmla="*/ 866482 h 3024785"/>
              <a:gd name="connsiteX1976" fmla="*/ 2667116 w 2971357"/>
              <a:gd name="connsiteY1976" fmla="*/ 846956 h 3024785"/>
              <a:gd name="connsiteX1977" fmla="*/ 161660 w 2971357"/>
              <a:gd name="connsiteY1977" fmla="*/ 845718 h 3024785"/>
              <a:gd name="connsiteX1978" fmla="*/ 153278 w 2971357"/>
              <a:gd name="connsiteY1978" fmla="*/ 866483 h 3024785"/>
              <a:gd name="connsiteX1979" fmla="*/ 153754 w 2971357"/>
              <a:gd name="connsiteY1979" fmla="*/ 866483 h 3024785"/>
              <a:gd name="connsiteX1980" fmla="*/ 161660 w 2971357"/>
              <a:gd name="connsiteY1980" fmla="*/ 845718 h 3024785"/>
              <a:gd name="connsiteX1981" fmla="*/ 398223 w 2971357"/>
              <a:gd name="connsiteY1981" fmla="*/ 844065 h 3024785"/>
              <a:gd name="connsiteX1982" fmla="*/ 368029 w 2971357"/>
              <a:gd name="connsiteY1982" fmla="*/ 896357 h 3024785"/>
              <a:gd name="connsiteX1983" fmla="*/ 368029 w 2971357"/>
              <a:gd name="connsiteY1983" fmla="*/ 896262 h 3024785"/>
              <a:gd name="connsiteX1984" fmla="*/ 261101 w 2971357"/>
              <a:gd name="connsiteY1984" fmla="*/ 802761 h 3024785"/>
              <a:gd name="connsiteX1985" fmla="*/ 255469 w 2971357"/>
              <a:gd name="connsiteY1985" fmla="*/ 803856 h 3024785"/>
              <a:gd name="connsiteX1986" fmla="*/ 255487 w 2971357"/>
              <a:gd name="connsiteY1986" fmla="*/ 803807 h 3024785"/>
              <a:gd name="connsiteX1987" fmla="*/ 256093 w 2971357"/>
              <a:gd name="connsiteY1987" fmla="*/ 806952 h 3024785"/>
              <a:gd name="connsiteX1988" fmla="*/ 261101 w 2971357"/>
              <a:gd name="connsiteY1988" fmla="*/ 802761 h 3024785"/>
              <a:gd name="connsiteX1989" fmla="*/ 299868 w 2971357"/>
              <a:gd name="connsiteY1989" fmla="*/ 785425 h 3024785"/>
              <a:gd name="connsiteX1990" fmla="*/ 287962 w 2971357"/>
              <a:gd name="connsiteY1990" fmla="*/ 804475 h 3024785"/>
              <a:gd name="connsiteX1991" fmla="*/ 299868 w 2971357"/>
              <a:gd name="connsiteY1991" fmla="*/ 785425 h 3024785"/>
              <a:gd name="connsiteX1992" fmla="*/ 263768 w 2971357"/>
              <a:gd name="connsiteY1992" fmla="*/ 781234 h 3024785"/>
              <a:gd name="connsiteX1993" fmla="*/ 255487 w 2971357"/>
              <a:gd name="connsiteY1993" fmla="*/ 803807 h 3024785"/>
              <a:gd name="connsiteX1994" fmla="*/ 255469 w 2971357"/>
              <a:gd name="connsiteY1994" fmla="*/ 803713 h 3024785"/>
              <a:gd name="connsiteX1995" fmla="*/ 263768 w 2971357"/>
              <a:gd name="connsiteY1995" fmla="*/ 781234 h 3024785"/>
              <a:gd name="connsiteX1996" fmla="*/ 2654829 w 2971357"/>
              <a:gd name="connsiteY1996" fmla="*/ 770947 h 3024785"/>
              <a:gd name="connsiteX1997" fmla="*/ 2671212 w 2971357"/>
              <a:gd name="connsiteY1997" fmla="*/ 795998 h 3024785"/>
              <a:gd name="connsiteX1998" fmla="*/ 2689119 w 2971357"/>
              <a:gd name="connsiteY1998" fmla="*/ 829336 h 3024785"/>
              <a:gd name="connsiteX1999" fmla="*/ 2671116 w 2971357"/>
              <a:gd name="connsiteY1999" fmla="*/ 795998 h 3024785"/>
              <a:gd name="connsiteX2000" fmla="*/ 504751 w 2971357"/>
              <a:gd name="connsiteY2000" fmla="*/ 769899 h 3024785"/>
              <a:gd name="connsiteX2001" fmla="*/ 482558 w 2971357"/>
              <a:gd name="connsiteY2001" fmla="*/ 802761 h 3024785"/>
              <a:gd name="connsiteX2002" fmla="*/ 504751 w 2971357"/>
              <a:gd name="connsiteY2002" fmla="*/ 769899 h 3024785"/>
              <a:gd name="connsiteX2003" fmla="*/ 163375 w 2971357"/>
              <a:gd name="connsiteY2003" fmla="*/ 709415 h 3024785"/>
              <a:gd name="connsiteX2004" fmla="*/ 140229 w 2971357"/>
              <a:gd name="connsiteY2004" fmla="*/ 751706 h 3024785"/>
              <a:gd name="connsiteX2005" fmla="*/ 145253 w 2971357"/>
              <a:gd name="connsiteY2005" fmla="*/ 747599 h 3024785"/>
              <a:gd name="connsiteX2006" fmla="*/ 145322 w 2971357"/>
              <a:gd name="connsiteY2006" fmla="*/ 747487 h 3024785"/>
              <a:gd name="connsiteX2007" fmla="*/ 145360 w 2971357"/>
              <a:gd name="connsiteY2007" fmla="*/ 747456 h 3024785"/>
              <a:gd name="connsiteX2008" fmla="*/ 160422 w 2971357"/>
              <a:gd name="connsiteY2008" fmla="*/ 723131 h 3024785"/>
              <a:gd name="connsiteX2009" fmla="*/ 145322 w 2971357"/>
              <a:gd name="connsiteY2009" fmla="*/ 747487 h 3024785"/>
              <a:gd name="connsiteX2010" fmla="*/ 140229 w 2971357"/>
              <a:gd name="connsiteY2010" fmla="*/ 751706 h 3024785"/>
              <a:gd name="connsiteX2011" fmla="*/ 163375 w 2971357"/>
              <a:gd name="connsiteY2011" fmla="*/ 709415 h 3024785"/>
              <a:gd name="connsiteX2012" fmla="*/ 341587 w 2971357"/>
              <a:gd name="connsiteY2012" fmla="*/ 703224 h 3024785"/>
              <a:gd name="connsiteX2013" fmla="*/ 337111 w 2971357"/>
              <a:gd name="connsiteY2013" fmla="*/ 708844 h 3024785"/>
              <a:gd name="connsiteX2014" fmla="*/ 337210 w 2971357"/>
              <a:gd name="connsiteY2014" fmla="*/ 708626 h 3024785"/>
              <a:gd name="connsiteX2015" fmla="*/ 182806 w 2971357"/>
              <a:gd name="connsiteY2015" fmla="*/ 683317 h 3024785"/>
              <a:gd name="connsiteX2016" fmla="*/ 169947 w 2971357"/>
              <a:gd name="connsiteY2016" fmla="*/ 705605 h 3024785"/>
              <a:gd name="connsiteX2017" fmla="*/ 170328 w 2971357"/>
              <a:gd name="connsiteY2017" fmla="*/ 705605 h 3024785"/>
              <a:gd name="connsiteX2018" fmla="*/ 182806 w 2971357"/>
              <a:gd name="connsiteY2018" fmla="*/ 683317 h 3024785"/>
              <a:gd name="connsiteX2019" fmla="*/ 351493 w 2971357"/>
              <a:gd name="connsiteY2019" fmla="*/ 677316 h 3024785"/>
              <a:gd name="connsiteX2020" fmla="*/ 337210 w 2971357"/>
              <a:gd name="connsiteY2020" fmla="*/ 708626 h 3024785"/>
              <a:gd name="connsiteX2021" fmla="*/ 337111 w 2971357"/>
              <a:gd name="connsiteY2021" fmla="*/ 708749 h 3024785"/>
              <a:gd name="connsiteX2022" fmla="*/ 364733 w 2971357"/>
              <a:gd name="connsiteY2022" fmla="*/ 671887 h 3024785"/>
              <a:gd name="connsiteX2023" fmla="*/ 341111 w 2971357"/>
              <a:gd name="connsiteY2023" fmla="*/ 703700 h 3024785"/>
              <a:gd name="connsiteX2024" fmla="*/ 364733 w 2971357"/>
              <a:gd name="connsiteY2024" fmla="*/ 671887 h 3024785"/>
              <a:gd name="connsiteX2025" fmla="*/ 370353 w 2971357"/>
              <a:gd name="connsiteY2025" fmla="*/ 668934 h 3024785"/>
              <a:gd name="connsiteX2026" fmla="*/ 370548 w 2971357"/>
              <a:gd name="connsiteY2026" fmla="*/ 669086 h 3024785"/>
              <a:gd name="connsiteX2027" fmla="*/ 372012 w 2971357"/>
              <a:gd name="connsiteY2027" fmla="*/ 670224 h 3024785"/>
              <a:gd name="connsiteX2028" fmla="*/ 371972 w 2971357"/>
              <a:gd name="connsiteY2028" fmla="*/ 670267 h 3024785"/>
              <a:gd name="connsiteX2029" fmla="*/ 370544 w 2971357"/>
              <a:gd name="connsiteY2029" fmla="*/ 669092 h 3024785"/>
              <a:gd name="connsiteX2030" fmla="*/ 383437 w 2971357"/>
              <a:gd name="connsiteY2030" fmla="*/ 659504 h 3024785"/>
              <a:gd name="connsiteX2031" fmla="*/ 384545 w 2971357"/>
              <a:gd name="connsiteY2031" fmla="*/ 662457 h 3024785"/>
              <a:gd name="connsiteX2032" fmla="*/ 372067 w 2971357"/>
              <a:gd name="connsiteY2032" fmla="*/ 670267 h 3024785"/>
              <a:gd name="connsiteX2033" fmla="*/ 372012 w 2971357"/>
              <a:gd name="connsiteY2033" fmla="*/ 670224 h 3024785"/>
              <a:gd name="connsiteX2034" fmla="*/ 380218 w 2971357"/>
              <a:gd name="connsiteY2034" fmla="*/ 661546 h 3024785"/>
              <a:gd name="connsiteX2035" fmla="*/ 383437 w 2971357"/>
              <a:gd name="connsiteY2035" fmla="*/ 659504 h 3024785"/>
              <a:gd name="connsiteX2036" fmla="*/ 2724004 w 2971357"/>
              <a:gd name="connsiteY2036" fmla="*/ 659028 h 3024785"/>
              <a:gd name="connsiteX2037" fmla="*/ 2721885 w 2971357"/>
              <a:gd name="connsiteY2037" fmla="*/ 659409 h 3024785"/>
              <a:gd name="connsiteX2038" fmla="*/ 2729981 w 2971357"/>
              <a:gd name="connsiteY2038" fmla="*/ 665220 h 3024785"/>
              <a:gd name="connsiteX2039" fmla="*/ 2724004 w 2971357"/>
              <a:gd name="connsiteY2039" fmla="*/ 659028 h 3024785"/>
              <a:gd name="connsiteX2040" fmla="*/ 2707406 w 2971357"/>
              <a:gd name="connsiteY2040" fmla="*/ 648932 h 3024785"/>
              <a:gd name="connsiteX2041" fmla="*/ 2738199 w 2971357"/>
              <a:gd name="connsiteY2041" fmla="*/ 692934 h 3024785"/>
              <a:gd name="connsiteX2042" fmla="*/ 2733732 w 2971357"/>
              <a:gd name="connsiteY2042" fmla="*/ 692747 h 3024785"/>
              <a:gd name="connsiteX2043" fmla="*/ 2732924 w 2971357"/>
              <a:gd name="connsiteY2043" fmla="*/ 694839 h 3024785"/>
              <a:gd name="connsiteX2044" fmla="*/ 2732924 w 2971357"/>
              <a:gd name="connsiteY2044" fmla="*/ 694840 h 3024785"/>
              <a:gd name="connsiteX2045" fmla="*/ 2732924 w 2971357"/>
              <a:gd name="connsiteY2045" fmla="*/ 694841 h 3024785"/>
              <a:gd name="connsiteX2046" fmla="*/ 2736553 w 2971357"/>
              <a:gd name="connsiteY2046" fmla="*/ 703701 h 3024785"/>
              <a:gd name="connsiteX2047" fmla="*/ 2732924 w 2971357"/>
              <a:gd name="connsiteY2047" fmla="*/ 694840 h 3024785"/>
              <a:gd name="connsiteX2048" fmla="*/ 2733732 w 2971357"/>
              <a:gd name="connsiteY2048" fmla="*/ 692759 h 3024785"/>
              <a:gd name="connsiteX2049" fmla="*/ 2738268 w 2971357"/>
              <a:gd name="connsiteY2049" fmla="*/ 693033 h 3024785"/>
              <a:gd name="connsiteX2050" fmla="*/ 2738199 w 2971357"/>
              <a:gd name="connsiteY2050" fmla="*/ 692934 h 3024785"/>
              <a:gd name="connsiteX2051" fmla="*/ 2738268 w 2971357"/>
              <a:gd name="connsiteY2051" fmla="*/ 692937 h 3024785"/>
              <a:gd name="connsiteX2052" fmla="*/ 2707406 w 2971357"/>
              <a:gd name="connsiteY2052" fmla="*/ 648932 h 3024785"/>
              <a:gd name="connsiteX2053" fmla="*/ 606154 w 2971357"/>
              <a:gd name="connsiteY2053" fmla="*/ 641563 h 3024785"/>
              <a:gd name="connsiteX2054" fmla="*/ 606154 w 2971357"/>
              <a:gd name="connsiteY2054" fmla="*/ 641658 h 3024785"/>
              <a:gd name="connsiteX2055" fmla="*/ 593772 w 2971357"/>
              <a:gd name="connsiteY2055" fmla="*/ 651564 h 3024785"/>
              <a:gd name="connsiteX2056" fmla="*/ 2576629 w 2971357"/>
              <a:gd name="connsiteY2056" fmla="*/ 632168 h 3024785"/>
              <a:gd name="connsiteX2057" fmla="*/ 2590345 w 2971357"/>
              <a:gd name="connsiteY2057" fmla="*/ 649122 h 3024785"/>
              <a:gd name="connsiteX2058" fmla="*/ 2591869 w 2971357"/>
              <a:gd name="connsiteY2058" fmla="*/ 649694 h 3024785"/>
              <a:gd name="connsiteX2059" fmla="*/ 2590345 w 2971357"/>
              <a:gd name="connsiteY2059" fmla="*/ 649218 h 3024785"/>
              <a:gd name="connsiteX2060" fmla="*/ 2667878 w 2971357"/>
              <a:gd name="connsiteY2060" fmla="*/ 612832 h 3024785"/>
              <a:gd name="connsiteX2061" fmla="*/ 2676450 w 2971357"/>
              <a:gd name="connsiteY2061" fmla="*/ 626262 h 3024785"/>
              <a:gd name="connsiteX2062" fmla="*/ 2668259 w 2971357"/>
              <a:gd name="connsiteY2062" fmla="*/ 612832 h 3024785"/>
              <a:gd name="connsiteX2063" fmla="*/ 2686928 w 2971357"/>
              <a:gd name="connsiteY2063" fmla="*/ 605212 h 3024785"/>
              <a:gd name="connsiteX2064" fmla="*/ 2719408 w 2971357"/>
              <a:gd name="connsiteY2064" fmla="*/ 639788 h 3024785"/>
              <a:gd name="connsiteX2065" fmla="*/ 2686928 w 2971357"/>
              <a:gd name="connsiteY2065" fmla="*/ 605212 h 3024785"/>
              <a:gd name="connsiteX2066" fmla="*/ 2544053 w 2971357"/>
              <a:gd name="connsiteY2066" fmla="*/ 604545 h 3024785"/>
              <a:gd name="connsiteX2067" fmla="*/ 2558436 w 2971357"/>
              <a:gd name="connsiteY2067" fmla="*/ 616356 h 3024785"/>
              <a:gd name="connsiteX2068" fmla="*/ 2544138 w 2971357"/>
              <a:gd name="connsiteY2068" fmla="*/ 604691 h 3024785"/>
              <a:gd name="connsiteX2069" fmla="*/ 2543958 w 2971357"/>
              <a:gd name="connsiteY2069" fmla="*/ 604545 h 3024785"/>
              <a:gd name="connsiteX2070" fmla="*/ 2544138 w 2971357"/>
              <a:gd name="connsiteY2070" fmla="*/ 604691 h 3024785"/>
              <a:gd name="connsiteX2071" fmla="*/ 2548339 w 2971357"/>
              <a:gd name="connsiteY2071" fmla="*/ 611975 h 3024785"/>
              <a:gd name="connsiteX2072" fmla="*/ 2543958 w 2971357"/>
              <a:gd name="connsiteY2072" fmla="*/ 604545 h 3024785"/>
              <a:gd name="connsiteX2073" fmla="*/ 477128 w 2971357"/>
              <a:gd name="connsiteY2073" fmla="*/ 593782 h 3024785"/>
              <a:gd name="connsiteX2074" fmla="*/ 472461 w 2971357"/>
              <a:gd name="connsiteY2074" fmla="*/ 606450 h 3024785"/>
              <a:gd name="connsiteX2075" fmla="*/ 477128 w 2971357"/>
              <a:gd name="connsiteY2075" fmla="*/ 593782 h 3024785"/>
              <a:gd name="connsiteX2076" fmla="*/ 228621 w 2971357"/>
              <a:gd name="connsiteY2076" fmla="*/ 587114 h 3024785"/>
              <a:gd name="connsiteX2077" fmla="*/ 220144 w 2971357"/>
              <a:gd name="connsiteY2077" fmla="*/ 603688 h 3024785"/>
              <a:gd name="connsiteX2078" fmla="*/ 228621 w 2971357"/>
              <a:gd name="connsiteY2078" fmla="*/ 587305 h 3024785"/>
              <a:gd name="connsiteX2079" fmla="*/ 476938 w 2971357"/>
              <a:gd name="connsiteY2079" fmla="*/ 564635 h 3024785"/>
              <a:gd name="connsiteX2080" fmla="*/ 477100 w 2971357"/>
              <a:gd name="connsiteY2080" fmla="*/ 564852 h 3024785"/>
              <a:gd name="connsiteX2081" fmla="*/ 453316 w 2971357"/>
              <a:gd name="connsiteY2081" fmla="*/ 588447 h 3024785"/>
              <a:gd name="connsiteX2082" fmla="*/ 476938 w 2971357"/>
              <a:gd name="connsiteY2082" fmla="*/ 564635 h 3024785"/>
              <a:gd name="connsiteX2083" fmla="*/ 441594 w 2971357"/>
              <a:gd name="connsiteY2083" fmla="*/ 564447 h 3024785"/>
              <a:gd name="connsiteX2084" fmla="*/ 441981 w 2971357"/>
              <a:gd name="connsiteY2084" fmla="*/ 565873 h 3024785"/>
              <a:gd name="connsiteX2085" fmla="*/ 406643 w 2971357"/>
              <a:gd name="connsiteY2085" fmla="*/ 609593 h 3024785"/>
              <a:gd name="connsiteX2086" fmla="*/ 377592 w 2971357"/>
              <a:gd name="connsiteY2086" fmla="*/ 644455 h 3024785"/>
              <a:gd name="connsiteX2087" fmla="*/ 364543 w 2971357"/>
              <a:gd name="connsiteY2087" fmla="*/ 659885 h 3024785"/>
              <a:gd name="connsiteX2088" fmla="*/ 351017 w 2971357"/>
              <a:gd name="connsiteY2088" fmla="*/ 677887 h 3024785"/>
              <a:gd name="connsiteX2089" fmla="*/ 356447 w 2971357"/>
              <a:gd name="connsiteY2089" fmla="*/ 661028 h 3024785"/>
              <a:gd name="connsiteX2090" fmla="*/ 383783 w 2971357"/>
              <a:gd name="connsiteY2090" fmla="*/ 629310 h 3024785"/>
              <a:gd name="connsiteX2091" fmla="*/ 416359 w 2971357"/>
              <a:gd name="connsiteY2091" fmla="*/ 591210 h 3024785"/>
              <a:gd name="connsiteX2092" fmla="*/ 441594 w 2971357"/>
              <a:gd name="connsiteY2092" fmla="*/ 564447 h 3024785"/>
              <a:gd name="connsiteX2093" fmla="*/ 2479759 w 2971357"/>
              <a:gd name="connsiteY2093" fmla="*/ 561968 h 3024785"/>
              <a:gd name="connsiteX2094" fmla="*/ 2500333 w 2971357"/>
              <a:gd name="connsiteY2094" fmla="*/ 580447 h 3024785"/>
              <a:gd name="connsiteX2095" fmla="*/ 2589868 w 2971357"/>
              <a:gd name="connsiteY2095" fmla="*/ 679507 h 3024785"/>
              <a:gd name="connsiteX2096" fmla="*/ 2500237 w 2971357"/>
              <a:gd name="connsiteY2096" fmla="*/ 580447 h 3024785"/>
              <a:gd name="connsiteX2097" fmla="*/ 2479759 w 2971357"/>
              <a:gd name="connsiteY2097" fmla="*/ 561968 h 3024785"/>
              <a:gd name="connsiteX2098" fmla="*/ 2295546 w 2971357"/>
              <a:gd name="connsiteY2098" fmla="*/ 550728 h 3024785"/>
              <a:gd name="connsiteX2099" fmla="*/ 2294689 w 2971357"/>
              <a:gd name="connsiteY2099" fmla="*/ 551395 h 3024785"/>
              <a:gd name="connsiteX2100" fmla="*/ 2292879 w 2971357"/>
              <a:gd name="connsiteY2100" fmla="*/ 554157 h 3024785"/>
              <a:gd name="connsiteX2101" fmla="*/ 2337266 w 2971357"/>
              <a:gd name="connsiteY2101" fmla="*/ 592353 h 3024785"/>
              <a:gd name="connsiteX2102" fmla="*/ 2350315 w 2971357"/>
              <a:gd name="connsiteY2102" fmla="*/ 600068 h 3024785"/>
              <a:gd name="connsiteX2103" fmla="*/ 2349077 w 2971357"/>
              <a:gd name="connsiteY2103" fmla="*/ 595877 h 3024785"/>
              <a:gd name="connsiteX2104" fmla="*/ 2330503 w 2971357"/>
              <a:gd name="connsiteY2104" fmla="*/ 577970 h 3024785"/>
              <a:gd name="connsiteX2105" fmla="*/ 2295546 w 2971357"/>
              <a:gd name="connsiteY2105" fmla="*/ 550728 h 3024785"/>
              <a:gd name="connsiteX2106" fmla="*/ 310917 w 2971357"/>
              <a:gd name="connsiteY2106" fmla="*/ 547205 h 3024785"/>
              <a:gd name="connsiteX2107" fmla="*/ 299201 w 2971357"/>
              <a:gd name="connsiteY2107" fmla="*/ 563123 h 3024785"/>
              <a:gd name="connsiteX2108" fmla="*/ 299166 w 2971357"/>
              <a:gd name="connsiteY2108" fmla="*/ 563194 h 3024785"/>
              <a:gd name="connsiteX2109" fmla="*/ 299034 w 2971357"/>
              <a:gd name="connsiteY2109" fmla="*/ 563373 h 3024785"/>
              <a:gd name="connsiteX2110" fmla="*/ 296010 w 2971357"/>
              <a:gd name="connsiteY2110" fmla="*/ 569398 h 3024785"/>
              <a:gd name="connsiteX2111" fmla="*/ 295677 w 2971357"/>
              <a:gd name="connsiteY2111" fmla="*/ 569398 h 3024785"/>
              <a:gd name="connsiteX2112" fmla="*/ 269769 w 2971357"/>
              <a:gd name="connsiteY2112" fmla="*/ 602735 h 3024785"/>
              <a:gd name="connsiteX2113" fmla="*/ 295867 w 2971357"/>
              <a:gd name="connsiteY2113" fmla="*/ 569684 h 3024785"/>
              <a:gd name="connsiteX2114" fmla="*/ 296010 w 2971357"/>
              <a:gd name="connsiteY2114" fmla="*/ 569398 h 3024785"/>
              <a:gd name="connsiteX2115" fmla="*/ 296058 w 2971357"/>
              <a:gd name="connsiteY2115" fmla="*/ 569398 h 3024785"/>
              <a:gd name="connsiteX2116" fmla="*/ 299166 w 2971357"/>
              <a:gd name="connsiteY2116" fmla="*/ 563194 h 3024785"/>
              <a:gd name="connsiteX2117" fmla="*/ 269483 w 2971357"/>
              <a:gd name="connsiteY2117" fmla="*/ 526916 h 3024785"/>
              <a:gd name="connsiteX2118" fmla="*/ 260625 w 2971357"/>
              <a:gd name="connsiteY2118" fmla="*/ 542728 h 3024785"/>
              <a:gd name="connsiteX2119" fmla="*/ 260625 w 2971357"/>
              <a:gd name="connsiteY2119" fmla="*/ 542849 h 3024785"/>
              <a:gd name="connsiteX2120" fmla="*/ 244432 w 2971357"/>
              <a:gd name="connsiteY2120" fmla="*/ 563492 h 3024785"/>
              <a:gd name="connsiteX2121" fmla="*/ 260625 w 2971357"/>
              <a:gd name="connsiteY2121" fmla="*/ 542918 h 3024785"/>
              <a:gd name="connsiteX2122" fmla="*/ 260625 w 2971357"/>
              <a:gd name="connsiteY2122" fmla="*/ 542849 h 3024785"/>
              <a:gd name="connsiteX2123" fmla="*/ 260720 w 2971357"/>
              <a:gd name="connsiteY2123" fmla="*/ 542728 h 3024785"/>
              <a:gd name="connsiteX2124" fmla="*/ 269483 w 2971357"/>
              <a:gd name="connsiteY2124" fmla="*/ 526916 h 3024785"/>
              <a:gd name="connsiteX2125" fmla="*/ 293105 w 2971357"/>
              <a:gd name="connsiteY2125" fmla="*/ 526535 h 3024785"/>
              <a:gd name="connsiteX2126" fmla="*/ 255005 w 2971357"/>
              <a:gd name="connsiteY2126" fmla="*/ 585019 h 3024785"/>
              <a:gd name="connsiteX2127" fmla="*/ 255767 w 2971357"/>
              <a:gd name="connsiteY2127" fmla="*/ 588829 h 3024785"/>
              <a:gd name="connsiteX2128" fmla="*/ 255005 w 2971357"/>
              <a:gd name="connsiteY2128" fmla="*/ 585019 h 3024785"/>
              <a:gd name="connsiteX2129" fmla="*/ 293105 w 2971357"/>
              <a:gd name="connsiteY2129" fmla="*/ 526535 h 3024785"/>
              <a:gd name="connsiteX2130" fmla="*/ 755258 w 2971357"/>
              <a:gd name="connsiteY2130" fmla="*/ 521011 h 3024785"/>
              <a:gd name="connsiteX2131" fmla="*/ 741066 w 2971357"/>
              <a:gd name="connsiteY2131" fmla="*/ 531584 h 3024785"/>
              <a:gd name="connsiteX2132" fmla="*/ 721921 w 2971357"/>
              <a:gd name="connsiteY2132" fmla="*/ 549205 h 3024785"/>
              <a:gd name="connsiteX2133" fmla="*/ 740971 w 2971357"/>
              <a:gd name="connsiteY2133" fmla="*/ 531584 h 3024785"/>
              <a:gd name="connsiteX2134" fmla="*/ 298058 w 2971357"/>
              <a:gd name="connsiteY2134" fmla="*/ 515582 h 3024785"/>
              <a:gd name="connsiteX2135" fmla="*/ 293105 w 2971357"/>
              <a:gd name="connsiteY2135" fmla="*/ 522154 h 3024785"/>
              <a:gd name="connsiteX2136" fmla="*/ 293105 w 2971357"/>
              <a:gd name="connsiteY2136" fmla="*/ 522535 h 3024785"/>
              <a:gd name="connsiteX2137" fmla="*/ 298439 w 2971357"/>
              <a:gd name="connsiteY2137" fmla="*/ 515582 h 3024785"/>
              <a:gd name="connsiteX2138" fmla="*/ 2258589 w 2971357"/>
              <a:gd name="connsiteY2138" fmla="*/ 505008 h 3024785"/>
              <a:gd name="connsiteX2139" fmla="*/ 2264780 w 2971357"/>
              <a:gd name="connsiteY2139" fmla="*/ 511962 h 3024785"/>
              <a:gd name="connsiteX2140" fmla="*/ 2258589 w 2971357"/>
              <a:gd name="connsiteY2140" fmla="*/ 505104 h 3024785"/>
              <a:gd name="connsiteX2141" fmla="*/ 525420 w 2971357"/>
              <a:gd name="connsiteY2141" fmla="*/ 496531 h 3024785"/>
              <a:gd name="connsiteX2142" fmla="*/ 468270 w 2971357"/>
              <a:gd name="connsiteY2142" fmla="*/ 560158 h 3024785"/>
              <a:gd name="connsiteX2143" fmla="*/ 453221 w 2971357"/>
              <a:gd name="connsiteY2143" fmla="*/ 576922 h 3024785"/>
              <a:gd name="connsiteX2144" fmla="*/ 468175 w 2971357"/>
              <a:gd name="connsiteY2144" fmla="*/ 560158 h 3024785"/>
              <a:gd name="connsiteX2145" fmla="*/ 525420 w 2971357"/>
              <a:gd name="connsiteY2145" fmla="*/ 496531 h 3024785"/>
              <a:gd name="connsiteX2146" fmla="*/ 658007 w 2971357"/>
              <a:gd name="connsiteY2146" fmla="*/ 494912 h 3024785"/>
              <a:gd name="connsiteX2147" fmla="*/ 654293 w 2971357"/>
              <a:gd name="connsiteY2147" fmla="*/ 502342 h 3024785"/>
              <a:gd name="connsiteX2148" fmla="*/ 658007 w 2971357"/>
              <a:gd name="connsiteY2148" fmla="*/ 494912 h 3024785"/>
              <a:gd name="connsiteX2149" fmla="*/ 299963 w 2971357"/>
              <a:gd name="connsiteY2149" fmla="*/ 487197 h 3024785"/>
              <a:gd name="connsiteX2150" fmla="*/ 287676 w 2971357"/>
              <a:gd name="connsiteY2150" fmla="*/ 501484 h 3024785"/>
              <a:gd name="connsiteX2151" fmla="*/ 285676 w 2971357"/>
              <a:gd name="connsiteY2151" fmla="*/ 504056 h 3024785"/>
              <a:gd name="connsiteX2152" fmla="*/ 287771 w 2971357"/>
              <a:gd name="connsiteY2152" fmla="*/ 501484 h 3024785"/>
              <a:gd name="connsiteX2153" fmla="*/ 299963 w 2971357"/>
              <a:gd name="connsiteY2153" fmla="*/ 487197 h 3024785"/>
              <a:gd name="connsiteX2154" fmla="*/ 698531 w 2971357"/>
              <a:gd name="connsiteY2154" fmla="*/ 481049 h 3024785"/>
              <a:gd name="connsiteX2155" fmla="*/ 688012 w 2971357"/>
              <a:gd name="connsiteY2155" fmla="*/ 488531 h 3024785"/>
              <a:gd name="connsiteX2156" fmla="*/ 672581 w 2971357"/>
              <a:gd name="connsiteY2156" fmla="*/ 499389 h 3024785"/>
              <a:gd name="connsiteX2157" fmla="*/ 668962 w 2971357"/>
              <a:gd name="connsiteY2157" fmla="*/ 502151 h 3024785"/>
              <a:gd name="connsiteX2158" fmla="*/ 672581 w 2971357"/>
              <a:gd name="connsiteY2158" fmla="*/ 499294 h 3024785"/>
              <a:gd name="connsiteX2159" fmla="*/ 688012 w 2971357"/>
              <a:gd name="connsiteY2159" fmla="*/ 488435 h 3024785"/>
              <a:gd name="connsiteX2160" fmla="*/ 2096760 w 2971357"/>
              <a:gd name="connsiteY2160" fmla="*/ 474052 h 3024785"/>
              <a:gd name="connsiteX2161" fmla="*/ 2115810 w 2971357"/>
              <a:gd name="connsiteY2161" fmla="*/ 488625 h 3024785"/>
              <a:gd name="connsiteX2162" fmla="*/ 2151338 w 2971357"/>
              <a:gd name="connsiteY2162" fmla="*/ 513390 h 3024785"/>
              <a:gd name="connsiteX2163" fmla="*/ 2172388 w 2971357"/>
              <a:gd name="connsiteY2163" fmla="*/ 527202 h 3024785"/>
              <a:gd name="connsiteX2164" fmla="*/ 2194486 w 2971357"/>
              <a:gd name="connsiteY2164" fmla="*/ 542346 h 3024785"/>
              <a:gd name="connsiteX2165" fmla="*/ 2192962 w 2971357"/>
              <a:gd name="connsiteY2165" fmla="*/ 537584 h 3024785"/>
              <a:gd name="connsiteX2166" fmla="*/ 2174864 w 2971357"/>
              <a:gd name="connsiteY2166" fmla="*/ 523677 h 3024785"/>
              <a:gd name="connsiteX2167" fmla="*/ 2162387 w 2971357"/>
              <a:gd name="connsiteY2167" fmla="*/ 514152 h 3024785"/>
              <a:gd name="connsiteX2168" fmla="*/ 2139622 w 2971357"/>
              <a:gd name="connsiteY2168" fmla="*/ 498150 h 3024785"/>
              <a:gd name="connsiteX2169" fmla="*/ 2128002 w 2971357"/>
              <a:gd name="connsiteY2169" fmla="*/ 490721 h 3024785"/>
              <a:gd name="connsiteX2170" fmla="*/ 2115810 w 2971357"/>
              <a:gd name="connsiteY2170" fmla="*/ 483577 h 3024785"/>
              <a:gd name="connsiteX2171" fmla="*/ 2096760 w 2971357"/>
              <a:gd name="connsiteY2171" fmla="*/ 474052 h 3024785"/>
              <a:gd name="connsiteX2172" fmla="*/ 732779 w 2971357"/>
              <a:gd name="connsiteY2172" fmla="*/ 467481 h 3024785"/>
              <a:gd name="connsiteX2173" fmla="*/ 622766 w 2971357"/>
              <a:gd name="connsiteY2173" fmla="*/ 567969 h 3024785"/>
              <a:gd name="connsiteX2174" fmla="*/ 732779 w 2971357"/>
              <a:gd name="connsiteY2174" fmla="*/ 467481 h 3024785"/>
              <a:gd name="connsiteX2175" fmla="*/ 719505 w 2971357"/>
              <a:gd name="connsiteY2175" fmla="*/ 466206 h 3024785"/>
              <a:gd name="connsiteX2176" fmla="*/ 719349 w 2971357"/>
              <a:gd name="connsiteY2176" fmla="*/ 466432 h 3024785"/>
              <a:gd name="connsiteX2177" fmla="*/ 698531 w 2971357"/>
              <a:gd name="connsiteY2177" fmla="*/ 481049 h 3024785"/>
              <a:gd name="connsiteX2178" fmla="*/ 719349 w 2971357"/>
              <a:gd name="connsiteY2178" fmla="*/ 466242 h 3024785"/>
              <a:gd name="connsiteX2179" fmla="*/ 581331 w 2971357"/>
              <a:gd name="connsiteY2179" fmla="*/ 459765 h 3024785"/>
              <a:gd name="connsiteX2180" fmla="*/ 557805 w 2971357"/>
              <a:gd name="connsiteY2180" fmla="*/ 475862 h 3024785"/>
              <a:gd name="connsiteX2181" fmla="*/ 581331 w 2971357"/>
              <a:gd name="connsiteY2181" fmla="*/ 459765 h 3024785"/>
              <a:gd name="connsiteX2182" fmla="*/ 587904 w 2971357"/>
              <a:gd name="connsiteY2182" fmla="*/ 440810 h 3024785"/>
              <a:gd name="connsiteX2183" fmla="*/ 557233 w 2971357"/>
              <a:gd name="connsiteY2183" fmla="*/ 465480 h 3024785"/>
              <a:gd name="connsiteX2184" fmla="*/ 543708 w 2971357"/>
              <a:gd name="connsiteY2184" fmla="*/ 477196 h 3024785"/>
              <a:gd name="connsiteX2185" fmla="*/ 557138 w 2971357"/>
              <a:gd name="connsiteY2185" fmla="*/ 465194 h 3024785"/>
              <a:gd name="connsiteX2186" fmla="*/ 612419 w 2971357"/>
              <a:gd name="connsiteY2186" fmla="*/ 440667 h 3024785"/>
              <a:gd name="connsiteX2187" fmla="*/ 586094 w 2971357"/>
              <a:gd name="connsiteY2187" fmla="*/ 467385 h 3024785"/>
              <a:gd name="connsiteX2188" fmla="*/ 540470 w 2971357"/>
              <a:gd name="connsiteY2188" fmla="*/ 511962 h 3024785"/>
              <a:gd name="connsiteX2189" fmla="*/ 517324 w 2971357"/>
              <a:gd name="connsiteY2189" fmla="*/ 534822 h 3024785"/>
              <a:gd name="connsiteX2190" fmla="*/ 494083 w 2971357"/>
              <a:gd name="connsiteY2190" fmla="*/ 559301 h 3024785"/>
              <a:gd name="connsiteX2191" fmla="*/ 481700 w 2971357"/>
              <a:gd name="connsiteY2191" fmla="*/ 571017 h 3024785"/>
              <a:gd name="connsiteX2192" fmla="*/ 477100 w 2971357"/>
              <a:gd name="connsiteY2192" fmla="*/ 564852 h 3024785"/>
              <a:gd name="connsiteX2193" fmla="*/ 477319 w 2971357"/>
              <a:gd name="connsiteY2193" fmla="*/ 564635 h 3024785"/>
              <a:gd name="connsiteX2194" fmla="*/ 515419 w 2971357"/>
              <a:gd name="connsiteY2194" fmla="*/ 524535 h 3024785"/>
              <a:gd name="connsiteX2195" fmla="*/ 555233 w 2971357"/>
              <a:gd name="connsiteY2195" fmla="*/ 486435 h 3024785"/>
              <a:gd name="connsiteX2196" fmla="*/ 564758 w 2971357"/>
              <a:gd name="connsiteY2196" fmla="*/ 476910 h 3024785"/>
              <a:gd name="connsiteX2197" fmla="*/ 575236 w 2971357"/>
              <a:gd name="connsiteY2197" fmla="*/ 468147 h 3024785"/>
              <a:gd name="connsiteX2198" fmla="*/ 596096 w 2971357"/>
              <a:gd name="connsiteY2198" fmla="*/ 450525 h 3024785"/>
              <a:gd name="connsiteX2199" fmla="*/ 612419 w 2971357"/>
              <a:gd name="connsiteY2199" fmla="*/ 440667 h 3024785"/>
              <a:gd name="connsiteX2200" fmla="*/ 477414 w 2971357"/>
              <a:gd name="connsiteY2200" fmla="*/ 422522 h 3024785"/>
              <a:gd name="connsiteX2201" fmla="*/ 477223 w 2971357"/>
              <a:gd name="connsiteY2201" fmla="*/ 422617 h 3024785"/>
              <a:gd name="connsiteX2202" fmla="*/ 450649 w 2971357"/>
              <a:gd name="connsiteY2202" fmla="*/ 444144 h 3024785"/>
              <a:gd name="connsiteX2203" fmla="*/ 477414 w 2971357"/>
              <a:gd name="connsiteY2203" fmla="*/ 422522 h 3024785"/>
              <a:gd name="connsiteX2204" fmla="*/ 2338123 w 2971357"/>
              <a:gd name="connsiteY2204" fmla="*/ 421760 h 3024785"/>
              <a:gd name="connsiteX2205" fmla="*/ 2359554 w 2971357"/>
              <a:gd name="connsiteY2205" fmla="*/ 438715 h 3024785"/>
              <a:gd name="connsiteX2206" fmla="*/ 2377080 w 2971357"/>
              <a:gd name="connsiteY2206" fmla="*/ 452812 h 3024785"/>
              <a:gd name="connsiteX2207" fmla="*/ 2359649 w 2971357"/>
              <a:gd name="connsiteY2207" fmla="*/ 439001 h 3024785"/>
              <a:gd name="connsiteX2208" fmla="*/ 381878 w 2971357"/>
              <a:gd name="connsiteY2208" fmla="*/ 402710 h 3024785"/>
              <a:gd name="connsiteX2209" fmla="*/ 332253 w 2971357"/>
              <a:gd name="connsiteY2209" fmla="*/ 456908 h 3024785"/>
              <a:gd name="connsiteX2210" fmla="*/ 330062 w 2971357"/>
              <a:gd name="connsiteY2210" fmla="*/ 460051 h 3024785"/>
              <a:gd name="connsiteX2211" fmla="*/ 332443 w 2971357"/>
              <a:gd name="connsiteY2211" fmla="*/ 456717 h 3024785"/>
              <a:gd name="connsiteX2212" fmla="*/ 381878 w 2971357"/>
              <a:gd name="connsiteY2212" fmla="*/ 402710 h 3024785"/>
              <a:gd name="connsiteX2213" fmla="*/ 664119 w 2971357"/>
              <a:gd name="connsiteY2213" fmla="*/ 399815 h 3024785"/>
              <a:gd name="connsiteX2214" fmla="*/ 653161 w 2971357"/>
              <a:gd name="connsiteY2214" fmla="*/ 407520 h 3024785"/>
              <a:gd name="connsiteX2215" fmla="*/ 646292 w 2971357"/>
              <a:gd name="connsiteY2215" fmla="*/ 410616 h 3024785"/>
              <a:gd name="connsiteX2216" fmla="*/ 653137 w 2971357"/>
              <a:gd name="connsiteY2216" fmla="*/ 407473 h 3024785"/>
              <a:gd name="connsiteX2217" fmla="*/ 711315 w 2971357"/>
              <a:gd name="connsiteY2217" fmla="*/ 387726 h 3024785"/>
              <a:gd name="connsiteX2218" fmla="*/ 705919 w 2971357"/>
              <a:gd name="connsiteY2218" fmla="*/ 393471 h 3024785"/>
              <a:gd name="connsiteX2219" fmla="*/ 717254 w 2971357"/>
              <a:gd name="connsiteY2219" fmla="*/ 389947 h 3024785"/>
              <a:gd name="connsiteX2220" fmla="*/ 719063 w 2971357"/>
              <a:gd name="connsiteY2220" fmla="*/ 396615 h 3024785"/>
              <a:gd name="connsiteX2221" fmla="*/ 673629 w 2971357"/>
              <a:gd name="connsiteY2221" fmla="*/ 431286 h 3024785"/>
              <a:gd name="connsiteX2222" fmla="*/ 650864 w 2971357"/>
              <a:gd name="connsiteY2222" fmla="*/ 448716 h 3024785"/>
              <a:gd name="connsiteX2223" fmla="*/ 627623 w 2971357"/>
              <a:gd name="connsiteY2223" fmla="*/ 467766 h 3024785"/>
              <a:gd name="connsiteX2224" fmla="*/ 582856 w 2971357"/>
              <a:gd name="connsiteY2224" fmla="*/ 501104 h 3024785"/>
              <a:gd name="connsiteX2225" fmla="*/ 565425 w 2971357"/>
              <a:gd name="connsiteY2225" fmla="*/ 510057 h 3024785"/>
              <a:gd name="connsiteX2226" fmla="*/ 582761 w 2971357"/>
              <a:gd name="connsiteY2226" fmla="*/ 492246 h 3024785"/>
              <a:gd name="connsiteX2227" fmla="*/ 621527 w 2971357"/>
              <a:gd name="connsiteY2227" fmla="*/ 458432 h 3024785"/>
              <a:gd name="connsiteX2228" fmla="*/ 596381 w 2971357"/>
              <a:gd name="connsiteY2228" fmla="*/ 476815 h 3024785"/>
              <a:gd name="connsiteX2229" fmla="*/ 578950 w 2971357"/>
              <a:gd name="connsiteY2229" fmla="*/ 490817 h 3024785"/>
              <a:gd name="connsiteX2230" fmla="*/ 567425 w 2971357"/>
              <a:gd name="connsiteY2230" fmla="*/ 500342 h 3024785"/>
              <a:gd name="connsiteX2231" fmla="*/ 594953 w 2971357"/>
              <a:gd name="connsiteY2231" fmla="*/ 474148 h 3024785"/>
              <a:gd name="connsiteX2232" fmla="*/ 623528 w 2971357"/>
              <a:gd name="connsiteY2232" fmla="*/ 449002 h 3024785"/>
              <a:gd name="connsiteX2233" fmla="*/ 684392 w 2971357"/>
              <a:gd name="connsiteY2233" fmla="*/ 402996 h 3024785"/>
              <a:gd name="connsiteX2234" fmla="*/ 711315 w 2971357"/>
              <a:gd name="connsiteY2234" fmla="*/ 387726 h 3024785"/>
              <a:gd name="connsiteX2235" fmla="*/ 2088180 w 2971357"/>
              <a:gd name="connsiteY2235" fmla="*/ 387467 h 3024785"/>
              <a:gd name="connsiteX2236" fmla="*/ 2089696 w 2971357"/>
              <a:gd name="connsiteY2236" fmla="*/ 388038 h 3024785"/>
              <a:gd name="connsiteX2237" fmla="*/ 2107332 w 2971357"/>
              <a:gd name="connsiteY2237" fmla="*/ 396329 h 3024785"/>
              <a:gd name="connsiteX2238" fmla="*/ 517609 w 2971357"/>
              <a:gd name="connsiteY2238" fmla="*/ 386327 h 3024785"/>
              <a:gd name="connsiteX2239" fmla="*/ 480176 w 2971357"/>
              <a:gd name="connsiteY2239" fmla="*/ 414902 h 3024785"/>
              <a:gd name="connsiteX2240" fmla="*/ 517609 w 2971357"/>
              <a:gd name="connsiteY2240" fmla="*/ 386327 h 3024785"/>
              <a:gd name="connsiteX2241" fmla="*/ 519229 w 2971357"/>
              <a:gd name="connsiteY2241" fmla="*/ 385184 h 3024785"/>
              <a:gd name="connsiteX2242" fmla="*/ 502941 w 2971357"/>
              <a:gd name="connsiteY2242" fmla="*/ 401758 h 3024785"/>
              <a:gd name="connsiteX2243" fmla="*/ 503036 w 2971357"/>
              <a:gd name="connsiteY2243" fmla="*/ 401758 h 3024785"/>
              <a:gd name="connsiteX2244" fmla="*/ 519229 w 2971357"/>
              <a:gd name="connsiteY2244" fmla="*/ 385184 h 3024785"/>
              <a:gd name="connsiteX2245" fmla="*/ 2080914 w 2971357"/>
              <a:gd name="connsiteY2245" fmla="*/ 384733 h 3024785"/>
              <a:gd name="connsiteX2246" fmla="*/ 2085306 w 2971357"/>
              <a:gd name="connsiteY2246" fmla="*/ 386137 h 3024785"/>
              <a:gd name="connsiteX2247" fmla="*/ 2088180 w 2971357"/>
              <a:gd name="connsiteY2247" fmla="*/ 387467 h 3024785"/>
              <a:gd name="connsiteX2248" fmla="*/ 2080690 w 2971357"/>
              <a:gd name="connsiteY2248" fmla="*/ 384649 h 3024785"/>
              <a:gd name="connsiteX2249" fmla="*/ 2080914 w 2971357"/>
              <a:gd name="connsiteY2249" fmla="*/ 384733 h 3024785"/>
              <a:gd name="connsiteX2250" fmla="*/ 2080709 w 2971357"/>
              <a:gd name="connsiteY2250" fmla="*/ 384667 h 3024785"/>
              <a:gd name="connsiteX2251" fmla="*/ 2080650 w 2971357"/>
              <a:gd name="connsiteY2251" fmla="*/ 384649 h 3024785"/>
              <a:gd name="connsiteX2252" fmla="*/ 2080709 w 2971357"/>
              <a:gd name="connsiteY2252" fmla="*/ 384667 h 3024785"/>
              <a:gd name="connsiteX2253" fmla="*/ 2083424 w 2971357"/>
              <a:gd name="connsiteY2253" fmla="*/ 387375 h 3024785"/>
              <a:gd name="connsiteX2254" fmla="*/ 2080650 w 2971357"/>
              <a:gd name="connsiteY2254" fmla="*/ 384649 h 3024785"/>
              <a:gd name="connsiteX2255" fmla="*/ 2053825 w 2971357"/>
              <a:gd name="connsiteY2255" fmla="*/ 380803 h 3024785"/>
              <a:gd name="connsiteX2256" fmla="*/ 2061231 w 2971357"/>
              <a:gd name="connsiteY2256" fmla="*/ 382803 h 3024785"/>
              <a:gd name="connsiteX2257" fmla="*/ 2051706 w 2971357"/>
              <a:gd name="connsiteY2257" fmla="*/ 381946 h 3024785"/>
              <a:gd name="connsiteX2258" fmla="*/ 2053825 w 2971357"/>
              <a:gd name="connsiteY2258" fmla="*/ 380803 h 3024785"/>
              <a:gd name="connsiteX2259" fmla="*/ 687440 w 2971357"/>
              <a:gd name="connsiteY2259" fmla="*/ 380517 h 3024785"/>
              <a:gd name="connsiteX2260" fmla="*/ 673628 w 2971357"/>
              <a:gd name="connsiteY2260" fmla="*/ 393185 h 3024785"/>
              <a:gd name="connsiteX2261" fmla="*/ 664119 w 2971357"/>
              <a:gd name="connsiteY2261" fmla="*/ 399815 h 3024785"/>
              <a:gd name="connsiteX2262" fmla="*/ 673819 w 2971357"/>
              <a:gd name="connsiteY2262" fmla="*/ 392995 h 3024785"/>
              <a:gd name="connsiteX2263" fmla="*/ 2030465 w 2971357"/>
              <a:gd name="connsiteY2263" fmla="*/ 378612 h 3024785"/>
              <a:gd name="connsiteX2264" fmla="*/ 2028941 w 2971357"/>
              <a:gd name="connsiteY2264" fmla="*/ 379267 h 3024785"/>
              <a:gd name="connsiteX2265" fmla="*/ 2028850 w 2971357"/>
              <a:gd name="connsiteY2265" fmla="*/ 379230 h 3024785"/>
              <a:gd name="connsiteX2266" fmla="*/ 2020825 w 2971357"/>
              <a:gd name="connsiteY2266" fmla="*/ 375990 h 3024785"/>
              <a:gd name="connsiteX2267" fmla="*/ 2028850 w 2971357"/>
              <a:gd name="connsiteY2267" fmla="*/ 379230 h 3024785"/>
              <a:gd name="connsiteX2268" fmla="*/ 2028786 w 2971357"/>
              <a:gd name="connsiteY2268" fmla="*/ 379255 h 3024785"/>
              <a:gd name="connsiteX2269" fmla="*/ 2026905 w 2971357"/>
              <a:gd name="connsiteY2269" fmla="*/ 372516 h 3024785"/>
              <a:gd name="connsiteX2270" fmla="*/ 2051230 w 2971357"/>
              <a:gd name="connsiteY2270" fmla="*/ 381946 h 3024785"/>
              <a:gd name="connsiteX2271" fmla="*/ 2034996 w 2971357"/>
              <a:gd name="connsiteY2271" fmla="*/ 375275 h 3024785"/>
              <a:gd name="connsiteX2272" fmla="*/ 2026882 w 2971357"/>
              <a:gd name="connsiteY2272" fmla="*/ 372544 h 3024785"/>
              <a:gd name="connsiteX2273" fmla="*/ 2026798 w 2971357"/>
              <a:gd name="connsiteY2273" fmla="*/ 372516 h 3024785"/>
              <a:gd name="connsiteX2274" fmla="*/ 2026882 w 2971357"/>
              <a:gd name="connsiteY2274" fmla="*/ 372544 h 3024785"/>
              <a:gd name="connsiteX2275" fmla="*/ 2025512 w 2971357"/>
              <a:gd name="connsiteY2275" fmla="*/ 374231 h 3024785"/>
              <a:gd name="connsiteX2276" fmla="*/ 2026798 w 2971357"/>
              <a:gd name="connsiteY2276" fmla="*/ 372516 h 3024785"/>
              <a:gd name="connsiteX2277" fmla="*/ 929312 w 2971357"/>
              <a:gd name="connsiteY2277" fmla="*/ 366261 h 3024785"/>
              <a:gd name="connsiteX2278" fmla="*/ 923755 w 2971357"/>
              <a:gd name="connsiteY2278" fmla="*/ 369087 h 3024785"/>
              <a:gd name="connsiteX2279" fmla="*/ 893847 w 2971357"/>
              <a:gd name="connsiteY2279" fmla="*/ 383089 h 3024785"/>
              <a:gd name="connsiteX2280" fmla="*/ 923660 w 2971357"/>
              <a:gd name="connsiteY2280" fmla="*/ 369087 h 3024785"/>
              <a:gd name="connsiteX2281" fmla="*/ 2258113 w 2971357"/>
              <a:gd name="connsiteY2281" fmla="*/ 358800 h 3024785"/>
              <a:gd name="connsiteX2282" fmla="*/ 2258230 w 2971357"/>
              <a:gd name="connsiteY2282" fmla="*/ 358919 h 3024785"/>
              <a:gd name="connsiteX2283" fmla="*/ 2261542 w 2971357"/>
              <a:gd name="connsiteY2283" fmla="*/ 362312 h 3024785"/>
              <a:gd name="connsiteX2284" fmla="*/ 2268686 w 2971357"/>
              <a:gd name="connsiteY2284" fmla="*/ 368325 h 3024785"/>
              <a:gd name="connsiteX2285" fmla="*/ 2261399 w 2971357"/>
              <a:gd name="connsiteY2285" fmla="*/ 362455 h 3024785"/>
              <a:gd name="connsiteX2286" fmla="*/ 2258216 w 2971357"/>
              <a:gd name="connsiteY2286" fmla="*/ 358914 h 3024785"/>
              <a:gd name="connsiteX2287" fmla="*/ 712396 w 2971357"/>
              <a:gd name="connsiteY2287" fmla="*/ 358705 h 3024785"/>
              <a:gd name="connsiteX2288" fmla="*/ 680868 w 2971357"/>
              <a:gd name="connsiteY2288" fmla="*/ 382422 h 3024785"/>
              <a:gd name="connsiteX2289" fmla="*/ 712396 w 2971357"/>
              <a:gd name="connsiteY2289" fmla="*/ 358705 h 3024785"/>
              <a:gd name="connsiteX2290" fmla="*/ 1982935 w 2971357"/>
              <a:gd name="connsiteY2290" fmla="*/ 358514 h 3024785"/>
              <a:gd name="connsiteX2291" fmla="*/ 1996746 w 2971357"/>
              <a:gd name="connsiteY2291" fmla="*/ 365468 h 3024785"/>
              <a:gd name="connsiteX2292" fmla="*/ 2011891 w 2971357"/>
              <a:gd name="connsiteY2292" fmla="*/ 372326 h 3024785"/>
              <a:gd name="connsiteX2293" fmla="*/ 2020825 w 2971357"/>
              <a:gd name="connsiteY2293" fmla="*/ 375990 h 3024785"/>
              <a:gd name="connsiteX2294" fmla="*/ 2011986 w 2971357"/>
              <a:gd name="connsiteY2294" fmla="*/ 372421 h 3024785"/>
              <a:gd name="connsiteX2295" fmla="*/ 1996651 w 2971357"/>
              <a:gd name="connsiteY2295" fmla="*/ 365468 h 3024785"/>
              <a:gd name="connsiteX2296" fmla="*/ 1982935 w 2971357"/>
              <a:gd name="connsiteY2296" fmla="*/ 358514 h 3024785"/>
              <a:gd name="connsiteX2297" fmla="*/ 947282 w 2971357"/>
              <a:gd name="connsiteY2297" fmla="*/ 357085 h 3024785"/>
              <a:gd name="connsiteX2298" fmla="*/ 940424 w 2971357"/>
              <a:gd name="connsiteY2298" fmla="*/ 360705 h 3024785"/>
              <a:gd name="connsiteX2299" fmla="*/ 929312 w 2971357"/>
              <a:gd name="connsiteY2299" fmla="*/ 366261 h 3024785"/>
              <a:gd name="connsiteX2300" fmla="*/ 940424 w 2971357"/>
              <a:gd name="connsiteY2300" fmla="*/ 360610 h 3024785"/>
              <a:gd name="connsiteX2301" fmla="*/ 485605 w 2971357"/>
              <a:gd name="connsiteY2301" fmla="*/ 356228 h 3024785"/>
              <a:gd name="connsiteX2302" fmla="*/ 468937 w 2971357"/>
              <a:gd name="connsiteY2302" fmla="*/ 380422 h 3024785"/>
              <a:gd name="connsiteX2303" fmla="*/ 485605 w 2971357"/>
              <a:gd name="connsiteY2303" fmla="*/ 356228 h 3024785"/>
              <a:gd name="connsiteX2304" fmla="*/ 959379 w 2971357"/>
              <a:gd name="connsiteY2304" fmla="*/ 351465 h 3024785"/>
              <a:gd name="connsiteX2305" fmla="*/ 949854 w 2971357"/>
              <a:gd name="connsiteY2305" fmla="*/ 356037 h 3024785"/>
              <a:gd name="connsiteX2306" fmla="*/ 949854 w 2971357"/>
              <a:gd name="connsiteY2306" fmla="*/ 355942 h 3024785"/>
              <a:gd name="connsiteX2307" fmla="*/ 923267 w 2971357"/>
              <a:gd name="connsiteY2307" fmla="*/ 348089 h 3024785"/>
              <a:gd name="connsiteX2308" fmla="*/ 927089 w 2971357"/>
              <a:gd name="connsiteY2308" fmla="*/ 350513 h 3024785"/>
              <a:gd name="connsiteX2309" fmla="*/ 927058 w 2971357"/>
              <a:gd name="connsiteY2309" fmla="*/ 350588 h 3024785"/>
              <a:gd name="connsiteX2310" fmla="*/ 923184 w 2971357"/>
              <a:gd name="connsiteY2310" fmla="*/ 348132 h 3024785"/>
              <a:gd name="connsiteX2311" fmla="*/ 2236835 w 2971357"/>
              <a:gd name="connsiteY2311" fmla="*/ 342859 h 3024785"/>
              <a:gd name="connsiteX2312" fmla="*/ 2264230 w 2971357"/>
              <a:gd name="connsiteY2312" fmla="*/ 361247 h 3024785"/>
              <a:gd name="connsiteX2313" fmla="*/ 2264648 w 2971357"/>
              <a:gd name="connsiteY2313" fmla="*/ 361528 h 3024785"/>
              <a:gd name="connsiteX2314" fmla="*/ 2264553 w 2971357"/>
              <a:gd name="connsiteY2314" fmla="*/ 361528 h 3024785"/>
              <a:gd name="connsiteX2315" fmla="*/ 2264009 w 2971357"/>
              <a:gd name="connsiteY2315" fmla="*/ 361161 h 3024785"/>
              <a:gd name="connsiteX2316" fmla="*/ 1645903 w 2971357"/>
              <a:gd name="connsiteY2316" fmla="*/ 340954 h 3024785"/>
              <a:gd name="connsiteX2317" fmla="*/ 1645998 w 2971357"/>
              <a:gd name="connsiteY2317" fmla="*/ 340954 h 3024785"/>
              <a:gd name="connsiteX2318" fmla="*/ 1646475 w 2971357"/>
              <a:gd name="connsiteY2318" fmla="*/ 344288 h 3024785"/>
              <a:gd name="connsiteX2319" fmla="*/ 1606222 w 2971357"/>
              <a:gd name="connsiteY2319" fmla="*/ 337654 h 3024785"/>
              <a:gd name="connsiteX2320" fmla="*/ 1621462 w 2971357"/>
              <a:gd name="connsiteY2320" fmla="*/ 341369 h 3024785"/>
              <a:gd name="connsiteX2321" fmla="*/ 1606222 w 2971357"/>
              <a:gd name="connsiteY2321" fmla="*/ 337654 h 3024785"/>
              <a:gd name="connsiteX2322" fmla="*/ 1134543 w 2971357"/>
              <a:gd name="connsiteY2322" fmla="*/ 335273 h 3024785"/>
              <a:gd name="connsiteX2323" fmla="*/ 1109207 w 2971357"/>
              <a:gd name="connsiteY2323" fmla="*/ 348132 h 3024785"/>
              <a:gd name="connsiteX2324" fmla="*/ 1134543 w 2971357"/>
              <a:gd name="connsiteY2324" fmla="*/ 335273 h 3024785"/>
              <a:gd name="connsiteX2325" fmla="*/ 1384670 w 2971357"/>
              <a:gd name="connsiteY2325" fmla="*/ 327177 h 3024785"/>
              <a:gd name="connsiteX2326" fmla="*/ 1332664 w 2971357"/>
              <a:gd name="connsiteY2326" fmla="*/ 333749 h 3024785"/>
              <a:gd name="connsiteX2327" fmla="*/ 1327139 w 2971357"/>
              <a:gd name="connsiteY2327" fmla="*/ 340607 h 3024785"/>
              <a:gd name="connsiteX2328" fmla="*/ 1367716 w 2971357"/>
              <a:gd name="connsiteY2328" fmla="*/ 335463 h 3024785"/>
              <a:gd name="connsiteX2329" fmla="*/ 1396291 w 2971357"/>
              <a:gd name="connsiteY2329" fmla="*/ 331558 h 3024785"/>
              <a:gd name="connsiteX2330" fmla="*/ 1395910 w 2971357"/>
              <a:gd name="connsiteY2330" fmla="*/ 331177 h 3024785"/>
              <a:gd name="connsiteX2331" fmla="*/ 1425152 w 2971357"/>
              <a:gd name="connsiteY2331" fmla="*/ 327177 h 3024785"/>
              <a:gd name="connsiteX2332" fmla="*/ 1384670 w 2971357"/>
              <a:gd name="connsiteY2332" fmla="*/ 327177 h 3024785"/>
              <a:gd name="connsiteX2333" fmla="*/ 749734 w 2971357"/>
              <a:gd name="connsiteY2333" fmla="*/ 323843 h 3024785"/>
              <a:gd name="connsiteX2334" fmla="*/ 669438 w 2971357"/>
              <a:gd name="connsiteY2334" fmla="*/ 377659 h 3024785"/>
              <a:gd name="connsiteX2335" fmla="*/ 749734 w 2971357"/>
              <a:gd name="connsiteY2335" fmla="*/ 323843 h 3024785"/>
              <a:gd name="connsiteX2336" fmla="*/ 602096 w 2971357"/>
              <a:gd name="connsiteY2336" fmla="*/ 322700 h 3024785"/>
              <a:gd name="connsiteX2337" fmla="*/ 578855 w 2971357"/>
              <a:gd name="connsiteY2337" fmla="*/ 339464 h 3024785"/>
              <a:gd name="connsiteX2338" fmla="*/ 602096 w 2971357"/>
              <a:gd name="connsiteY2338" fmla="*/ 322795 h 3024785"/>
              <a:gd name="connsiteX2339" fmla="*/ 602858 w 2971357"/>
              <a:gd name="connsiteY2339" fmla="*/ 327463 h 3024785"/>
              <a:gd name="connsiteX2340" fmla="*/ 602953 w 2971357"/>
              <a:gd name="connsiteY2340" fmla="*/ 327463 h 3024785"/>
              <a:gd name="connsiteX2341" fmla="*/ 602096 w 2971357"/>
              <a:gd name="connsiteY2341" fmla="*/ 322700 h 3024785"/>
              <a:gd name="connsiteX2342" fmla="*/ 1019196 w 2971357"/>
              <a:gd name="connsiteY2342" fmla="*/ 318223 h 3024785"/>
              <a:gd name="connsiteX2343" fmla="*/ 1019196 w 2971357"/>
              <a:gd name="connsiteY2343" fmla="*/ 318479 h 3024785"/>
              <a:gd name="connsiteX2344" fmla="*/ 1019196 w 2971357"/>
              <a:gd name="connsiteY2344" fmla="*/ 323081 h 3024785"/>
              <a:gd name="connsiteX2345" fmla="*/ 1006623 w 2971357"/>
              <a:gd name="connsiteY2345" fmla="*/ 328130 h 3024785"/>
              <a:gd name="connsiteX2346" fmla="*/ 994336 w 2971357"/>
              <a:gd name="connsiteY2346" fmla="*/ 333749 h 3024785"/>
              <a:gd name="connsiteX2347" fmla="*/ 974619 w 2971357"/>
              <a:gd name="connsiteY2347" fmla="*/ 343941 h 3024785"/>
              <a:gd name="connsiteX2348" fmla="*/ 959188 w 2971357"/>
              <a:gd name="connsiteY2348" fmla="*/ 351180 h 3024785"/>
              <a:gd name="connsiteX2349" fmla="*/ 950902 w 2971357"/>
              <a:gd name="connsiteY2349" fmla="*/ 352990 h 3024785"/>
              <a:gd name="connsiteX2350" fmla="*/ 923375 w 2971357"/>
              <a:gd name="connsiteY2350" fmla="*/ 363181 h 3024785"/>
              <a:gd name="connsiteX2351" fmla="*/ 919850 w 2971357"/>
              <a:gd name="connsiteY2351" fmla="*/ 364039 h 3024785"/>
              <a:gd name="connsiteX2352" fmla="*/ 925784 w 2971357"/>
              <a:gd name="connsiteY2352" fmla="*/ 353658 h 3024785"/>
              <a:gd name="connsiteX2353" fmla="*/ 927058 w 2971357"/>
              <a:gd name="connsiteY2353" fmla="*/ 350588 h 3024785"/>
              <a:gd name="connsiteX2354" fmla="*/ 927089 w 2971357"/>
              <a:gd name="connsiteY2354" fmla="*/ 350608 h 3024785"/>
              <a:gd name="connsiteX2355" fmla="*/ 943567 w 2971357"/>
              <a:gd name="connsiteY2355" fmla="*/ 343560 h 3024785"/>
              <a:gd name="connsiteX2356" fmla="*/ 957188 w 2971357"/>
              <a:gd name="connsiteY2356" fmla="*/ 339178 h 3024785"/>
              <a:gd name="connsiteX2357" fmla="*/ 1001194 w 2971357"/>
              <a:gd name="connsiteY2357" fmla="*/ 320890 h 3024785"/>
              <a:gd name="connsiteX2358" fmla="*/ 1019196 w 2971357"/>
              <a:gd name="connsiteY2358" fmla="*/ 318223 h 3024785"/>
              <a:gd name="connsiteX2359" fmla="*/ 1065163 w 2971357"/>
              <a:gd name="connsiteY2359" fmla="*/ 317989 h 3024785"/>
              <a:gd name="connsiteX2360" fmla="*/ 1065190 w 2971357"/>
              <a:gd name="connsiteY2360" fmla="*/ 318057 h 3024785"/>
              <a:gd name="connsiteX2361" fmla="*/ 1055391 w 2971357"/>
              <a:gd name="connsiteY2361" fmla="*/ 323177 h 3024785"/>
              <a:gd name="connsiteX2362" fmla="*/ 1062911 w 2971357"/>
              <a:gd name="connsiteY2362" fmla="*/ 319689 h 3024785"/>
              <a:gd name="connsiteX2363" fmla="*/ 1064344 w 2971357"/>
              <a:gd name="connsiteY2363" fmla="*/ 315938 h 3024785"/>
              <a:gd name="connsiteX2364" fmla="*/ 1065261 w 2971357"/>
              <a:gd name="connsiteY2364" fmla="*/ 317915 h 3024785"/>
              <a:gd name="connsiteX2365" fmla="*/ 1065163 w 2971357"/>
              <a:gd name="connsiteY2365" fmla="*/ 317989 h 3024785"/>
              <a:gd name="connsiteX2366" fmla="*/ 1873057 w 2971357"/>
              <a:gd name="connsiteY2366" fmla="*/ 312052 h 3024785"/>
              <a:gd name="connsiteX2367" fmla="*/ 1886328 w 2971357"/>
              <a:gd name="connsiteY2367" fmla="*/ 315473 h 3024785"/>
              <a:gd name="connsiteX2368" fmla="*/ 1903687 w 2971357"/>
              <a:gd name="connsiteY2368" fmla="*/ 319843 h 3024785"/>
              <a:gd name="connsiteX2369" fmla="*/ 1886233 w 2971357"/>
              <a:gd name="connsiteY2369" fmla="*/ 315473 h 3024785"/>
              <a:gd name="connsiteX2370" fmla="*/ 593905 w 2971357"/>
              <a:gd name="connsiteY2370" fmla="*/ 308699 h 3024785"/>
              <a:gd name="connsiteX2371" fmla="*/ 593714 w 2971357"/>
              <a:gd name="connsiteY2371" fmla="*/ 308794 h 3024785"/>
              <a:gd name="connsiteX2372" fmla="*/ 565330 w 2971357"/>
              <a:gd name="connsiteY2372" fmla="*/ 332320 h 3024785"/>
              <a:gd name="connsiteX2373" fmla="*/ 577807 w 2971357"/>
              <a:gd name="connsiteY2373" fmla="*/ 327082 h 3024785"/>
              <a:gd name="connsiteX2374" fmla="*/ 565330 w 2971357"/>
              <a:gd name="connsiteY2374" fmla="*/ 332320 h 3024785"/>
              <a:gd name="connsiteX2375" fmla="*/ 593905 w 2971357"/>
              <a:gd name="connsiteY2375" fmla="*/ 308699 h 3024785"/>
              <a:gd name="connsiteX2376" fmla="*/ 1855967 w 2971357"/>
              <a:gd name="connsiteY2376" fmla="*/ 307746 h 3024785"/>
              <a:gd name="connsiteX2377" fmla="*/ 1859777 w 2971357"/>
              <a:gd name="connsiteY2377" fmla="*/ 308604 h 3024785"/>
              <a:gd name="connsiteX2378" fmla="*/ 1873057 w 2971357"/>
              <a:gd name="connsiteY2378" fmla="*/ 312052 h 3024785"/>
              <a:gd name="connsiteX2379" fmla="*/ 1859681 w 2971357"/>
              <a:gd name="connsiteY2379" fmla="*/ 308604 h 3024785"/>
              <a:gd name="connsiteX2380" fmla="*/ 1989174 w 2971357"/>
              <a:gd name="connsiteY2380" fmla="*/ 306160 h 3024785"/>
              <a:gd name="connsiteX2381" fmla="*/ 2001902 w 2971357"/>
              <a:gd name="connsiteY2381" fmla="*/ 310152 h 3024785"/>
              <a:gd name="connsiteX2382" fmla="*/ 2027417 w 2971357"/>
              <a:gd name="connsiteY2382" fmla="*/ 318891 h 3024785"/>
              <a:gd name="connsiteX2383" fmla="*/ 2001879 w 2971357"/>
              <a:gd name="connsiteY2383" fmla="*/ 310152 h 3024785"/>
              <a:gd name="connsiteX2384" fmla="*/ 828410 w 2971357"/>
              <a:gd name="connsiteY2384" fmla="*/ 302602 h 3024785"/>
              <a:gd name="connsiteX2385" fmla="*/ 803550 w 2971357"/>
              <a:gd name="connsiteY2385" fmla="*/ 316985 h 3024785"/>
              <a:gd name="connsiteX2386" fmla="*/ 803455 w 2971357"/>
              <a:gd name="connsiteY2386" fmla="*/ 316985 h 3024785"/>
              <a:gd name="connsiteX2387" fmla="*/ 828410 w 2971357"/>
              <a:gd name="connsiteY2387" fmla="*/ 302602 h 3024785"/>
              <a:gd name="connsiteX2388" fmla="*/ 786405 w 2971357"/>
              <a:gd name="connsiteY2388" fmla="*/ 301650 h 3024785"/>
              <a:gd name="connsiteX2389" fmla="*/ 763450 w 2971357"/>
              <a:gd name="connsiteY2389" fmla="*/ 315176 h 3024785"/>
              <a:gd name="connsiteX2390" fmla="*/ 749734 w 2971357"/>
              <a:gd name="connsiteY2390" fmla="*/ 323843 h 3024785"/>
              <a:gd name="connsiteX2391" fmla="*/ 763354 w 2971357"/>
              <a:gd name="connsiteY2391" fmla="*/ 315176 h 3024785"/>
              <a:gd name="connsiteX2392" fmla="*/ 786405 w 2971357"/>
              <a:gd name="connsiteY2392" fmla="*/ 301650 h 3024785"/>
              <a:gd name="connsiteX2393" fmla="*/ 1091300 w 2971357"/>
              <a:gd name="connsiteY2393" fmla="*/ 301364 h 3024785"/>
              <a:gd name="connsiteX2394" fmla="*/ 1076727 w 2971357"/>
              <a:gd name="connsiteY2394" fmla="*/ 309270 h 3024785"/>
              <a:gd name="connsiteX2395" fmla="*/ 1091300 w 2971357"/>
              <a:gd name="connsiteY2395" fmla="*/ 301364 h 3024785"/>
              <a:gd name="connsiteX2396" fmla="*/ 1967791 w 2971357"/>
              <a:gd name="connsiteY2396" fmla="*/ 300698 h 3024785"/>
              <a:gd name="connsiteX2397" fmla="*/ 1972517 w 2971357"/>
              <a:gd name="connsiteY2397" fmla="*/ 301374 h 3024785"/>
              <a:gd name="connsiteX2398" fmla="*/ 1972518 w 2971357"/>
              <a:gd name="connsiteY2398" fmla="*/ 301376 h 3024785"/>
              <a:gd name="connsiteX2399" fmla="*/ 1967791 w 2971357"/>
              <a:gd name="connsiteY2399" fmla="*/ 300698 h 3024785"/>
              <a:gd name="connsiteX2400" fmla="*/ 2176007 w 2971357"/>
              <a:gd name="connsiteY2400" fmla="*/ 299649 h 3024785"/>
              <a:gd name="connsiteX2401" fmla="*/ 2224298 w 2971357"/>
              <a:gd name="connsiteY2401" fmla="*/ 328224 h 3024785"/>
              <a:gd name="connsiteX2402" fmla="*/ 2176007 w 2971357"/>
              <a:gd name="connsiteY2402" fmla="*/ 299649 h 3024785"/>
              <a:gd name="connsiteX2403" fmla="*/ 1971125 w 2971357"/>
              <a:gd name="connsiteY2403" fmla="*/ 299269 h 3024785"/>
              <a:gd name="connsiteX2404" fmla="*/ 1988935 w 2971357"/>
              <a:gd name="connsiteY2404" fmla="*/ 306086 h 3024785"/>
              <a:gd name="connsiteX2405" fmla="*/ 1989174 w 2971357"/>
              <a:gd name="connsiteY2405" fmla="*/ 306160 h 3024785"/>
              <a:gd name="connsiteX2406" fmla="*/ 1988935 w 2971357"/>
              <a:gd name="connsiteY2406" fmla="*/ 306086 h 3024785"/>
              <a:gd name="connsiteX2407" fmla="*/ 1971158 w 2971357"/>
              <a:gd name="connsiteY2407" fmla="*/ 299318 h 3024785"/>
              <a:gd name="connsiteX2408" fmla="*/ 1971029 w 2971357"/>
              <a:gd name="connsiteY2408" fmla="*/ 299269 h 3024785"/>
              <a:gd name="connsiteX2409" fmla="*/ 1971158 w 2971357"/>
              <a:gd name="connsiteY2409" fmla="*/ 299318 h 3024785"/>
              <a:gd name="connsiteX2410" fmla="*/ 1972530 w 2971357"/>
              <a:gd name="connsiteY2410" fmla="*/ 301376 h 3024785"/>
              <a:gd name="connsiteX2411" fmla="*/ 1972517 w 2971357"/>
              <a:gd name="connsiteY2411" fmla="*/ 301374 h 3024785"/>
              <a:gd name="connsiteX2412" fmla="*/ 961760 w 2971357"/>
              <a:gd name="connsiteY2412" fmla="*/ 298411 h 3024785"/>
              <a:gd name="connsiteX2413" fmla="*/ 966428 w 2971357"/>
              <a:gd name="connsiteY2413" fmla="*/ 314128 h 3024785"/>
              <a:gd name="connsiteX2414" fmla="*/ 966428 w 2971357"/>
              <a:gd name="connsiteY2414" fmla="*/ 316985 h 3024785"/>
              <a:gd name="connsiteX2415" fmla="*/ 986525 w 2971357"/>
              <a:gd name="connsiteY2415" fmla="*/ 314318 h 3024785"/>
              <a:gd name="connsiteX2416" fmla="*/ 964522 w 2971357"/>
              <a:gd name="connsiteY2416" fmla="*/ 326701 h 3024785"/>
              <a:gd name="connsiteX2417" fmla="*/ 923267 w 2971357"/>
              <a:gd name="connsiteY2417" fmla="*/ 348089 h 3024785"/>
              <a:gd name="connsiteX2418" fmla="*/ 923184 w 2971357"/>
              <a:gd name="connsiteY2418" fmla="*/ 348037 h 3024785"/>
              <a:gd name="connsiteX2419" fmla="*/ 913659 w 2971357"/>
              <a:gd name="connsiteY2419" fmla="*/ 352704 h 3024785"/>
              <a:gd name="connsiteX2420" fmla="*/ 887275 w 2971357"/>
              <a:gd name="connsiteY2420" fmla="*/ 367373 h 3024785"/>
              <a:gd name="connsiteX2421" fmla="*/ 861462 w 2971357"/>
              <a:gd name="connsiteY2421" fmla="*/ 383279 h 3024785"/>
              <a:gd name="connsiteX2422" fmla="*/ 863081 w 2971357"/>
              <a:gd name="connsiteY2422" fmla="*/ 386041 h 3024785"/>
              <a:gd name="connsiteX2423" fmla="*/ 848032 w 2971357"/>
              <a:gd name="connsiteY2423" fmla="*/ 397852 h 3024785"/>
              <a:gd name="connsiteX2424" fmla="*/ 832506 w 2971357"/>
              <a:gd name="connsiteY2424" fmla="*/ 407377 h 3024785"/>
              <a:gd name="connsiteX2425" fmla="*/ 817838 w 2971357"/>
              <a:gd name="connsiteY2425" fmla="*/ 416902 h 3024785"/>
              <a:gd name="connsiteX2426" fmla="*/ 796501 w 2971357"/>
              <a:gd name="connsiteY2426" fmla="*/ 428332 h 3024785"/>
              <a:gd name="connsiteX2427" fmla="*/ 793454 w 2971357"/>
              <a:gd name="connsiteY2427" fmla="*/ 425284 h 3024785"/>
              <a:gd name="connsiteX2428" fmla="*/ 778118 w 2971357"/>
              <a:gd name="connsiteY2428" fmla="*/ 434809 h 3024785"/>
              <a:gd name="connsiteX2429" fmla="*/ 763259 w 2971357"/>
              <a:gd name="connsiteY2429" fmla="*/ 445287 h 3024785"/>
              <a:gd name="connsiteX2430" fmla="*/ 733541 w 2971357"/>
              <a:gd name="connsiteY2430" fmla="*/ 466242 h 3024785"/>
              <a:gd name="connsiteX2431" fmla="*/ 724326 w 2971357"/>
              <a:gd name="connsiteY2431" fmla="*/ 465090 h 3024785"/>
              <a:gd name="connsiteX2432" fmla="*/ 719505 w 2971357"/>
              <a:gd name="connsiteY2432" fmla="*/ 466206 h 3024785"/>
              <a:gd name="connsiteX2433" fmla="*/ 733827 w 2971357"/>
              <a:gd name="connsiteY2433" fmla="*/ 445477 h 3024785"/>
              <a:gd name="connsiteX2434" fmla="*/ 726874 w 2971357"/>
              <a:gd name="connsiteY2434" fmla="*/ 444049 h 3024785"/>
              <a:gd name="connsiteX2435" fmla="*/ 701156 w 2971357"/>
              <a:gd name="connsiteY2435" fmla="*/ 460051 h 3024785"/>
              <a:gd name="connsiteX2436" fmla="*/ 680773 w 2971357"/>
              <a:gd name="connsiteY2436" fmla="*/ 472243 h 3024785"/>
              <a:gd name="connsiteX2437" fmla="*/ 710491 w 2971357"/>
              <a:gd name="connsiteY2437" fmla="*/ 443668 h 3024785"/>
              <a:gd name="connsiteX2438" fmla="*/ 750686 w 2971357"/>
              <a:gd name="connsiteY2438" fmla="*/ 415093 h 3024785"/>
              <a:gd name="connsiteX2439" fmla="*/ 760211 w 2971357"/>
              <a:gd name="connsiteY2439" fmla="*/ 407854 h 3024785"/>
              <a:gd name="connsiteX2440" fmla="*/ 770593 w 2971357"/>
              <a:gd name="connsiteY2440" fmla="*/ 401186 h 3024785"/>
              <a:gd name="connsiteX2441" fmla="*/ 789804 w 2971357"/>
              <a:gd name="connsiteY2441" fmla="*/ 388761 h 3024785"/>
              <a:gd name="connsiteX2442" fmla="*/ 791358 w 2971357"/>
              <a:gd name="connsiteY2442" fmla="*/ 387756 h 3024785"/>
              <a:gd name="connsiteX2443" fmla="*/ 810979 w 2971357"/>
              <a:gd name="connsiteY2443" fmla="*/ 375183 h 3024785"/>
              <a:gd name="connsiteX2444" fmla="*/ 831077 w 2971357"/>
              <a:gd name="connsiteY2444" fmla="*/ 363277 h 3024785"/>
              <a:gd name="connsiteX2445" fmla="*/ 870701 w 2971357"/>
              <a:gd name="connsiteY2445" fmla="*/ 340798 h 3024785"/>
              <a:gd name="connsiteX2446" fmla="*/ 920041 w 2971357"/>
              <a:gd name="connsiteY2446" fmla="*/ 315366 h 3024785"/>
              <a:gd name="connsiteX2447" fmla="*/ 961760 w 2971357"/>
              <a:gd name="connsiteY2447" fmla="*/ 298411 h 3024785"/>
              <a:gd name="connsiteX2448" fmla="*/ 628195 w 2971357"/>
              <a:gd name="connsiteY2448" fmla="*/ 298126 h 3024785"/>
              <a:gd name="connsiteX2449" fmla="*/ 606287 w 2971357"/>
              <a:gd name="connsiteY2449" fmla="*/ 313937 h 3024785"/>
              <a:gd name="connsiteX2450" fmla="*/ 606382 w 2971357"/>
              <a:gd name="connsiteY2450" fmla="*/ 313937 h 3024785"/>
              <a:gd name="connsiteX2451" fmla="*/ 628195 w 2971357"/>
              <a:gd name="connsiteY2451" fmla="*/ 298126 h 3024785"/>
              <a:gd name="connsiteX2452" fmla="*/ 1500590 w 2971357"/>
              <a:gd name="connsiteY2452" fmla="*/ 294887 h 3024785"/>
              <a:gd name="connsiteX2453" fmla="*/ 1464871 w 2971357"/>
              <a:gd name="connsiteY2453" fmla="*/ 295458 h 3024785"/>
              <a:gd name="connsiteX2454" fmla="*/ 1393338 w 2971357"/>
              <a:gd name="connsiteY2454" fmla="*/ 299268 h 3024785"/>
              <a:gd name="connsiteX2455" fmla="*/ 1428485 w 2971357"/>
              <a:gd name="connsiteY2455" fmla="*/ 298697 h 3024785"/>
              <a:gd name="connsiteX2456" fmla="*/ 1470586 w 2971357"/>
              <a:gd name="connsiteY2456" fmla="*/ 298125 h 3024785"/>
              <a:gd name="connsiteX2457" fmla="*/ 1508019 w 2971357"/>
              <a:gd name="connsiteY2457" fmla="*/ 301364 h 3024785"/>
              <a:gd name="connsiteX2458" fmla="*/ 1447917 w 2971357"/>
              <a:gd name="connsiteY2458" fmla="*/ 304793 h 3024785"/>
              <a:gd name="connsiteX2459" fmla="*/ 1412198 w 2971357"/>
              <a:gd name="connsiteY2459" fmla="*/ 308412 h 3024785"/>
              <a:gd name="connsiteX2460" fmla="*/ 1376574 w 2971357"/>
              <a:gd name="connsiteY2460" fmla="*/ 312508 h 3024785"/>
              <a:gd name="connsiteX2461" fmla="*/ 1376574 w 2971357"/>
              <a:gd name="connsiteY2461" fmla="*/ 314985 h 3024785"/>
              <a:gd name="connsiteX2462" fmla="*/ 1389243 w 2971357"/>
              <a:gd name="connsiteY2462" fmla="*/ 316985 h 3024785"/>
              <a:gd name="connsiteX2463" fmla="*/ 1421627 w 2971357"/>
              <a:gd name="connsiteY2463" fmla="*/ 317842 h 3024785"/>
              <a:gd name="connsiteX2464" fmla="*/ 1446297 w 2971357"/>
              <a:gd name="connsiteY2464" fmla="*/ 317842 h 3024785"/>
              <a:gd name="connsiteX2465" fmla="*/ 1473253 w 2971357"/>
              <a:gd name="connsiteY2465" fmla="*/ 318604 h 3024785"/>
              <a:gd name="connsiteX2466" fmla="*/ 1502685 w 2971357"/>
              <a:gd name="connsiteY2466" fmla="*/ 318604 h 3024785"/>
              <a:gd name="connsiteX2467" fmla="*/ 1535166 w 2971357"/>
              <a:gd name="connsiteY2467" fmla="*/ 320128 h 3024785"/>
              <a:gd name="connsiteX2468" fmla="*/ 1565550 w 2971357"/>
              <a:gd name="connsiteY2468" fmla="*/ 327557 h 3024785"/>
              <a:gd name="connsiteX2469" fmla="*/ 1561550 w 2971357"/>
              <a:gd name="connsiteY2469" fmla="*/ 332892 h 3024785"/>
              <a:gd name="connsiteX2470" fmla="*/ 1565169 w 2971357"/>
              <a:gd name="connsiteY2470" fmla="*/ 332892 h 3024785"/>
              <a:gd name="connsiteX2471" fmla="*/ 1565271 w 2971357"/>
              <a:gd name="connsiteY2471" fmla="*/ 333017 h 3024785"/>
              <a:gd name="connsiteX2472" fmla="*/ 1567253 w 2971357"/>
              <a:gd name="connsiteY2472" fmla="*/ 335463 h 3024785"/>
              <a:gd name="connsiteX2473" fmla="*/ 1562407 w 2971357"/>
              <a:gd name="connsiteY2473" fmla="*/ 338035 h 3024785"/>
              <a:gd name="connsiteX2474" fmla="*/ 1590982 w 2971357"/>
              <a:gd name="connsiteY2474" fmla="*/ 344798 h 3024785"/>
              <a:gd name="connsiteX2475" fmla="*/ 1621367 w 2971357"/>
              <a:gd name="connsiteY2475" fmla="*/ 341750 h 3024785"/>
              <a:gd name="connsiteX2476" fmla="*/ 1646227 w 2971357"/>
              <a:gd name="connsiteY2476" fmla="*/ 344417 h 3024785"/>
              <a:gd name="connsiteX2477" fmla="*/ 1660610 w 2971357"/>
              <a:gd name="connsiteY2477" fmla="*/ 346417 h 3024785"/>
              <a:gd name="connsiteX2478" fmla="*/ 1688232 w 2971357"/>
              <a:gd name="connsiteY2478" fmla="*/ 349846 h 3024785"/>
              <a:gd name="connsiteX2479" fmla="*/ 1702615 w 2971357"/>
              <a:gd name="connsiteY2479" fmla="*/ 353561 h 3024785"/>
              <a:gd name="connsiteX2480" fmla="*/ 1703282 w 2971357"/>
              <a:gd name="connsiteY2480" fmla="*/ 354513 h 3024785"/>
              <a:gd name="connsiteX2481" fmla="*/ 1714902 w 2971357"/>
              <a:gd name="connsiteY2481" fmla="*/ 360133 h 3024785"/>
              <a:gd name="connsiteX2482" fmla="*/ 1712616 w 2971357"/>
              <a:gd name="connsiteY2482" fmla="*/ 362990 h 3024785"/>
              <a:gd name="connsiteX2483" fmla="*/ 1712616 w 2971357"/>
              <a:gd name="connsiteY2483" fmla="*/ 366324 h 3024785"/>
              <a:gd name="connsiteX2484" fmla="*/ 1720141 w 2971357"/>
              <a:gd name="connsiteY2484" fmla="*/ 368896 h 3024785"/>
              <a:gd name="connsiteX2485" fmla="*/ 1732524 w 2971357"/>
              <a:gd name="connsiteY2485" fmla="*/ 371182 h 3024785"/>
              <a:gd name="connsiteX2486" fmla="*/ 1742049 w 2971357"/>
              <a:gd name="connsiteY2486" fmla="*/ 372611 h 3024785"/>
              <a:gd name="connsiteX2487" fmla="*/ 1753288 w 2971357"/>
              <a:gd name="connsiteY2487" fmla="*/ 374992 h 3024785"/>
              <a:gd name="connsiteX2488" fmla="*/ 1789483 w 2971357"/>
              <a:gd name="connsiteY2488" fmla="*/ 380136 h 3024785"/>
              <a:gd name="connsiteX2489" fmla="*/ 1811581 w 2971357"/>
              <a:gd name="connsiteY2489" fmla="*/ 384707 h 3024785"/>
              <a:gd name="connsiteX2490" fmla="*/ 1834632 w 2971357"/>
              <a:gd name="connsiteY2490" fmla="*/ 390423 h 3024785"/>
              <a:gd name="connsiteX2491" fmla="*/ 1783482 w 2971357"/>
              <a:gd name="connsiteY2491" fmla="*/ 365753 h 3024785"/>
              <a:gd name="connsiteX2492" fmla="*/ 1737381 w 2971357"/>
              <a:gd name="connsiteY2492" fmla="*/ 356228 h 3024785"/>
              <a:gd name="connsiteX2493" fmla="*/ 1703758 w 2971357"/>
              <a:gd name="connsiteY2493" fmla="*/ 347655 h 3024785"/>
              <a:gd name="connsiteX2494" fmla="*/ 1737381 w 2971357"/>
              <a:gd name="connsiteY2494" fmla="*/ 350608 h 3024785"/>
              <a:gd name="connsiteX2495" fmla="*/ 1785959 w 2971357"/>
              <a:gd name="connsiteY2495" fmla="*/ 355466 h 3024785"/>
              <a:gd name="connsiteX2496" fmla="*/ 1772910 w 2971357"/>
              <a:gd name="connsiteY2496" fmla="*/ 348036 h 3024785"/>
              <a:gd name="connsiteX2497" fmla="*/ 1720998 w 2971357"/>
              <a:gd name="connsiteY2497" fmla="*/ 325367 h 3024785"/>
              <a:gd name="connsiteX2498" fmla="*/ 1767480 w 2971357"/>
              <a:gd name="connsiteY2498" fmla="*/ 325367 h 3024785"/>
              <a:gd name="connsiteX2499" fmla="*/ 1704329 w 2971357"/>
              <a:gd name="connsiteY2499" fmla="*/ 309841 h 3024785"/>
              <a:gd name="connsiteX2500" fmla="*/ 1666229 w 2971357"/>
              <a:gd name="connsiteY2500" fmla="*/ 303840 h 3024785"/>
              <a:gd name="connsiteX2501" fmla="*/ 1626605 w 2971357"/>
              <a:gd name="connsiteY2501" fmla="*/ 298697 h 3024785"/>
              <a:gd name="connsiteX2502" fmla="*/ 1536785 w 2971357"/>
              <a:gd name="connsiteY2502" fmla="*/ 295363 h 3024785"/>
              <a:gd name="connsiteX2503" fmla="*/ 1500590 w 2971357"/>
              <a:gd name="connsiteY2503" fmla="*/ 294887 h 3024785"/>
              <a:gd name="connsiteX2504" fmla="*/ 1924833 w 2971357"/>
              <a:gd name="connsiteY2504" fmla="*/ 292601 h 3024785"/>
              <a:gd name="connsiteX2505" fmla="*/ 1925434 w 2971357"/>
              <a:gd name="connsiteY2505" fmla="*/ 292982 h 3024785"/>
              <a:gd name="connsiteX2506" fmla="*/ 1932393 w 2971357"/>
              <a:gd name="connsiteY2506" fmla="*/ 297399 h 3024785"/>
              <a:gd name="connsiteX2507" fmla="*/ 1940454 w 2971357"/>
              <a:gd name="connsiteY2507" fmla="*/ 302126 h 3024785"/>
              <a:gd name="connsiteX2508" fmla="*/ 1932251 w 2971357"/>
              <a:gd name="connsiteY2508" fmla="*/ 297399 h 3024785"/>
              <a:gd name="connsiteX2509" fmla="*/ 1925422 w 2971357"/>
              <a:gd name="connsiteY2509" fmla="*/ 292982 h 3024785"/>
              <a:gd name="connsiteX2510" fmla="*/ 754496 w 2971357"/>
              <a:gd name="connsiteY2510" fmla="*/ 289172 h 3024785"/>
              <a:gd name="connsiteX2511" fmla="*/ 599429 w 2971357"/>
              <a:gd name="connsiteY2511" fmla="*/ 394519 h 3024785"/>
              <a:gd name="connsiteX2512" fmla="*/ 599715 w 2971357"/>
              <a:gd name="connsiteY2512" fmla="*/ 394519 h 3024785"/>
              <a:gd name="connsiteX2513" fmla="*/ 754496 w 2971357"/>
              <a:gd name="connsiteY2513" fmla="*/ 289172 h 3024785"/>
              <a:gd name="connsiteX2514" fmla="*/ 2192771 w 2971357"/>
              <a:gd name="connsiteY2514" fmla="*/ 281552 h 3024785"/>
              <a:gd name="connsiteX2515" fmla="*/ 2208117 w 2971357"/>
              <a:gd name="connsiteY2515" fmla="*/ 286913 h 3024785"/>
              <a:gd name="connsiteX2516" fmla="*/ 2208583 w 2971357"/>
              <a:gd name="connsiteY2516" fmla="*/ 287172 h 3024785"/>
              <a:gd name="connsiteX2517" fmla="*/ 2192771 w 2971357"/>
              <a:gd name="connsiteY2517" fmla="*/ 281552 h 3024785"/>
              <a:gd name="connsiteX2518" fmla="*/ 1133496 w 2971357"/>
              <a:gd name="connsiteY2518" fmla="*/ 272027 h 3024785"/>
              <a:gd name="connsiteX2519" fmla="*/ 1139306 w 2971357"/>
              <a:gd name="connsiteY2519" fmla="*/ 274409 h 3024785"/>
              <a:gd name="connsiteX2520" fmla="*/ 1133496 w 2971357"/>
              <a:gd name="connsiteY2520" fmla="*/ 272027 h 3024785"/>
              <a:gd name="connsiteX2521" fmla="*/ 1762336 w 2971357"/>
              <a:gd name="connsiteY2521" fmla="*/ 265170 h 3024785"/>
              <a:gd name="connsiteX2522" fmla="*/ 1772432 w 2971357"/>
              <a:gd name="connsiteY2522" fmla="*/ 272028 h 3024785"/>
              <a:gd name="connsiteX2523" fmla="*/ 1762336 w 2971357"/>
              <a:gd name="connsiteY2523" fmla="*/ 265170 h 3024785"/>
              <a:gd name="connsiteX2524" fmla="*/ 906909 w 2971357"/>
              <a:gd name="connsiteY2524" fmla="*/ 265072 h 3024785"/>
              <a:gd name="connsiteX2525" fmla="*/ 906943 w 2971357"/>
              <a:gd name="connsiteY2525" fmla="*/ 265110 h 3024785"/>
              <a:gd name="connsiteX2526" fmla="*/ 894418 w 2971357"/>
              <a:gd name="connsiteY2526" fmla="*/ 274123 h 3024785"/>
              <a:gd name="connsiteX2527" fmla="*/ 903851 w 2971357"/>
              <a:gd name="connsiteY2527" fmla="*/ 268040 h 3024785"/>
              <a:gd name="connsiteX2528" fmla="*/ 1706265 w 2971357"/>
              <a:gd name="connsiteY2528" fmla="*/ 264824 h 3024785"/>
              <a:gd name="connsiteX2529" fmla="*/ 1756240 w 2971357"/>
              <a:gd name="connsiteY2529" fmla="*/ 273076 h 3024785"/>
              <a:gd name="connsiteX2530" fmla="*/ 1801675 w 2971357"/>
              <a:gd name="connsiteY2530" fmla="*/ 284410 h 3024785"/>
              <a:gd name="connsiteX2531" fmla="*/ 1774052 w 2971357"/>
              <a:gd name="connsiteY2531" fmla="*/ 282029 h 3024785"/>
              <a:gd name="connsiteX2532" fmla="*/ 1734047 w 2971357"/>
              <a:gd name="connsiteY2532" fmla="*/ 273647 h 3024785"/>
              <a:gd name="connsiteX2533" fmla="*/ 1708139 w 2971357"/>
              <a:gd name="connsiteY2533" fmla="*/ 266979 h 3024785"/>
              <a:gd name="connsiteX2534" fmla="*/ 1706265 w 2971357"/>
              <a:gd name="connsiteY2534" fmla="*/ 264824 h 3024785"/>
              <a:gd name="connsiteX2535" fmla="*/ 904895 w 2971357"/>
              <a:gd name="connsiteY2535" fmla="*/ 262883 h 3024785"/>
              <a:gd name="connsiteX2536" fmla="*/ 906943 w 2971357"/>
              <a:gd name="connsiteY2536" fmla="*/ 265038 h 3024785"/>
              <a:gd name="connsiteX2537" fmla="*/ 906909 w 2971357"/>
              <a:gd name="connsiteY2537" fmla="*/ 265072 h 3024785"/>
              <a:gd name="connsiteX2538" fmla="*/ 1904831 w 2971357"/>
              <a:gd name="connsiteY2538" fmla="*/ 262312 h 3024785"/>
              <a:gd name="connsiteX2539" fmla="*/ 1936073 w 2971357"/>
              <a:gd name="connsiteY2539" fmla="*/ 266884 h 3024785"/>
              <a:gd name="connsiteX2540" fmla="*/ 1904831 w 2971357"/>
              <a:gd name="connsiteY2540" fmla="*/ 262312 h 3024785"/>
              <a:gd name="connsiteX2541" fmla="*/ 1522331 w 2971357"/>
              <a:gd name="connsiteY2541" fmla="*/ 261668 h 3024785"/>
              <a:gd name="connsiteX2542" fmla="*/ 1443726 w 2971357"/>
              <a:gd name="connsiteY2542" fmla="*/ 264026 h 3024785"/>
              <a:gd name="connsiteX2543" fmla="*/ 1506400 w 2971357"/>
              <a:gd name="connsiteY2543" fmla="*/ 265550 h 3024785"/>
              <a:gd name="connsiteX2544" fmla="*/ 1543738 w 2971357"/>
              <a:gd name="connsiteY2544" fmla="*/ 266597 h 3024785"/>
              <a:gd name="connsiteX2545" fmla="*/ 1581838 w 2971357"/>
              <a:gd name="connsiteY2545" fmla="*/ 268122 h 3024785"/>
              <a:gd name="connsiteX2546" fmla="*/ 1626129 w 2971357"/>
              <a:gd name="connsiteY2546" fmla="*/ 269360 h 3024785"/>
              <a:gd name="connsiteX2547" fmla="*/ 1598602 w 2971357"/>
              <a:gd name="connsiteY2547" fmla="*/ 266979 h 3024785"/>
              <a:gd name="connsiteX2548" fmla="*/ 1598221 w 2971357"/>
              <a:gd name="connsiteY2548" fmla="*/ 266597 h 3024785"/>
              <a:gd name="connsiteX2549" fmla="*/ 1522331 w 2971357"/>
              <a:gd name="connsiteY2549" fmla="*/ 261668 h 3024785"/>
              <a:gd name="connsiteX2550" fmla="*/ 806598 w 2971357"/>
              <a:gd name="connsiteY2550" fmla="*/ 258216 h 3024785"/>
              <a:gd name="connsiteX2551" fmla="*/ 788897 w 2971357"/>
              <a:gd name="connsiteY2551" fmla="*/ 265630 h 3024785"/>
              <a:gd name="connsiteX2552" fmla="*/ 788405 w 2971357"/>
              <a:gd name="connsiteY2552" fmla="*/ 265836 h 3024785"/>
              <a:gd name="connsiteX2553" fmla="*/ 788691 w 2971357"/>
              <a:gd name="connsiteY2553" fmla="*/ 265836 h 3024785"/>
              <a:gd name="connsiteX2554" fmla="*/ 806598 w 2971357"/>
              <a:gd name="connsiteY2554" fmla="*/ 258216 h 3024785"/>
              <a:gd name="connsiteX2555" fmla="*/ 889180 w 2971357"/>
              <a:gd name="connsiteY2555" fmla="*/ 255645 h 3024785"/>
              <a:gd name="connsiteX2556" fmla="*/ 870130 w 2971357"/>
              <a:gd name="connsiteY2556" fmla="*/ 270885 h 3024785"/>
              <a:gd name="connsiteX2557" fmla="*/ 889180 w 2971357"/>
              <a:gd name="connsiteY2557" fmla="*/ 255645 h 3024785"/>
              <a:gd name="connsiteX2558" fmla="*/ 2150480 w 2971357"/>
              <a:gd name="connsiteY2558" fmla="*/ 254691 h 3024785"/>
              <a:gd name="connsiteX2559" fmla="*/ 2208583 w 2971357"/>
              <a:gd name="connsiteY2559" fmla="*/ 287076 h 3024785"/>
              <a:gd name="connsiteX2560" fmla="*/ 2208117 w 2971357"/>
              <a:gd name="connsiteY2560" fmla="*/ 286913 h 3024785"/>
              <a:gd name="connsiteX2561" fmla="*/ 2170280 w 2971357"/>
              <a:gd name="connsiteY2561" fmla="*/ 265895 h 3024785"/>
              <a:gd name="connsiteX2562" fmla="*/ 2150480 w 2971357"/>
              <a:gd name="connsiteY2562" fmla="*/ 254691 h 3024785"/>
              <a:gd name="connsiteX2563" fmla="*/ 1005765 w 2971357"/>
              <a:gd name="connsiteY2563" fmla="*/ 252311 h 3024785"/>
              <a:gd name="connsiteX2564" fmla="*/ 999765 w 2971357"/>
              <a:gd name="connsiteY2564" fmla="*/ 258502 h 3024785"/>
              <a:gd name="connsiteX2565" fmla="*/ 983096 w 2971357"/>
              <a:gd name="connsiteY2565" fmla="*/ 266313 h 3024785"/>
              <a:gd name="connsiteX2566" fmla="*/ 964046 w 2971357"/>
              <a:gd name="connsiteY2566" fmla="*/ 275838 h 3024785"/>
              <a:gd name="connsiteX2567" fmla="*/ 921660 w 2971357"/>
              <a:gd name="connsiteY2567" fmla="*/ 296031 h 3024785"/>
              <a:gd name="connsiteX2568" fmla="*/ 880893 w 2971357"/>
              <a:gd name="connsiteY2568" fmla="*/ 318033 h 3024785"/>
              <a:gd name="connsiteX2569" fmla="*/ 860700 w 2971357"/>
              <a:gd name="connsiteY2569" fmla="*/ 329178 h 3024785"/>
              <a:gd name="connsiteX2570" fmla="*/ 841078 w 2971357"/>
              <a:gd name="connsiteY2570" fmla="*/ 341084 h 3024785"/>
              <a:gd name="connsiteX2571" fmla="*/ 802026 w 2971357"/>
              <a:gd name="connsiteY2571" fmla="*/ 365278 h 3024785"/>
              <a:gd name="connsiteX2572" fmla="*/ 651150 w 2971357"/>
              <a:gd name="connsiteY2572" fmla="*/ 477577 h 3024785"/>
              <a:gd name="connsiteX2573" fmla="*/ 733636 w 2971357"/>
              <a:gd name="connsiteY2573" fmla="*/ 416427 h 3024785"/>
              <a:gd name="connsiteX2574" fmla="*/ 745352 w 2971357"/>
              <a:gd name="connsiteY2574" fmla="*/ 408426 h 3024785"/>
              <a:gd name="connsiteX2575" fmla="*/ 748781 w 2971357"/>
              <a:gd name="connsiteY2575" fmla="*/ 409664 h 3024785"/>
              <a:gd name="connsiteX2576" fmla="*/ 687440 w 2971357"/>
              <a:gd name="connsiteY2576" fmla="*/ 456337 h 3024785"/>
              <a:gd name="connsiteX2577" fmla="*/ 611240 w 2971357"/>
              <a:gd name="connsiteY2577" fmla="*/ 523583 h 3024785"/>
              <a:gd name="connsiteX2578" fmla="*/ 604668 w 2971357"/>
              <a:gd name="connsiteY2578" fmla="*/ 536918 h 3024785"/>
              <a:gd name="connsiteX2579" fmla="*/ 571140 w 2971357"/>
              <a:gd name="connsiteY2579" fmla="*/ 573589 h 3024785"/>
              <a:gd name="connsiteX2580" fmla="*/ 558757 w 2971357"/>
              <a:gd name="connsiteY2580" fmla="*/ 591782 h 3024785"/>
              <a:gd name="connsiteX2581" fmla="*/ 548565 w 2971357"/>
              <a:gd name="connsiteY2581" fmla="*/ 610832 h 3024785"/>
              <a:gd name="connsiteX2582" fmla="*/ 526563 w 2971357"/>
              <a:gd name="connsiteY2582" fmla="*/ 636740 h 3024785"/>
              <a:gd name="connsiteX2583" fmla="*/ 498655 w 2971357"/>
              <a:gd name="connsiteY2583" fmla="*/ 670268 h 3024785"/>
              <a:gd name="connsiteX2584" fmla="*/ 477795 w 2971357"/>
              <a:gd name="connsiteY2584" fmla="*/ 696747 h 3024785"/>
              <a:gd name="connsiteX2585" fmla="*/ 456840 w 2971357"/>
              <a:gd name="connsiteY2585" fmla="*/ 723703 h 3024785"/>
              <a:gd name="connsiteX2586" fmla="*/ 417311 w 2971357"/>
              <a:gd name="connsiteY2586" fmla="*/ 779615 h 3024785"/>
              <a:gd name="connsiteX2587" fmla="*/ 397594 w 2971357"/>
              <a:gd name="connsiteY2587" fmla="*/ 806856 h 3024785"/>
              <a:gd name="connsiteX2588" fmla="*/ 371115 w 2971357"/>
              <a:gd name="connsiteY2588" fmla="*/ 848386 h 3024785"/>
              <a:gd name="connsiteX2589" fmla="*/ 359304 w 2971357"/>
              <a:gd name="connsiteY2589" fmla="*/ 861911 h 3024785"/>
              <a:gd name="connsiteX2590" fmla="*/ 345207 w 2971357"/>
              <a:gd name="connsiteY2590" fmla="*/ 885819 h 3024785"/>
              <a:gd name="connsiteX2591" fmla="*/ 318156 w 2971357"/>
              <a:gd name="connsiteY2591" fmla="*/ 942207 h 3024785"/>
              <a:gd name="connsiteX2592" fmla="*/ 292248 w 2971357"/>
              <a:gd name="connsiteY2592" fmla="*/ 1000214 h 3024785"/>
              <a:gd name="connsiteX2593" fmla="*/ 272531 w 2971357"/>
              <a:gd name="connsiteY2593" fmla="*/ 1050411 h 3024785"/>
              <a:gd name="connsiteX2594" fmla="*/ 258434 w 2971357"/>
              <a:gd name="connsiteY2594" fmla="*/ 1086225 h 3024785"/>
              <a:gd name="connsiteX2595" fmla="*/ 246147 w 2971357"/>
              <a:gd name="connsiteY2595" fmla="*/ 1121563 h 3024785"/>
              <a:gd name="connsiteX2596" fmla="*/ 236622 w 2971357"/>
              <a:gd name="connsiteY2596" fmla="*/ 1157377 h 3024785"/>
              <a:gd name="connsiteX2597" fmla="*/ 227097 w 2971357"/>
              <a:gd name="connsiteY2597" fmla="*/ 1194048 h 3024785"/>
              <a:gd name="connsiteX2598" fmla="*/ 225001 w 2971357"/>
              <a:gd name="connsiteY2598" fmla="*/ 1201287 h 3024785"/>
              <a:gd name="connsiteX2599" fmla="*/ 222906 w 2971357"/>
              <a:gd name="connsiteY2599" fmla="*/ 1204049 h 3024785"/>
              <a:gd name="connsiteX2600" fmla="*/ 224334 w 2971357"/>
              <a:gd name="connsiteY2600" fmla="*/ 1188142 h 3024785"/>
              <a:gd name="connsiteX2601" fmla="*/ 231764 w 2971357"/>
              <a:gd name="connsiteY2601" fmla="*/ 1157567 h 3024785"/>
              <a:gd name="connsiteX2602" fmla="*/ 251385 w 2971357"/>
              <a:gd name="connsiteY2602" fmla="*/ 1077176 h 3024785"/>
              <a:gd name="connsiteX2603" fmla="*/ 269864 w 2971357"/>
              <a:gd name="connsiteY2603" fmla="*/ 1023455 h 3024785"/>
              <a:gd name="connsiteX2604" fmla="*/ 276341 w 2971357"/>
              <a:gd name="connsiteY2604" fmla="*/ 991165 h 3024785"/>
              <a:gd name="connsiteX2605" fmla="*/ 317203 w 2971357"/>
              <a:gd name="connsiteY2605" fmla="*/ 907536 h 3024785"/>
              <a:gd name="connsiteX2606" fmla="*/ 330729 w 2971357"/>
              <a:gd name="connsiteY2606" fmla="*/ 888486 h 3024785"/>
              <a:gd name="connsiteX2607" fmla="*/ 341873 w 2971357"/>
              <a:gd name="connsiteY2607" fmla="*/ 868007 h 3024785"/>
              <a:gd name="connsiteX2608" fmla="*/ 351398 w 2971357"/>
              <a:gd name="connsiteY2608" fmla="*/ 854196 h 3024785"/>
              <a:gd name="connsiteX2609" fmla="*/ 366067 w 2971357"/>
              <a:gd name="connsiteY2609" fmla="*/ 825621 h 3024785"/>
              <a:gd name="connsiteX2610" fmla="*/ 383116 w 2971357"/>
              <a:gd name="connsiteY2610" fmla="*/ 797046 h 3024785"/>
              <a:gd name="connsiteX2611" fmla="*/ 402166 w 2971357"/>
              <a:gd name="connsiteY2611" fmla="*/ 767042 h 3024785"/>
              <a:gd name="connsiteX2612" fmla="*/ 424377 w 2971357"/>
              <a:gd name="connsiteY2612" fmla="*/ 736677 h 3024785"/>
              <a:gd name="connsiteX2613" fmla="*/ 419632 w 2971357"/>
              <a:gd name="connsiteY2613" fmla="*/ 737240 h 3024785"/>
              <a:gd name="connsiteX2614" fmla="*/ 402071 w 2971357"/>
              <a:gd name="connsiteY2614" fmla="*/ 757898 h 3024785"/>
              <a:gd name="connsiteX2615" fmla="*/ 419596 w 2971357"/>
              <a:gd name="connsiteY2615" fmla="*/ 737205 h 3024785"/>
              <a:gd name="connsiteX2616" fmla="*/ 424378 w 2971357"/>
              <a:gd name="connsiteY2616" fmla="*/ 736676 h 3024785"/>
              <a:gd name="connsiteX2617" fmla="*/ 424740 w 2971357"/>
              <a:gd name="connsiteY2617" fmla="*/ 736181 h 3024785"/>
              <a:gd name="connsiteX2618" fmla="*/ 443790 w 2971357"/>
              <a:gd name="connsiteY2618" fmla="*/ 710845 h 3024785"/>
              <a:gd name="connsiteX2619" fmla="*/ 461507 w 2971357"/>
              <a:gd name="connsiteY2619" fmla="*/ 685698 h 3024785"/>
              <a:gd name="connsiteX2620" fmla="*/ 484843 w 2971357"/>
              <a:gd name="connsiteY2620" fmla="*/ 656076 h 3024785"/>
              <a:gd name="connsiteX2621" fmla="*/ 485510 w 2971357"/>
              <a:gd name="connsiteY2621" fmla="*/ 651789 h 3024785"/>
              <a:gd name="connsiteX2622" fmla="*/ 466460 w 2971357"/>
              <a:gd name="connsiteY2622" fmla="*/ 664934 h 3024785"/>
              <a:gd name="connsiteX2623" fmla="*/ 447886 w 2971357"/>
              <a:gd name="connsiteY2623" fmla="*/ 688175 h 3024785"/>
              <a:gd name="connsiteX2624" fmla="*/ 444552 w 2971357"/>
              <a:gd name="connsiteY2624" fmla="*/ 690842 h 3024785"/>
              <a:gd name="connsiteX2625" fmla="*/ 445029 w 2971357"/>
              <a:gd name="connsiteY2625" fmla="*/ 683413 h 3024785"/>
              <a:gd name="connsiteX2626" fmla="*/ 462745 w 2971357"/>
              <a:gd name="connsiteY2626" fmla="*/ 659219 h 3024785"/>
              <a:gd name="connsiteX2627" fmla="*/ 458078 w 2971357"/>
              <a:gd name="connsiteY2627" fmla="*/ 663220 h 3024785"/>
              <a:gd name="connsiteX2628" fmla="*/ 471794 w 2971357"/>
              <a:gd name="connsiteY2628" fmla="*/ 641598 h 3024785"/>
              <a:gd name="connsiteX2629" fmla="*/ 479605 w 2971357"/>
              <a:gd name="connsiteY2629" fmla="*/ 631501 h 3024785"/>
              <a:gd name="connsiteX2630" fmla="*/ 509418 w 2971357"/>
              <a:gd name="connsiteY2630" fmla="*/ 595687 h 3024785"/>
              <a:gd name="connsiteX2631" fmla="*/ 547994 w 2971357"/>
              <a:gd name="connsiteY2631" fmla="*/ 554539 h 3024785"/>
              <a:gd name="connsiteX2632" fmla="*/ 588475 w 2971357"/>
              <a:gd name="connsiteY2632" fmla="*/ 515201 h 3024785"/>
              <a:gd name="connsiteX2633" fmla="*/ 624623 w 2971357"/>
              <a:gd name="connsiteY2633" fmla="*/ 483101 h 3024785"/>
              <a:gd name="connsiteX2634" fmla="*/ 625051 w 2971357"/>
              <a:gd name="connsiteY2634" fmla="*/ 482721 h 3024785"/>
              <a:gd name="connsiteX2635" fmla="*/ 674486 w 2971357"/>
              <a:gd name="connsiteY2635" fmla="*/ 443668 h 3024785"/>
              <a:gd name="connsiteX2636" fmla="*/ 740018 w 2971357"/>
              <a:gd name="connsiteY2636" fmla="*/ 399568 h 3024785"/>
              <a:gd name="connsiteX2637" fmla="*/ 773355 w 2971357"/>
              <a:gd name="connsiteY2637" fmla="*/ 377565 h 3024785"/>
              <a:gd name="connsiteX2638" fmla="*/ 806312 w 2971357"/>
              <a:gd name="connsiteY2638" fmla="*/ 352990 h 3024785"/>
              <a:gd name="connsiteX2639" fmla="*/ 806979 w 2971357"/>
              <a:gd name="connsiteY2639" fmla="*/ 350323 h 3024785"/>
              <a:gd name="connsiteX2640" fmla="*/ 833077 w 2971357"/>
              <a:gd name="connsiteY2640" fmla="*/ 333083 h 3024785"/>
              <a:gd name="connsiteX2641" fmla="*/ 832220 w 2971357"/>
              <a:gd name="connsiteY2641" fmla="*/ 333083 h 3024785"/>
              <a:gd name="connsiteX2642" fmla="*/ 860128 w 2971357"/>
              <a:gd name="connsiteY2642" fmla="*/ 317081 h 3024785"/>
              <a:gd name="connsiteX2643" fmla="*/ 888703 w 2971357"/>
              <a:gd name="connsiteY2643" fmla="*/ 302794 h 3024785"/>
              <a:gd name="connsiteX2644" fmla="*/ 917278 w 2971357"/>
              <a:gd name="connsiteY2644" fmla="*/ 288696 h 3024785"/>
              <a:gd name="connsiteX2645" fmla="*/ 945853 w 2971357"/>
              <a:gd name="connsiteY2645" fmla="*/ 276219 h 3024785"/>
              <a:gd name="connsiteX2646" fmla="*/ 946327 w 2971357"/>
              <a:gd name="connsiteY2646" fmla="*/ 276016 h 3024785"/>
              <a:gd name="connsiteX2647" fmla="*/ 949435 w 2971357"/>
              <a:gd name="connsiteY2647" fmla="*/ 271612 h 3024785"/>
              <a:gd name="connsiteX2648" fmla="*/ 949530 w 2971357"/>
              <a:gd name="connsiteY2648" fmla="*/ 271517 h 3024785"/>
              <a:gd name="connsiteX2649" fmla="*/ 946330 w 2971357"/>
              <a:gd name="connsiteY2649" fmla="*/ 276015 h 3024785"/>
              <a:gd name="connsiteX2650" fmla="*/ 975190 w 2971357"/>
              <a:gd name="connsiteY2650" fmla="*/ 263646 h 3024785"/>
              <a:gd name="connsiteX2651" fmla="*/ 1005765 w 2971357"/>
              <a:gd name="connsiteY2651" fmla="*/ 252311 h 3024785"/>
              <a:gd name="connsiteX2652" fmla="*/ 882226 w 2971357"/>
              <a:gd name="connsiteY2652" fmla="*/ 252024 h 3024785"/>
              <a:gd name="connsiteX2653" fmla="*/ 830696 w 2971357"/>
              <a:gd name="connsiteY2653" fmla="*/ 277837 h 3024785"/>
              <a:gd name="connsiteX2654" fmla="*/ 797454 w 2971357"/>
              <a:gd name="connsiteY2654" fmla="*/ 295839 h 3024785"/>
              <a:gd name="connsiteX2655" fmla="*/ 830315 w 2971357"/>
              <a:gd name="connsiteY2655" fmla="*/ 277837 h 3024785"/>
              <a:gd name="connsiteX2656" fmla="*/ 1771957 w 2971357"/>
              <a:gd name="connsiteY2656" fmla="*/ 251358 h 3024785"/>
              <a:gd name="connsiteX2657" fmla="*/ 1794912 w 2971357"/>
              <a:gd name="connsiteY2657" fmla="*/ 258978 h 3024785"/>
              <a:gd name="connsiteX2658" fmla="*/ 1798532 w 2971357"/>
              <a:gd name="connsiteY2658" fmla="*/ 259836 h 3024785"/>
              <a:gd name="connsiteX2659" fmla="*/ 1794817 w 2971357"/>
              <a:gd name="connsiteY2659" fmla="*/ 258978 h 3024785"/>
              <a:gd name="connsiteX2660" fmla="*/ 1771957 w 2971357"/>
              <a:gd name="connsiteY2660" fmla="*/ 251358 h 3024785"/>
              <a:gd name="connsiteX2661" fmla="*/ 976334 w 2971357"/>
              <a:gd name="connsiteY2661" fmla="*/ 244881 h 3024785"/>
              <a:gd name="connsiteX2662" fmla="*/ 927566 w 2971357"/>
              <a:gd name="connsiteY2662" fmla="*/ 272789 h 3024785"/>
              <a:gd name="connsiteX2663" fmla="*/ 976334 w 2971357"/>
              <a:gd name="connsiteY2663" fmla="*/ 244881 h 3024785"/>
              <a:gd name="connsiteX2664" fmla="*/ 1009195 w 2971357"/>
              <a:gd name="connsiteY2664" fmla="*/ 244500 h 3024785"/>
              <a:gd name="connsiteX2665" fmla="*/ 949854 w 2971357"/>
              <a:gd name="connsiteY2665" fmla="*/ 271266 h 3024785"/>
              <a:gd name="connsiteX2666" fmla="*/ 1009195 w 2971357"/>
              <a:gd name="connsiteY2666" fmla="*/ 244500 h 3024785"/>
              <a:gd name="connsiteX2667" fmla="*/ 2093521 w 2971357"/>
              <a:gd name="connsiteY2667" fmla="*/ 230403 h 3024785"/>
              <a:gd name="connsiteX2668" fmla="*/ 2091711 w 2971357"/>
              <a:gd name="connsiteY2668" fmla="*/ 232022 h 3024785"/>
              <a:gd name="connsiteX2669" fmla="*/ 2118857 w 2971357"/>
              <a:gd name="connsiteY2669" fmla="*/ 246882 h 3024785"/>
              <a:gd name="connsiteX2670" fmla="*/ 2091616 w 2971357"/>
              <a:gd name="connsiteY2670" fmla="*/ 232022 h 3024785"/>
              <a:gd name="connsiteX2671" fmla="*/ 2093996 w 2971357"/>
              <a:gd name="connsiteY2671" fmla="*/ 222402 h 3024785"/>
              <a:gd name="connsiteX2672" fmla="*/ 2123714 w 2971357"/>
              <a:gd name="connsiteY2672" fmla="*/ 236023 h 3024785"/>
              <a:gd name="connsiteX2673" fmla="*/ 2152766 w 2971357"/>
              <a:gd name="connsiteY2673" fmla="*/ 250882 h 3024785"/>
              <a:gd name="connsiteX2674" fmla="*/ 2123619 w 2971357"/>
              <a:gd name="connsiteY2674" fmla="*/ 236023 h 3024785"/>
              <a:gd name="connsiteX2675" fmla="*/ 2093996 w 2971357"/>
              <a:gd name="connsiteY2675" fmla="*/ 222402 h 3024785"/>
              <a:gd name="connsiteX2676" fmla="*/ 1113398 w 2971357"/>
              <a:gd name="connsiteY2676" fmla="*/ 219830 h 3024785"/>
              <a:gd name="connsiteX2677" fmla="*/ 1119208 w 2971357"/>
              <a:gd name="connsiteY2677" fmla="*/ 222974 h 3024785"/>
              <a:gd name="connsiteX2678" fmla="*/ 1113398 w 2971357"/>
              <a:gd name="connsiteY2678" fmla="*/ 219830 h 3024785"/>
              <a:gd name="connsiteX2679" fmla="*/ 1568979 w 2971357"/>
              <a:gd name="connsiteY2679" fmla="*/ 218307 h 3024785"/>
              <a:gd name="connsiteX2680" fmla="*/ 1599554 w 2971357"/>
              <a:gd name="connsiteY2680" fmla="*/ 221545 h 3024785"/>
              <a:gd name="connsiteX2681" fmla="*/ 1568979 w 2971357"/>
              <a:gd name="connsiteY2681" fmla="*/ 218307 h 3024785"/>
              <a:gd name="connsiteX2682" fmla="*/ 1270084 w 2971357"/>
              <a:gd name="connsiteY2682" fmla="*/ 211924 h 3024785"/>
              <a:gd name="connsiteX2683" fmla="*/ 1231508 w 2971357"/>
              <a:gd name="connsiteY2683" fmla="*/ 218306 h 3024785"/>
              <a:gd name="connsiteX2684" fmla="*/ 1231413 w 2971357"/>
              <a:gd name="connsiteY2684" fmla="*/ 218306 h 3024785"/>
              <a:gd name="connsiteX2685" fmla="*/ 1270084 w 2971357"/>
              <a:gd name="connsiteY2685" fmla="*/ 211924 h 3024785"/>
              <a:gd name="connsiteX2686" fmla="*/ 2076852 w 2971357"/>
              <a:gd name="connsiteY2686" fmla="*/ 202780 h 3024785"/>
              <a:gd name="connsiteX2687" fmla="*/ 2119809 w 2971357"/>
              <a:gd name="connsiteY2687" fmla="*/ 213544 h 3024785"/>
              <a:gd name="connsiteX2688" fmla="*/ 2148384 w 2971357"/>
              <a:gd name="connsiteY2688" fmla="*/ 225450 h 3024785"/>
              <a:gd name="connsiteX2689" fmla="*/ 2169911 w 2971357"/>
              <a:gd name="connsiteY2689" fmla="*/ 233832 h 3024785"/>
              <a:gd name="connsiteX2690" fmla="*/ 2194295 w 2971357"/>
              <a:gd name="connsiteY2690" fmla="*/ 243928 h 3024785"/>
              <a:gd name="connsiteX2691" fmla="*/ 2230395 w 2971357"/>
              <a:gd name="connsiteY2691" fmla="*/ 262978 h 3024785"/>
              <a:gd name="connsiteX2692" fmla="*/ 2255541 w 2971357"/>
              <a:gd name="connsiteY2692" fmla="*/ 276789 h 3024785"/>
              <a:gd name="connsiteX2693" fmla="*/ 2278020 w 2971357"/>
              <a:gd name="connsiteY2693" fmla="*/ 290696 h 3024785"/>
              <a:gd name="connsiteX2694" fmla="*/ 2314215 w 2971357"/>
              <a:gd name="connsiteY2694" fmla="*/ 316318 h 3024785"/>
              <a:gd name="connsiteX2695" fmla="*/ 2348219 w 2971357"/>
              <a:gd name="connsiteY2695" fmla="*/ 342036 h 3024785"/>
              <a:gd name="connsiteX2696" fmla="*/ 2367269 w 2971357"/>
              <a:gd name="connsiteY2696" fmla="*/ 355561 h 3024785"/>
              <a:gd name="connsiteX2697" fmla="*/ 2381747 w 2971357"/>
              <a:gd name="connsiteY2697" fmla="*/ 366991 h 3024785"/>
              <a:gd name="connsiteX2698" fmla="*/ 2400035 w 2971357"/>
              <a:gd name="connsiteY2698" fmla="*/ 382707 h 3024785"/>
              <a:gd name="connsiteX2699" fmla="*/ 2410036 w 2971357"/>
              <a:gd name="connsiteY2699" fmla="*/ 395947 h 3024785"/>
              <a:gd name="connsiteX2700" fmla="*/ 2419561 w 2971357"/>
              <a:gd name="connsiteY2700" fmla="*/ 407377 h 3024785"/>
              <a:gd name="connsiteX2701" fmla="*/ 2219536 w 2971357"/>
              <a:gd name="connsiteY2701" fmla="*/ 272980 h 3024785"/>
              <a:gd name="connsiteX2702" fmla="*/ 2219727 w 2971357"/>
              <a:gd name="connsiteY2702" fmla="*/ 272980 h 3024785"/>
              <a:gd name="connsiteX2703" fmla="*/ 2076852 w 2971357"/>
              <a:gd name="connsiteY2703" fmla="*/ 202780 h 3024785"/>
              <a:gd name="connsiteX2704" fmla="*/ 1632130 w 2971357"/>
              <a:gd name="connsiteY2704" fmla="*/ 194970 h 3024785"/>
              <a:gd name="connsiteX2705" fmla="*/ 1661943 w 2971357"/>
              <a:gd name="connsiteY2705" fmla="*/ 197447 h 3024785"/>
              <a:gd name="connsiteX2706" fmla="*/ 1688994 w 2971357"/>
              <a:gd name="connsiteY2706" fmla="*/ 199637 h 3024785"/>
              <a:gd name="connsiteX2707" fmla="*/ 1741477 w 2971357"/>
              <a:gd name="connsiteY2707" fmla="*/ 205448 h 3024785"/>
              <a:gd name="connsiteX2708" fmla="*/ 1775672 w 2971357"/>
              <a:gd name="connsiteY2708" fmla="*/ 212592 h 3024785"/>
              <a:gd name="connsiteX2709" fmla="*/ 1800532 w 2971357"/>
              <a:gd name="connsiteY2709" fmla="*/ 219735 h 3024785"/>
              <a:gd name="connsiteX2710" fmla="*/ 1837584 w 2971357"/>
              <a:gd name="connsiteY2710" fmla="*/ 232118 h 3024785"/>
              <a:gd name="connsiteX2711" fmla="*/ 1850157 w 2971357"/>
              <a:gd name="connsiteY2711" fmla="*/ 236213 h 3024785"/>
              <a:gd name="connsiteX2712" fmla="*/ 1873398 w 2971357"/>
              <a:gd name="connsiteY2712" fmla="*/ 248120 h 3024785"/>
              <a:gd name="connsiteX2713" fmla="*/ 1851300 w 2971357"/>
              <a:gd name="connsiteY2713" fmla="*/ 245072 h 3024785"/>
              <a:gd name="connsiteX2714" fmla="*/ 1821296 w 2971357"/>
              <a:gd name="connsiteY2714" fmla="*/ 239928 h 3024785"/>
              <a:gd name="connsiteX2715" fmla="*/ 1769290 w 2971357"/>
              <a:gd name="connsiteY2715" fmla="*/ 232499 h 3024785"/>
              <a:gd name="connsiteX2716" fmla="*/ 1753192 w 2971357"/>
              <a:gd name="connsiteY2716" fmla="*/ 235356 h 3024785"/>
              <a:gd name="connsiteX2717" fmla="*/ 1704043 w 2971357"/>
              <a:gd name="connsiteY2717" fmla="*/ 230784 h 3024785"/>
              <a:gd name="connsiteX2718" fmla="*/ 1662991 w 2971357"/>
              <a:gd name="connsiteY2718" fmla="*/ 230308 h 3024785"/>
              <a:gd name="connsiteX2719" fmla="*/ 1654514 w 2971357"/>
              <a:gd name="connsiteY2719" fmla="*/ 231261 h 3024785"/>
              <a:gd name="connsiteX2720" fmla="*/ 1646131 w 2971357"/>
              <a:gd name="connsiteY2720" fmla="*/ 231261 h 3024785"/>
              <a:gd name="connsiteX2721" fmla="*/ 1629844 w 2971357"/>
              <a:gd name="connsiteY2721" fmla="*/ 229927 h 3024785"/>
              <a:gd name="connsiteX2722" fmla="*/ 1601840 w 2971357"/>
              <a:gd name="connsiteY2722" fmla="*/ 228117 h 3024785"/>
              <a:gd name="connsiteX2723" fmla="*/ 1601704 w 2971357"/>
              <a:gd name="connsiteY2723" fmla="*/ 228106 h 3024785"/>
              <a:gd name="connsiteX2724" fmla="*/ 1575635 w 2971357"/>
              <a:gd name="connsiteY2724" fmla="*/ 225938 h 3024785"/>
              <a:gd name="connsiteX2725" fmla="*/ 1568789 w 2971357"/>
              <a:gd name="connsiteY2725" fmla="*/ 226403 h 3024785"/>
              <a:gd name="connsiteX2726" fmla="*/ 1569550 w 2971357"/>
              <a:gd name="connsiteY2726" fmla="*/ 228784 h 3024785"/>
              <a:gd name="connsiteX2727" fmla="*/ 1600602 w 2971357"/>
              <a:gd name="connsiteY2727" fmla="*/ 228784 h 3024785"/>
              <a:gd name="connsiteX2728" fmla="*/ 1569455 w 2971357"/>
              <a:gd name="connsiteY2728" fmla="*/ 230879 h 3024785"/>
              <a:gd name="connsiteX2729" fmla="*/ 1477730 w 2971357"/>
              <a:gd name="connsiteY2729" fmla="*/ 233356 h 3024785"/>
              <a:gd name="connsiteX2730" fmla="*/ 1432962 w 2971357"/>
              <a:gd name="connsiteY2730" fmla="*/ 236023 h 3024785"/>
              <a:gd name="connsiteX2731" fmla="*/ 1341903 w 2971357"/>
              <a:gd name="connsiteY2731" fmla="*/ 242405 h 3024785"/>
              <a:gd name="connsiteX2732" fmla="*/ 1315995 w 2971357"/>
              <a:gd name="connsiteY2732" fmla="*/ 244024 h 3024785"/>
              <a:gd name="connsiteX2733" fmla="*/ 1287420 w 2971357"/>
              <a:gd name="connsiteY2733" fmla="*/ 247644 h 3024785"/>
              <a:gd name="connsiteX2734" fmla="*/ 1221888 w 2971357"/>
              <a:gd name="connsiteY2734" fmla="*/ 259931 h 3024785"/>
              <a:gd name="connsiteX2735" fmla="*/ 1209410 w 2971357"/>
              <a:gd name="connsiteY2735" fmla="*/ 268694 h 3024785"/>
              <a:gd name="connsiteX2736" fmla="*/ 1209982 w 2971357"/>
              <a:gd name="connsiteY2736" fmla="*/ 270694 h 3024785"/>
              <a:gd name="connsiteX2737" fmla="*/ 1209029 w 2971357"/>
              <a:gd name="connsiteY2737" fmla="*/ 274218 h 3024785"/>
              <a:gd name="connsiteX2738" fmla="*/ 1190646 w 2971357"/>
              <a:gd name="connsiteY2738" fmla="*/ 278790 h 3024785"/>
              <a:gd name="connsiteX2739" fmla="*/ 1172548 w 2971357"/>
              <a:gd name="connsiteY2739" fmla="*/ 284124 h 3024785"/>
              <a:gd name="connsiteX2740" fmla="*/ 1136353 w 2971357"/>
              <a:gd name="connsiteY2740" fmla="*/ 294983 h 3024785"/>
              <a:gd name="connsiteX2741" fmla="*/ 1104921 w 2971357"/>
              <a:gd name="connsiteY2741" fmla="*/ 300603 h 3024785"/>
              <a:gd name="connsiteX2742" fmla="*/ 1104254 w 2971357"/>
              <a:gd name="connsiteY2742" fmla="*/ 297174 h 3024785"/>
              <a:gd name="connsiteX2743" fmla="*/ 1152641 w 2971357"/>
              <a:gd name="connsiteY2743" fmla="*/ 275647 h 3024785"/>
              <a:gd name="connsiteX2744" fmla="*/ 1179311 w 2971357"/>
              <a:gd name="connsiteY2744" fmla="*/ 268027 h 3024785"/>
              <a:gd name="connsiteX2745" fmla="*/ 1206362 w 2971357"/>
              <a:gd name="connsiteY2745" fmla="*/ 261550 h 3024785"/>
              <a:gd name="connsiteX2746" fmla="*/ 1217697 w 2971357"/>
              <a:gd name="connsiteY2746" fmla="*/ 254883 h 3024785"/>
              <a:gd name="connsiteX2747" fmla="*/ 1263989 w 2971357"/>
              <a:gd name="connsiteY2747" fmla="*/ 242881 h 3024785"/>
              <a:gd name="connsiteX2748" fmla="*/ 1304565 w 2971357"/>
              <a:gd name="connsiteY2748" fmla="*/ 233928 h 3024785"/>
              <a:gd name="connsiteX2749" fmla="*/ 1325520 w 2971357"/>
              <a:gd name="connsiteY2749" fmla="*/ 228117 h 3024785"/>
              <a:gd name="connsiteX2750" fmla="*/ 1302946 w 2971357"/>
              <a:gd name="connsiteY2750" fmla="*/ 231356 h 3024785"/>
              <a:gd name="connsiteX2751" fmla="*/ 1256083 w 2971357"/>
              <a:gd name="connsiteY2751" fmla="*/ 240881 h 3024785"/>
              <a:gd name="connsiteX2752" fmla="*/ 1235032 w 2971357"/>
              <a:gd name="connsiteY2752" fmla="*/ 245072 h 3024785"/>
              <a:gd name="connsiteX2753" fmla="*/ 1220173 w 2971357"/>
              <a:gd name="connsiteY2753" fmla="*/ 246024 h 3024785"/>
              <a:gd name="connsiteX2754" fmla="*/ 1228841 w 2971357"/>
              <a:gd name="connsiteY2754" fmla="*/ 239071 h 3024785"/>
              <a:gd name="connsiteX2755" fmla="*/ 1293706 w 2971357"/>
              <a:gd name="connsiteY2755" fmla="*/ 224879 h 3024785"/>
              <a:gd name="connsiteX2756" fmla="*/ 1308851 w 2971357"/>
              <a:gd name="connsiteY2756" fmla="*/ 222212 h 3024785"/>
              <a:gd name="connsiteX2757" fmla="*/ 1323805 w 2971357"/>
              <a:gd name="connsiteY2757" fmla="*/ 221354 h 3024785"/>
              <a:gd name="connsiteX2758" fmla="*/ 1323866 w 2971357"/>
              <a:gd name="connsiteY2758" fmla="*/ 221392 h 3024785"/>
              <a:gd name="connsiteX2759" fmla="*/ 1325615 w 2971357"/>
              <a:gd name="connsiteY2759" fmla="*/ 222497 h 3024785"/>
              <a:gd name="connsiteX2760" fmla="*/ 1326377 w 2971357"/>
              <a:gd name="connsiteY2760" fmla="*/ 224212 h 3024785"/>
              <a:gd name="connsiteX2761" fmla="*/ 1337998 w 2971357"/>
              <a:gd name="connsiteY2761" fmla="*/ 226212 h 3024785"/>
              <a:gd name="connsiteX2762" fmla="*/ 1354381 w 2971357"/>
              <a:gd name="connsiteY2762" fmla="*/ 224021 h 3024785"/>
              <a:gd name="connsiteX2763" fmla="*/ 1355047 w 2971357"/>
              <a:gd name="connsiteY2763" fmla="*/ 220783 h 3024785"/>
              <a:gd name="connsiteX2764" fmla="*/ 1414674 w 2971357"/>
              <a:gd name="connsiteY2764" fmla="*/ 215068 h 3024785"/>
              <a:gd name="connsiteX2765" fmla="*/ 1400767 w 2971357"/>
              <a:gd name="connsiteY2765" fmla="*/ 219545 h 3024785"/>
              <a:gd name="connsiteX2766" fmla="*/ 1437820 w 2971357"/>
              <a:gd name="connsiteY2766" fmla="*/ 217735 h 3024785"/>
              <a:gd name="connsiteX2767" fmla="*/ 1477253 w 2971357"/>
              <a:gd name="connsiteY2767" fmla="*/ 216878 h 3024785"/>
              <a:gd name="connsiteX2768" fmla="*/ 1554596 w 2971357"/>
              <a:gd name="connsiteY2768" fmla="*/ 218211 h 3024785"/>
              <a:gd name="connsiteX2769" fmla="*/ 1538404 w 2971357"/>
              <a:gd name="connsiteY2769" fmla="*/ 213639 h 3024785"/>
              <a:gd name="connsiteX2770" fmla="*/ 1555263 w 2971357"/>
              <a:gd name="connsiteY2770" fmla="*/ 211734 h 3024785"/>
              <a:gd name="connsiteX2771" fmla="*/ 1538975 w 2971357"/>
              <a:gd name="connsiteY2771" fmla="*/ 204971 h 3024785"/>
              <a:gd name="connsiteX2772" fmla="*/ 1573456 w 2971357"/>
              <a:gd name="connsiteY2772" fmla="*/ 205543 h 3024785"/>
              <a:gd name="connsiteX2773" fmla="*/ 1592506 w 2971357"/>
              <a:gd name="connsiteY2773" fmla="*/ 205543 h 3024785"/>
              <a:gd name="connsiteX2774" fmla="*/ 1601173 w 2971357"/>
              <a:gd name="connsiteY2774" fmla="*/ 202209 h 3024785"/>
              <a:gd name="connsiteX2775" fmla="*/ 1633939 w 2971357"/>
              <a:gd name="connsiteY2775" fmla="*/ 203447 h 3024785"/>
              <a:gd name="connsiteX2776" fmla="*/ 1676992 w 2971357"/>
              <a:gd name="connsiteY2776" fmla="*/ 207638 h 3024785"/>
              <a:gd name="connsiteX2777" fmla="*/ 1709758 w 2971357"/>
              <a:gd name="connsiteY2777" fmla="*/ 209734 h 3024785"/>
              <a:gd name="connsiteX2778" fmla="*/ 1650703 w 2971357"/>
              <a:gd name="connsiteY2778" fmla="*/ 199066 h 3024785"/>
              <a:gd name="connsiteX2779" fmla="*/ 1632130 w 2971357"/>
              <a:gd name="connsiteY2779" fmla="*/ 194970 h 3024785"/>
              <a:gd name="connsiteX2780" fmla="*/ 1555834 w 2971357"/>
              <a:gd name="connsiteY2780" fmla="*/ 191256 h 3024785"/>
              <a:gd name="connsiteX2781" fmla="*/ 1555929 w 2971357"/>
              <a:gd name="connsiteY2781" fmla="*/ 191256 h 3024785"/>
              <a:gd name="connsiteX2782" fmla="*/ 1528212 w 2971357"/>
              <a:gd name="connsiteY2782" fmla="*/ 193637 h 3024785"/>
              <a:gd name="connsiteX2783" fmla="*/ 1555834 w 2971357"/>
              <a:gd name="connsiteY2783" fmla="*/ 191256 h 3024785"/>
              <a:gd name="connsiteX2784" fmla="*/ 751067 w 2971357"/>
              <a:gd name="connsiteY2784" fmla="*/ 188398 h 3024785"/>
              <a:gd name="connsiteX2785" fmla="*/ 728778 w 2971357"/>
              <a:gd name="connsiteY2785" fmla="*/ 204399 h 3024785"/>
              <a:gd name="connsiteX2786" fmla="*/ 700203 w 2971357"/>
              <a:gd name="connsiteY2786" fmla="*/ 222878 h 3024785"/>
              <a:gd name="connsiteX2787" fmla="*/ 673629 w 2971357"/>
              <a:gd name="connsiteY2787" fmla="*/ 240785 h 3024785"/>
              <a:gd name="connsiteX2788" fmla="*/ 654579 w 2971357"/>
              <a:gd name="connsiteY2788" fmla="*/ 253739 h 3024785"/>
              <a:gd name="connsiteX2789" fmla="*/ 636767 w 2971357"/>
              <a:gd name="connsiteY2789" fmla="*/ 267455 h 3024785"/>
              <a:gd name="connsiteX2790" fmla="*/ 629052 w 2971357"/>
              <a:gd name="connsiteY2790" fmla="*/ 268026 h 3024785"/>
              <a:gd name="connsiteX2791" fmla="*/ 643244 w 2971357"/>
              <a:gd name="connsiteY2791" fmla="*/ 254882 h 3024785"/>
              <a:gd name="connsiteX2792" fmla="*/ 673629 w 2971357"/>
              <a:gd name="connsiteY2792" fmla="*/ 234213 h 3024785"/>
              <a:gd name="connsiteX2793" fmla="*/ 705823 w 2971357"/>
              <a:gd name="connsiteY2793" fmla="*/ 213448 h 3024785"/>
              <a:gd name="connsiteX2794" fmla="*/ 751067 w 2971357"/>
              <a:gd name="connsiteY2794" fmla="*/ 188398 h 3024785"/>
              <a:gd name="connsiteX2795" fmla="*/ 1696995 w 2971357"/>
              <a:gd name="connsiteY2795" fmla="*/ 187255 h 3024785"/>
              <a:gd name="connsiteX2796" fmla="*/ 1721229 w 2971357"/>
              <a:gd name="connsiteY2796" fmla="*/ 190195 h 3024785"/>
              <a:gd name="connsiteX2797" fmla="*/ 1721200 w 2971357"/>
              <a:gd name="connsiteY2797" fmla="*/ 190196 h 3024785"/>
              <a:gd name="connsiteX2798" fmla="*/ 1696995 w 2971357"/>
              <a:gd name="connsiteY2798" fmla="*/ 187255 h 3024785"/>
              <a:gd name="connsiteX2799" fmla="*/ 2000366 w 2971357"/>
              <a:gd name="connsiteY2799" fmla="*/ 184492 h 3024785"/>
              <a:gd name="connsiteX2800" fmla="*/ 2005795 w 2971357"/>
              <a:gd name="connsiteY2800" fmla="*/ 186588 h 3024785"/>
              <a:gd name="connsiteX2801" fmla="*/ 2030179 w 2971357"/>
              <a:gd name="connsiteY2801" fmla="*/ 196113 h 3024785"/>
              <a:gd name="connsiteX2802" fmla="*/ 2005700 w 2971357"/>
              <a:gd name="connsiteY2802" fmla="*/ 186588 h 3024785"/>
              <a:gd name="connsiteX2803" fmla="*/ 1578504 w 2971357"/>
              <a:gd name="connsiteY2803" fmla="*/ 183635 h 3024785"/>
              <a:gd name="connsiteX2804" fmla="*/ 1616604 w 2971357"/>
              <a:gd name="connsiteY2804" fmla="*/ 191351 h 3024785"/>
              <a:gd name="connsiteX2805" fmla="*/ 1578504 w 2971357"/>
              <a:gd name="connsiteY2805" fmla="*/ 183635 h 3024785"/>
              <a:gd name="connsiteX2806" fmla="*/ 1255701 w 2971357"/>
              <a:gd name="connsiteY2806" fmla="*/ 181825 h 3024785"/>
              <a:gd name="connsiteX2807" fmla="*/ 1005099 w 2971357"/>
              <a:gd name="connsiteY2807" fmla="*/ 252310 h 3024785"/>
              <a:gd name="connsiteX2808" fmla="*/ 1255701 w 2971357"/>
              <a:gd name="connsiteY2808" fmla="*/ 181825 h 3024785"/>
              <a:gd name="connsiteX2809" fmla="*/ 1586791 w 2971357"/>
              <a:gd name="connsiteY2809" fmla="*/ 178491 h 3024785"/>
              <a:gd name="connsiteX2810" fmla="*/ 1585934 w 2971357"/>
              <a:gd name="connsiteY2810" fmla="*/ 179349 h 3024785"/>
              <a:gd name="connsiteX2811" fmla="*/ 1570313 w 2971357"/>
              <a:gd name="connsiteY2811" fmla="*/ 182778 h 3024785"/>
              <a:gd name="connsiteX2812" fmla="*/ 1585838 w 2971357"/>
              <a:gd name="connsiteY2812" fmla="*/ 179349 h 3024785"/>
              <a:gd name="connsiteX2813" fmla="*/ 1980078 w 2971357"/>
              <a:gd name="connsiteY2813" fmla="*/ 177445 h 3024785"/>
              <a:gd name="connsiteX2814" fmla="*/ 1980430 w 2971357"/>
              <a:gd name="connsiteY2814" fmla="*/ 177542 h 3024785"/>
              <a:gd name="connsiteX2815" fmla="*/ 1983698 w 2971357"/>
              <a:gd name="connsiteY2815" fmla="*/ 178778 h 3024785"/>
              <a:gd name="connsiteX2816" fmla="*/ 1088157 w 2971357"/>
              <a:gd name="connsiteY2816" fmla="*/ 174110 h 3024785"/>
              <a:gd name="connsiteX2817" fmla="*/ 1073584 w 2971357"/>
              <a:gd name="connsiteY2817" fmla="*/ 180968 h 3024785"/>
              <a:gd name="connsiteX2818" fmla="*/ 1041580 w 2971357"/>
              <a:gd name="connsiteY2818" fmla="*/ 193827 h 3024785"/>
              <a:gd name="connsiteX2819" fmla="*/ 1073584 w 2971357"/>
              <a:gd name="connsiteY2819" fmla="*/ 180873 h 3024785"/>
              <a:gd name="connsiteX2820" fmla="*/ 1088157 w 2971357"/>
              <a:gd name="connsiteY2820" fmla="*/ 174110 h 3024785"/>
              <a:gd name="connsiteX2821" fmla="*/ 1930358 w 2971357"/>
              <a:gd name="connsiteY2821" fmla="*/ 163538 h 3024785"/>
              <a:gd name="connsiteX2822" fmla="*/ 1937120 w 2971357"/>
              <a:gd name="connsiteY2822" fmla="*/ 163538 h 3024785"/>
              <a:gd name="connsiteX2823" fmla="*/ 1930358 w 2971357"/>
              <a:gd name="connsiteY2823" fmla="*/ 163538 h 3024785"/>
              <a:gd name="connsiteX2824" fmla="*/ 866224 w 2971357"/>
              <a:gd name="connsiteY2824" fmla="*/ 159156 h 3024785"/>
              <a:gd name="connsiteX2825" fmla="*/ 795358 w 2971357"/>
              <a:gd name="connsiteY2825" fmla="*/ 195256 h 3024785"/>
              <a:gd name="connsiteX2826" fmla="*/ 791810 w 2971357"/>
              <a:gd name="connsiteY2826" fmla="*/ 195041 h 3024785"/>
              <a:gd name="connsiteX2827" fmla="*/ 791789 w 2971357"/>
              <a:gd name="connsiteY2827" fmla="*/ 195050 h 3024785"/>
              <a:gd name="connsiteX2828" fmla="*/ 791632 w 2971357"/>
              <a:gd name="connsiteY2828" fmla="*/ 195041 h 3024785"/>
              <a:gd name="connsiteX2829" fmla="*/ 778690 w 2971357"/>
              <a:gd name="connsiteY2829" fmla="*/ 200685 h 3024785"/>
              <a:gd name="connsiteX2830" fmla="*/ 791789 w 2971357"/>
              <a:gd name="connsiteY2830" fmla="*/ 195050 h 3024785"/>
              <a:gd name="connsiteX2831" fmla="*/ 795358 w 2971357"/>
              <a:gd name="connsiteY2831" fmla="*/ 195256 h 3024785"/>
              <a:gd name="connsiteX2832" fmla="*/ 795454 w 2971357"/>
              <a:gd name="connsiteY2832" fmla="*/ 195256 h 3024785"/>
              <a:gd name="connsiteX2833" fmla="*/ 866224 w 2971357"/>
              <a:gd name="connsiteY2833" fmla="*/ 159156 h 3024785"/>
              <a:gd name="connsiteX2834" fmla="*/ 1872254 w 2971357"/>
              <a:gd name="connsiteY2834" fmla="*/ 150869 h 3024785"/>
              <a:gd name="connsiteX2835" fmla="*/ 1870254 w 2971357"/>
              <a:gd name="connsiteY2835" fmla="*/ 154489 h 3024785"/>
              <a:gd name="connsiteX2836" fmla="*/ 1873683 w 2971357"/>
              <a:gd name="connsiteY2836" fmla="*/ 157632 h 3024785"/>
              <a:gd name="connsiteX2837" fmla="*/ 1870159 w 2971357"/>
              <a:gd name="connsiteY2837" fmla="*/ 154489 h 3024785"/>
              <a:gd name="connsiteX2838" fmla="*/ 1872254 w 2971357"/>
              <a:gd name="connsiteY2838" fmla="*/ 150869 h 3024785"/>
              <a:gd name="connsiteX2839" fmla="*/ 1693185 w 2971357"/>
              <a:gd name="connsiteY2839" fmla="*/ 140677 h 3024785"/>
              <a:gd name="connsiteX2840" fmla="*/ 1750335 w 2971357"/>
              <a:gd name="connsiteY2840" fmla="*/ 151250 h 3024785"/>
              <a:gd name="connsiteX2841" fmla="*/ 1693185 w 2971357"/>
              <a:gd name="connsiteY2841" fmla="*/ 140677 h 3024785"/>
              <a:gd name="connsiteX2842" fmla="*/ 1750488 w 2971357"/>
              <a:gd name="connsiteY2842" fmla="*/ 123880 h 3024785"/>
              <a:gd name="connsiteX2843" fmla="*/ 1757060 w 2971357"/>
              <a:gd name="connsiteY2843" fmla="*/ 125309 h 3024785"/>
              <a:gd name="connsiteX2844" fmla="*/ 1756774 w 2971357"/>
              <a:gd name="connsiteY2844" fmla="*/ 125309 h 3024785"/>
              <a:gd name="connsiteX2845" fmla="*/ 1570599 w 2971357"/>
              <a:gd name="connsiteY2845" fmla="*/ 122865 h 3024785"/>
              <a:gd name="connsiteX2846" fmla="*/ 1573551 w 2971357"/>
              <a:gd name="connsiteY2846" fmla="*/ 130676 h 3024785"/>
              <a:gd name="connsiteX2847" fmla="*/ 1523259 w 2971357"/>
              <a:gd name="connsiteY2847" fmla="*/ 132581 h 3024785"/>
              <a:gd name="connsiteX2848" fmla="*/ 1402863 w 2971357"/>
              <a:gd name="connsiteY2848" fmla="*/ 154203 h 3024785"/>
              <a:gd name="connsiteX2849" fmla="*/ 1438296 w 2971357"/>
              <a:gd name="connsiteY2849" fmla="*/ 154203 h 3024785"/>
              <a:gd name="connsiteX2850" fmla="*/ 1507829 w 2971357"/>
              <a:gd name="connsiteY2850" fmla="*/ 151821 h 3024785"/>
              <a:gd name="connsiteX2851" fmla="*/ 1555454 w 2971357"/>
              <a:gd name="connsiteY2851" fmla="*/ 154107 h 3024785"/>
              <a:gd name="connsiteX2852" fmla="*/ 1639274 w 2971357"/>
              <a:gd name="connsiteY2852" fmla="*/ 156298 h 3024785"/>
              <a:gd name="connsiteX2853" fmla="*/ 1605269 w 2971357"/>
              <a:gd name="connsiteY2853" fmla="*/ 151250 h 3024785"/>
              <a:gd name="connsiteX2854" fmla="*/ 1580790 w 2971357"/>
              <a:gd name="connsiteY2854" fmla="*/ 148964 h 3024785"/>
              <a:gd name="connsiteX2855" fmla="*/ 1557073 w 2971357"/>
              <a:gd name="connsiteY2855" fmla="*/ 147630 h 3024785"/>
              <a:gd name="connsiteX2856" fmla="*/ 1563169 w 2971357"/>
              <a:gd name="connsiteY2856" fmla="*/ 141344 h 3024785"/>
              <a:gd name="connsiteX2857" fmla="*/ 1578504 w 2971357"/>
              <a:gd name="connsiteY2857" fmla="*/ 141344 h 3024785"/>
              <a:gd name="connsiteX2858" fmla="*/ 1592125 w 2971357"/>
              <a:gd name="connsiteY2858" fmla="*/ 141344 h 3024785"/>
              <a:gd name="connsiteX2859" fmla="*/ 1606794 w 2971357"/>
              <a:gd name="connsiteY2859" fmla="*/ 140010 h 3024785"/>
              <a:gd name="connsiteX2860" fmla="*/ 1655466 w 2971357"/>
              <a:gd name="connsiteY2860" fmla="*/ 144201 h 3024785"/>
              <a:gd name="connsiteX2861" fmla="*/ 1686518 w 2971357"/>
              <a:gd name="connsiteY2861" fmla="*/ 148011 h 3024785"/>
              <a:gd name="connsiteX2862" fmla="*/ 1718522 w 2971357"/>
              <a:gd name="connsiteY2862" fmla="*/ 149916 h 3024785"/>
              <a:gd name="connsiteX2863" fmla="*/ 1750335 w 2971357"/>
              <a:gd name="connsiteY2863" fmla="*/ 153250 h 3024785"/>
              <a:gd name="connsiteX2864" fmla="*/ 1750335 w 2971357"/>
              <a:gd name="connsiteY2864" fmla="*/ 151250 h 3024785"/>
              <a:gd name="connsiteX2865" fmla="*/ 1848443 w 2971357"/>
              <a:gd name="connsiteY2865" fmla="*/ 172110 h 3024785"/>
              <a:gd name="connsiteX2866" fmla="*/ 1848538 w 2971357"/>
              <a:gd name="connsiteY2866" fmla="*/ 169633 h 3024785"/>
              <a:gd name="connsiteX2867" fmla="*/ 1832536 w 2971357"/>
              <a:gd name="connsiteY2867" fmla="*/ 163632 h 3024785"/>
              <a:gd name="connsiteX2868" fmla="*/ 1762432 w 2971357"/>
              <a:gd name="connsiteY2868" fmla="*/ 149345 h 3024785"/>
              <a:gd name="connsiteX2869" fmla="*/ 1691185 w 2971357"/>
              <a:gd name="connsiteY2869" fmla="*/ 138201 h 3024785"/>
              <a:gd name="connsiteX2870" fmla="*/ 1688613 w 2971357"/>
              <a:gd name="connsiteY2870" fmla="*/ 134772 h 3024785"/>
              <a:gd name="connsiteX2871" fmla="*/ 1657562 w 2971357"/>
              <a:gd name="connsiteY2871" fmla="*/ 128866 h 3024785"/>
              <a:gd name="connsiteX2872" fmla="*/ 1654895 w 2971357"/>
              <a:gd name="connsiteY2872" fmla="*/ 129342 h 3024785"/>
              <a:gd name="connsiteX2873" fmla="*/ 1612889 w 2971357"/>
              <a:gd name="connsiteY2873" fmla="*/ 125342 h 3024785"/>
              <a:gd name="connsiteX2874" fmla="*/ 1570599 w 2971357"/>
              <a:gd name="connsiteY2874" fmla="*/ 122865 h 3024785"/>
              <a:gd name="connsiteX2875" fmla="*/ 1274846 w 2971357"/>
              <a:gd name="connsiteY2875" fmla="*/ 113912 h 3024785"/>
              <a:gd name="connsiteX2876" fmla="*/ 1250177 w 2971357"/>
              <a:gd name="connsiteY2876" fmla="*/ 117722 h 3024785"/>
              <a:gd name="connsiteX2877" fmla="*/ 1274846 w 2971357"/>
              <a:gd name="connsiteY2877" fmla="*/ 113912 h 3024785"/>
              <a:gd name="connsiteX2878" fmla="*/ 1386153 w 2971357"/>
              <a:gd name="connsiteY2878" fmla="*/ 109652 h 3024785"/>
              <a:gd name="connsiteX2879" fmla="*/ 1386515 w 2971357"/>
              <a:gd name="connsiteY2879" fmla="*/ 109697 h 3024785"/>
              <a:gd name="connsiteX2880" fmla="*/ 1379431 w 2971357"/>
              <a:gd name="connsiteY2880" fmla="*/ 112388 h 3024785"/>
              <a:gd name="connsiteX2881" fmla="*/ 1379335 w 2971357"/>
              <a:gd name="connsiteY2881" fmla="*/ 112388 h 3024785"/>
              <a:gd name="connsiteX2882" fmla="*/ 1361714 w 2971357"/>
              <a:gd name="connsiteY2882" fmla="*/ 108673 h 3024785"/>
              <a:gd name="connsiteX2883" fmla="*/ 1334164 w 2971357"/>
              <a:gd name="connsiteY2883" fmla="*/ 109673 h 3024785"/>
              <a:gd name="connsiteX2884" fmla="*/ 1333969 w 2971357"/>
              <a:gd name="connsiteY2884" fmla="*/ 109673 h 3024785"/>
              <a:gd name="connsiteX2885" fmla="*/ 1321328 w 2971357"/>
              <a:gd name="connsiteY2885" fmla="*/ 108673 h 3024785"/>
              <a:gd name="connsiteX2886" fmla="*/ 1324585 w 2971357"/>
              <a:gd name="connsiteY2886" fmla="*/ 109638 h 3024785"/>
              <a:gd name="connsiteX2887" fmla="*/ 1333969 w 2971357"/>
              <a:gd name="connsiteY2887" fmla="*/ 109673 h 3024785"/>
              <a:gd name="connsiteX2888" fmla="*/ 1333949 w 2971357"/>
              <a:gd name="connsiteY2888" fmla="*/ 109673 h 3024785"/>
              <a:gd name="connsiteX2889" fmla="*/ 1321328 w 2971357"/>
              <a:gd name="connsiteY2889" fmla="*/ 108673 h 3024785"/>
              <a:gd name="connsiteX2890" fmla="*/ 1377526 w 2971357"/>
              <a:gd name="connsiteY2890" fmla="*/ 108578 h 3024785"/>
              <a:gd name="connsiteX2891" fmla="*/ 1386396 w 2971357"/>
              <a:gd name="connsiteY2891" fmla="*/ 109555 h 3024785"/>
              <a:gd name="connsiteX2892" fmla="*/ 1386153 w 2971357"/>
              <a:gd name="connsiteY2892" fmla="*/ 109652 h 3024785"/>
              <a:gd name="connsiteX2893" fmla="*/ 1489731 w 2971357"/>
              <a:gd name="connsiteY2893" fmla="*/ 108006 h 3024785"/>
              <a:gd name="connsiteX2894" fmla="*/ 1579743 w 2971357"/>
              <a:gd name="connsiteY2894" fmla="*/ 113912 h 3024785"/>
              <a:gd name="connsiteX2895" fmla="*/ 1646418 w 2971357"/>
              <a:gd name="connsiteY2895" fmla="*/ 118389 h 3024785"/>
              <a:gd name="connsiteX2896" fmla="*/ 1688899 w 2971357"/>
              <a:gd name="connsiteY2896" fmla="*/ 120008 h 3024785"/>
              <a:gd name="connsiteX2897" fmla="*/ 1771767 w 2971357"/>
              <a:gd name="connsiteY2897" fmla="*/ 131247 h 3024785"/>
              <a:gd name="connsiteX2898" fmla="*/ 1787959 w 2971357"/>
              <a:gd name="connsiteY2898" fmla="*/ 134010 h 3024785"/>
              <a:gd name="connsiteX2899" fmla="*/ 1837584 w 2971357"/>
              <a:gd name="connsiteY2899" fmla="*/ 146487 h 3024785"/>
              <a:gd name="connsiteX2900" fmla="*/ 1861206 w 2971357"/>
              <a:gd name="connsiteY2900" fmla="*/ 152107 h 3024785"/>
              <a:gd name="connsiteX2901" fmla="*/ 1837489 w 2971357"/>
              <a:gd name="connsiteY2901" fmla="*/ 146487 h 3024785"/>
              <a:gd name="connsiteX2902" fmla="*/ 1811010 w 2971357"/>
              <a:gd name="connsiteY2902" fmla="*/ 143915 h 3024785"/>
              <a:gd name="connsiteX2903" fmla="*/ 1788721 w 2971357"/>
              <a:gd name="connsiteY2903" fmla="*/ 141725 h 3024785"/>
              <a:gd name="connsiteX2904" fmla="*/ 1754717 w 2971357"/>
              <a:gd name="connsiteY2904" fmla="*/ 138010 h 3024785"/>
              <a:gd name="connsiteX2905" fmla="*/ 1753478 w 2971357"/>
              <a:gd name="connsiteY2905" fmla="*/ 141153 h 3024785"/>
              <a:gd name="connsiteX2906" fmla="*/ 1786054 w 2971357"/>
              <a:gd name="connsiteY2906" fmla="*/ 145821 h 3024785"/>
              <a:gd name="connsiteX2907" fmla="*/ 1818249 w 2971357"/>
              <a:gd name="connsiteY2907" fmla="*/ 152012 h 3024785"/>
              <a:gd name="connsiteX2908" fmla="*/ 1873684 w 2971357"/>
              <a:gd name="connsiteY2908" fmla="*/ 166395 h 3024785"/>
              <a:gd name="connsiteX2909" fmla="*/ 1929024 w 2971357"/>
              <a:gd name="connsiteY2909" fmla="*/ 182111 h 3024785"/>
              <a:gd name="connsiteX2910" fmla="*/ 1990651 w 2971357"/>
              <a:gd name="connsiteY2910" fmla="*/ 201732 h 3024785"/>
              <a:gd name="connsiteX2911" fmla="*/ 2028751 w 2971357"/>
              <a:gd name="connsiteY2911" fmla="*/ 212591 h 3024785"/>
              <a:gd name="connsiteX2912" fmla="*/ 2079424 w 2971357"/>
              <a:gd name="connsiteY2912" fmla="*/ 232212 h 3024785"/>
              <a:gd name="connsiteX2913" fmla="*/ 2118095 w 2971357"/>
              <a:gd name="connsiteY2913" fmla="*/ 246786 h 3024785"/>
              <a:gd name="connsiteX2914" fmla="*/ 2161053 w 2971357"/>
              <a:gd name="connsiteY2914" fmla="*/ 271360 h 3024785"/>
              <a:gd name="connsiteX2915" fmla="*/ 2175341 w 2971357"/>
              <a:gd name="connsiteY2915" fmla="*/ 280885 h 3024785"/>
              <a:gd name="connsiteX2916" fmla="*/ 2189914 w 2971357"/>
              <a:gd name="connsiteY2916" fmla="*/ 289457 h 3024785"/>
              <a:gd name="connsiteX2917" fmla="*/ 2219918 w 2971357"/>
              <a:gd name="connsiteY2917" fmla="*/ 304317 h 3024785"/>
              <a:gd name="connsiteX2918" fmla="*/ 2233158 w 2971357"/>
              <a:gd name="connsiteY2918" fmla="*/ 311746 h 3024785"/>
              <a:gd name="connsiteX2919" fmla="*/ 2243635 w 2971357"/>
              <a:gd name="connsiteY2919" fmla="*/ 318318 h 3024785"/>
              <a:gd name="connsiteX2920" fmla="*/ 2257161 w 2971357"/>
              <a:gd name="connsiteY2920" fmla="*/ 327843 h 3024785"/>
              <a:gd name="connsiteX2921" fmla="*/ 2254303 w 2971357"/>
              <a:gd name="connsiteY2921" fmla="*/ 329367 h 3024785"/>
              <a:gd name="connsiteX2922" fmla="*/ 2231443 w 2971357"/>
              <a:gd name="connsiteY2922" fmla="*/ 319176 h 3024785"/>
              <a:gd name="connsiteX2923" fmla="*/ 2207440 w 2971357"/>
              <a:gd name="connsiteY2923" fmla="*/ 309651 h 3024785"/>
              <a:gd name="connsiteX2924" fmla="*/ 2161402 w 2971357"/>
              <a:gd name="connsiteY2924" fmla="*/ 291525 h 3024785"/>
              <a:gd name="connsiteX2925" fmla="*/ 2159053 w 2971357"/>
              <a:gd name="connsiteY2925" fmla="*/ 290601 h 3024785"/>
              <a:gd name="connsiteX2926" fmla="*/ 2118286 w 2971357"/>
              <a:gd name="connsiteY2926" fmla="*/ 275837 h 3024785"/>
              <a:gd name="connsiteX2927" fmla="*/ 2102855 w 2971357"/>
              <a:gd name="connsiteY2927" fmla="*/ 268407 h 3024785"/>
              <a:gd name="connsiteX2928" fmla="*/ 2091902 w 2971357"/>
              <a:gd name="connsiteY2928" fmla="*/ 264407 h 3024785"/>
              <a:gd name="connsiteX2929" fmla="*/ 2047420 w 2971357"/>
              <a:gd name="connsiteY2929" fmla="*/ 245357 h 3024785"/>
              <a:gd name="connsiteX2930" fmla="*/ 1988936 w 2971357"/>
              <a:gd name="connsiteY2930" fmla="*/ 222782 h 3024785"/>
              <a:gd name="connsiteX2931" fmla="*/ 1964171 w 2971357"/>
              <a:gd name="connsiteY2931" fmla="*/ 215163 h 3024785"/>
              <a:gd name="connsiteX2932" fmla="*/ 1939978 w 2971357"/>
              <a:gd name="connsiteY2932" fmla="*/ 208305 h 3024785"/>
              <a:gd name="connsiteX2933" fmla="*/ 1911403 w 2971357"/>
              <a:gd name="connsiteY2933" fmla="*/ 195827 h 3024785"/>
              <a:gd name="connsiteX2934" fmla="*/ 1878446 w 2971357"/>
              <a:gd name="connsiteY2934" fmla="*/ 183730 h 3024785"/>
              <a:gd name="connsiteX2935" fmla="*/ 1876160 w 2971357"/>
              <a:gd name="connsiteY2935" fmla="*/ 192112 h 3024785"/>
              <a:gd name="connsiteX2936" fmla="*/ 1875399 w 2971357"/>
              <a:gd name="connsiteY2936" fmla="*/ 195255 h 3024785"/>
              <a:gd name="connsiteX2937" fmla="*/ 1915213 w 2971357"/>
              <a:gd name="connsiteY2937" fmla="*/ 207923 h 3024785"/>
              <a:gd name="connsiteX2938" fmla="*/ 1955409 w 2971357"/>
              <a:gd name="connsiteY2938" fmla="*/ 220211 h 3024785"/>
              <a:gd name="connsiteX2939" fmla="*/ 1955668 w 2971357"/>
              <a:gd name="connsiteY2939" fmla="*/ 220290 h 3024785"/>
              <a:gd name="connsiteX2940" fmla="*/ 2001128 w 2971357"/>
              <a:gd name="connsiteY2940" fmla="*/ 234213 h 3024785"/>
              <a:gd name="connsiteX2941" fmla="*/ 2046086 w 2971357"/>
              <a:gd name="connsiteY2941" fmla="*/ 249262 h 3024785"/>
              <a:gd name="connsiteX2942" fmla="*/ 2046489 w 2971357"/>
              <a:gd name="connsiteY2942" fmla="*/ 249486 h 3024785"/>
              <a:gd name="connsiteX2943" fmla="*/ 2056520 w 2971357"/>
              <a:gd name="connsiteY2943" fmla="*/ 255080 h 3024785"/>
              <a:gd name="connsiteX2944" fmla="*/ 2058850 w 2971357"/>
              <a:gd name="connsiteY2944" fmla="*/ 259835 h 3024785"/>
              <a:gd name="connsiteX2945" fmla="*/ 2026084 w 2971357"/>
              <a:gd name="connsiteY2945" fmla="*/ 251357 h 3024785"/>
              <a:gd name="connsiteX2946" fmla="*/ 2038181 w 2971357"/>
              <a:gd name="connsiteY2946" fmla="*/ 257072 h 3024785"/>
              <a:gd name="connsiteX2947" fmla="*/ 2070280 w 2971357"/>
              <a:gd name="connsiteY2947" fmla="*/ 272122 h 3024785"/>
              <a:gd name="connsiteX2948" fmla="*/ 2117143 w 2971357"/>
              <a:gd name="connsiteY2948" fmla="*/ 287267 h 3024785"/>
              <a:gd name="connsiteX2949" fmla="*/ 2146194 w 2971357"/>
              <a:gd name="connsiteY2949" fmla="*/ 300888 h 3024785"/>
              <a:gd name="connsiteX2950" fmla="*/ 2162101 w 2971357"/>
              <a:gd name="connsiteY2950" fmla="*/ 306698 h 3024785"/>
              <a:gd name="connsiteX2951" fmla="*/ 2177532 w 2971357"/>
              <a:gd name="connsiteY2951" fmla="*/ 313080 h 3024785"/>
              <a:gd name="connsiteX2952" fmla="*/ 2205059 w 2971357"/>
              <a:gd name="connsiteY2952" fmla="*/ 328891 h 3024785"/>
              <a:gd name="connsiteX2953" fmla="*/ 2218489 w 2971357"/>
              <a:gd name="connsiteY2953" fmla="*/ 336606 h 3024785"/>
              <a:gd name="connsiteX2954" fmla="*/ 2232967 w 2971357"/>
              <a:gd name="connsiteY2954" fmla="*/ 346131 h 3024785"/>
              <a:gd name="connsiteX2955" fmla="*/ 2232395 w 2971357"/>
              <a:gd name="connsiteY2955" fmla="*/ 346989 h 3024785"/>
              <a:gd name="connsiteX2956" fmla="*/ 2246969 w 2971357"/>
              <a:gd name="connsiteY2956" fmla="*/ 358704 h 3024785"/>
              <a:gd name="connsiteX2957" fmla="*/ 2257256 w 2971357"/>
              <a:gd name="connsiteY2957" fmla="*/ 365562 h 3024785"/>
              <a:gd name="connsiteX2958" fmla="*/ 2272305 w 2971357"/>
              <a:gd name="connsiteY2958" fmla="*/ 374039 h 3024785"/>
              <a:gd name="connsiteX2959" fmla="*/ 2270781 w 2971357"/>
              <a:gd name="connsiteY2959" fmla="*/ 374039 h 3024785"/>
              <a:gd name="connsiteX2960" fmla="*/ 2273162 w 2971357"/>
              <a:gd name="connsiteY2960" fmla="*/ 382993 h 3024785"/>
              <a:gd name="connsiteX2961" fmla="*/ 2279735 w 2971357"/>
              <a:gd name="connsiteY2961" fmla="*/ 394995 h 3024785"/>
              <a:gd name="connsiteX2962" fmla="*/ 2249541 w 2971357"/>
              <a:gd name="connsiteY2962" fmla="*/ 380136 h 3024785"/>
              <a:gd name="connsiteX2963" fmla="*/ 2232777 w 2971357"/>
              <a:gd name="connsiteY2963" fmla="*/ 372611 h 3024785"/>
              <a:gd name="connsiteX2964" fmla="*/ 2195629 w 2971357"/>
              <a:gd name="connsiteY2964" fmla="*/ 350037 h 3024785"/>
              <a:gd name="connsiteX2965" fmla="*/ 2193629 w 2971357"/>
              <a:gd name="connsiteY2965" fmla="*/ 352322 h 3024785"/>
              <a:gd name="connsiteX2966" fmla="*/ 2217632 w 2971357"/>
              <a:gd name="connsiteY2966" fmla="*/ 369563 h 3024785"/>
              <a:gd name="connsiteX2967" fmla="*/ 2241635 w 2971357"/>
              <a:gd name="connsiteY2967" fmla="*/ 390232 h 3024785"/>
              <a:gd name="connsiteX2968" fmla="*/ 2293355 w 2971357"/>
              <a:gd name="connsiteY2968" fmla="*/ 428332 h 3024785"/>
              <a:gd name="connsiteX2969" fmla="*/ 2307357 w 2971357"/>
              <a:gd name="connsiteY2969" fmla="*/ 439476 h 3024785"/>
              <a:gd name="connsiteX2970" fmla="*/ 2323454 w 2971357"/>
              <a:gd name="connsiteY2970" fmla="*/ 451478 h 3024785"/>
              <a:gd name="connsiteX2971" fmla="*/ 2317644 w 2971357"/>
              <a:gd name="connsiteY2971" fmla="*/ 444906 h 3024785"/>
              <a:gd name="connsiteX2972" fmla="*/ 2320121 w 2971357"/>
              <a:gd name="connsiteY2972" fmla="*/ 444144 h 3024785"/>
              <a:gd name="connsiteX2973" fmla="*/ 2334599 w 2971357"/>
              <a:gd name="connsiteY2973" fmla="*/ 452811 h 3024785"/>
              <a:gd name="connsiteX2974" fmla="*/ 2359650 w 2971357"/>
              <a:gd name="connsiteY2974" fmla="*/ 472433 h 3024785"/>
              <a:gd name="connsiteX2975" fmla="*/ 2380795 w 2971357"/>
              <a:gd name="connsiteY2975" fmla="*/ 492150 h 3024785"/>
              <a:gd name="connsiteX2976" fmla="*/ 2381938 w 2971357"/>
              <a:gd name="connsiteY2976" fmla="*/ 494436 h 3024785"/>
              <a:gd name="connsiteX2977" fmla="*/ 2412132 w 2971357"/>
              <a:gd name="connsiteY2977" fmla="*/ 529106 h 3024785"/>
              <a:gd name="connsiteX2978" fmla="*/ 2545482 w 2971357"/>
              <a:gd name="connsiteY2978" fmla="*/ 667981 h 3024785"/>
              <a:gd name="connsiteX2979" fmla="*/ 2573295 w 2971357"/>
              <a:gd name="connsiteY2979" fmla="*/ 704271 h 3024785"/>
              <a:gd name="connsiteX2980" fmla="*/ 2585392 w 2971357"/>
              <a:gd name="connsiteY2980" fmla="*/ 721607 h 3024785"/>
              <a:gd name="connsiteX2981" fmla="*/ 2597012 w 2971357"/>
              <a:gd name="connsiteY2981" fmla="*/ 739228 h 3024785"/>
              <a:gd name="connsiteX2982" fmla="*/ 2643304 w 2971357"/>
              <a:gd name="connsiteY2982" fmla="*/ 813904 h 3024785"/>
              <a:gd name="connsiteX2983" fmla="*/ 2663973 w 2971357"/>
              <a:gd name="connsiteY2983" fmla="*/ 852004 h 3024785"/>
              <a:gd name="connsiteX2984" fmla="*/ 2684071 w 2971357"/>
              <a:gd name="connsiteY2984" fmla="*/ 891152 h 3024785"/>
              <a:gd name="connsiteX2985" fmla="*/ 2703121 w 2971357"/>
              <a:gd name="connsiteY2985" fmla="*/ 931728 h 3024785"/>
              <a:gd name="connsiteX2986" fmla="*/ 2721504 w 2971357"/>
              <a:gd name="connsiteY2986" fmla="*/ 974210 h 3024785"/>
              <a:gd name="connsiteX2987" fmla="*/ 2732077 w 2971357"/>
              <a:gd name="connsiteY2987" fmla="*/ 996308 h 3024785"/>
              <a:gd name="connsiteX2988" fmla="*/ 2740745 w 2971357"/>
              <a:gd name="connsiteY2988" fmla="*/ 1019073 h 3024785"/>
              <a:gd name="connsiteX2989" fmla="*/ 2749794 w 2971357"/>
              <a:gd name="connsiteY2989" fmla="*/ 1042409 h 3024785"/>
              <a:gd name="connsiteX2990" fmla="*/ 2758747 w 2971357"/>
              <a:gd name="connsiteY2990" fmla="*/ 1066412 h 3024785"/>
              <a:gd name="connsiteX2991" fmla="*/ 2758271 w 2971357"/>
              <a:gd name="connsiteY2991" fmla="*/ 1068317 h 3024785"/>
              <a:gd name="connsiteX2992" fmla="*/ 2765129 w 2971357"/>
              <a:gd name="connsiteY2992" fmla="*/ 1095368 h 3024785"/>
              <a:gd name="connsiteX2993" fmla="*/ 2777797 w 2971357"/>
              <a:gd name="connsiteY2993" fmla="*/ 1130420 h 3024785"/>
              <a:gd name="connsiteX2994" fmla="*/ 2786084 w 2971357"/>
              <a:gd name="connsiteY2994" fmla="*/ 1158995 h 3024785"/>
              <a:gd name="connsiteX2995" fmla="*/ 2794370 w 2971357"/>
              <a:gd name="connsiteY2995" fmla="*/ 1190332 h 3024785"/>
              <a:gd name="connsiteX2996" fmla="*/ 2801324 w 2971357"/>
              <a:gd name="connsiteY2996" fmla="*/ 1229575 h 3024785"/>
              <a:gd name="connsiteX2997" fmla="*/ 2805134 w 2971357"/>
              <a:gd name="connsiteY2997" fmla="*/ 1250721 h 3024785"/>
              <a:gd name="connsiteX2998" fmla="*/ 2808277 w 2971357"/>
              <a:gd name="connsiteY2998" fmla="*/ 1272533 h 3024785"/>
              <a:gd name="connsiteX2999" fmla="*/ 2814563 w 2971357"/>
              <a:gd name="connsiteY2999" fmla="*/ 1317110 h 3024785"/>
              <a:gd name="connsiteX3000" fmla="*/ 2818659 w 2971357"/>
              <a:gd name="connsiteY3000" fmla="*/ 1361020 h 3024785"/>
              <a:gd name="connsiteX3001" fmla="*/ 2822660 w 2971357"/>
              <a:gd name="connsiteY3001" fmla="*/ 1377594 h 3024785"/>
              <a:gd name="connsiteX3002" fmla="*/ 2824946 w 2971357"/>
              <a:gd name="connsiteY3002" fmla="*/ 1401501 h 3024785"/>
              <a:gd name="connsiteX3003" fmla="*/ 2828375 w 2971357"/>
              <a:gd name="connsiteY3003" fmla="*/ 1453698 h 3024785"/>
              <a:gd name="connsiteX3004" fmla="*/ 2840567 w 2971357"/>
              <a:gd name="connsiteY3004" fmla="*/ 1469986 h 3024785"/>
              <a:gd name="connsiteX3005" fmla="*/ 2839710 w 2971357"/>
              <a:gd name="connsiteY3005" fmla="*/ 1445697 h 3024785"/>
              <a:gd name="connsiteX3006" fmla="*/ 2837519 w 2971357"/>
              <a:gd name="connsiteY3006" fmla="*/ 1425504 h 3024785"/>
              <a:gd name="connsiteX3007" fmla="*/ 2832756 w 2971357"/>
              <a:gd name="connsiteY3007" fmla="*/ 1391500 h 3024785"/>
              <a:gd name="connsiteX3008" fmla="*/ 2837614 w 2971357"/>
              <a:gd name="connsiteY3008" fmla="*/ 1370259 h 3024785"/>
              <a:gd name="connsiteX3009" fmla="*/ 2837614 w 2971357"/>
              <a:gd name="connsiteY3009" fmla="*/ 1325397 h 3024785"/>
              <a:gd name="connsiteX3010" fmla="*/ 2847139 w 2971357"/>
              <a:gd name="connsiteY3010" fmla="*/ 1375307 h 3024785"/>
              <a:gd name="connsiteX3011" fmla="*/ 2804086 w 2971357"/>
              <a:gd name="connsiteY3011" fmla="*/ 1125562 h 3024785"/>
              <a:gd name="connsiteX3012" fmla="*/ 2802086 w 2971357"/>
              <a:gd name="connsiteY3012" fmla="*/ 1111370 h 3024785"/>
              <a:gd name="connsiteX3013" fmla="*/ 2817040 w 2971357"/>
              <a:gd name="connsiteY3013" fmla="*/ 1112798 h 3024785"/>
              <a:gd name="connsiteX3014" fmla="*/ 2822850 w 2971357"/>
              <a:gd name="connsiteY3014" fmla="*/ 1121562 h 3024785"/>
              <a:gd name="connsiteX3015" fmla="*/ 2843615 w 2971357"/>
              <a:gd name="connsiteY3015" fmla="*/ 1176045 h 3024785"/>
              <a:gd name="connsiteX3016" fmla="*/ 2850473 w 2971357"/>
              <a:gd name="connsiteY3016" fmla="*/ 1191666 h 3024785"/>
              <a:gd name="connsiteX3017" fmla="*/ 2852115 w 2971357"/>
              <a:gd name="connsiteY3017" fmla="*/ 1195195 h 3024785"/>
              <a:gd name="connsiteX3018" fmla="*/ 2852378 w 2971357"/>
              <a:gd name="connsiteY3018" fmla="*/ 1195761 h 3024785"/>
              <a:gd name="connsiteX3019" fmla="*/ 2864855 w 2971357"/>
              <a:gd name="connsiteY3019" fmla="*/ 1241481 h 3024785"/>
              <a:gd name="connsiteX3020" fmla="*/ 2873809 w 2971357"/>
              <a:gd name="connsiteY3020" fmla="*/ 1273486 h 3024785"/>
              <a:gd name="connsiteX3021" fmla="*/ 2873809 w 2971357"/>
              <a:gd name="connsiteY3021" fmla="*/ 1274343 h 3024785"/>
              <a:gd name="connsiteX3022" fmla="*/ 2879714 w 2971357"/>
              <a:gd name="connsiteY3022" fmla="*/ 1257007 h 3024785"/>
              <a:gd name="connsiteX3023" fmla="*/ 2877810 w 2971357"/>
              <a:gd name="connsiteY3023" fmla="*/ 1239767 h 3024785"/>
              <a:gd name="connsiteX3024" fmla="*/ 2873904 w 2971357"/>
              <a:gd name="connsiteY3024" fmla="*/ 1221860 h 3024785"/>
              <a:gd name="connsiteX3025" fmla="*/ 2872190 w 2971357"/>
              <a:gd name="connsiteY3025" fmla="*/ 1208144 h 3024785"/>
              <a:gd name="connsiteX3026" fmla="*/ 2864760 w 2971357"/>
              <a:gd name="connsiteY3026" fmla="*/ 1175854 h 3024785"/>
              <a:gd name="connsiteX3027" fmla="*/ 2845044 w 2971357"/>
              <a:gd name="connsiteY3027" fmla="*/ 1103750 h 3024785"/>
              <a:gd name="connsiteX3028" fmla="*/ 2828851 w 2971357"/>
              <a:gd name="connsiteY3028" fmla="*/ 1046123 h 3024785"/>
              <a:gd name="connsiteX3029" fmla="*/ 2835804 w 2971357"/>
              <a:gd name="connsiteY3029" fmla="*/ 1046123 h 3024785"/>
              <a:gd name="connsiteX3030" fmla="*/ 2824660 w 2971357"/>
              <a:gd name="connsiteY3030" fmla="*/ 1000118 h 3024785"/>
              <a:gd name="connsiteX3031" fmla="*/ 2810754 w 2971357"/>
              <a:gd name="connsiteY3031" fmla="*/ 966209 h 3024785"/>
              <a:gd name="connsiteX3032" fmla="*/ 2782179 w 2971357"/>
              <a:gd name="connsiteY3032" fmla="*/ 909059 h 3024785"/>
              <a:gd name="connsiteX3033" fmla="*/ 2764271 w 2971357"/>
              <a:gd name="connsiteY3033" fmla="*/ 874959 h 3024785"/>
              <a:gd name="connsiteX3034" fmla="*/ 2755509 w 2971357"/>
              <a:gd name="connsiteY3034" fmla="*/ 860481 h 3024785"/>
              <a:gd name="connsiteX3035" fmla="*/ 2741126 w 2971357"/>
              <a:gd name="connsiteY3035" fmla="*/ 834478 h 3024785"/>
              <a:gd name="connsiteX3036" fmla="*/ 2714170 w 2971357"/>
              <a:gd name="connsiteY3036" fmla="*/ 792854 h 3024785"/>
              <a:gd name="connsiteX3037" fmla="*/ 2685595 w 2971357"/>
              <a:gd name="connsiteY3037" fmla="*/ 752277 h 3024785"/>
              <a:gd name="connsiteX3038" fmla="*/ 2669021 w 2971357"/>
              <a:gd name="connsiteY3038" fmla="*/ 730560 h 3024785"/>
              <a:gd name="connsiteX3039" fmla="*/ 2651114 w 2971357"/>
              <a:gd name="connsiteY3039" fmla="*/ 708843 h 3024785"/>
              <a:gd name="connsiteX3040" fmla="*/ 2653782 w 2971357"/>
              <a:gd name="connsiteY3040" fmla="*/ 729513 h 3024785"/>
              <a:gd name="connsiteX3041" fmla="*/ 2650829 w 2971357"/>
              <a:gd name="connsiteY3041" fmla="*/ 728846 h 3024785"/>
              <a:gd name="connsiteX3042" fmla="*/ 2643187 w 2971357"/>
              <a:gd name="connsiteY3042" fmla="*/ 718448 h 3024785"/>
              <a:gd name="connsiteX3043" fmla="*/ 2622825 w 2971357"/>
              <a:gd name="connsiteY3043" fmla="*/ 690746 h 3024785"/>
              <a:gd name="connsiteX3044" fmla="*/ 2592536 w 2971357"/>
              <a:gd name="connsiteY3044" fmla="*/ 651789 h 3024785"/>
              <a:gd name="connsiteX3045" fmla="*/ 2601013 w 2971357"/>
              <a:gd name="connsiteY3045" fmla="*/ 647217 h 3024785"/>
              <a:gd name="connsiteX3046" fmla="*/ 2580153 w 2971357"/>
              <a:gd name="connsiteY3046" fmla="*/ 621309 h 3024785"/>
              <a:gd name="connsiteX3047" fmla="*/ 2558341 w 2971357"/>
              <a:gd name="connsiteY3047" fmla="*/ 596067 h 3024785"/>
              <a:gd name="connsiteX3048" fmla="*/ 2542244 w 2971357"/>
              <a:gd name="connsiteY3048" fmla="*/ 574827 h 3024785"/>
              <a:gd name="connsiteX3049" fmla="*/ 2520146 w 2971357"/>
              <a:gd name="connsiteY3049" fmla="*/ 551014 h 3024785"/>
              <a:gd name="connsiteX3050" fmla="*/ 2496143 w 2971357"/>
              <a:gd name="connsiteY3050" fmla="*/ 525963 h 3024785"/>
              <a:gd name="connsiteX3051" fmla="*/ 2472045 w 2971357"/>
              <a:gd name="connsiteY3051" fmla="*/ 502722 h 3024785"/>
              <a:gd name="connsiteX3052" fmla="*/ 2480331 w 2971357"/>
              <a:gd name="connsiteY3052" fmla="*/ 483672 h 3024785"/>
              <a:gd name="connsiteX3053" fmla="*/ 2482427 w 2971357"/>
              <a:gd name="connsiteY3053" fmla="*/ 482625 h 3024785"/>
              <a:gd name="connsiteX3054" fmla="*/ 2486904 w 2971357"/>
              <a:gd name="connsiteY3054" fmla="*/ 479957 h 3024785"/>
              <a:gd name="connsiteX3055" fmla="*/ 2478141 w 2971357"/>
              <a:gd name="connsiteY3055" fmla="*/ 468623 h 3024785"/>
              <a:gd name="connsiteX3056" fmla="*/ 2468044 w 2971357"/>
              <a:gd name="connsiteY3056" fmla="*/ 457764 h 3024785"/>
              <a:gd name="connsiteX3057" fmla="*/ 2452328 w 2971357"/>
              <a:gd name="connsiteY3057" fmla="*/ 443096 h 3024785"/>
              <a:gd name="connsiteX3058" fmla="*/ 2420133 w 2971357"/>
              <a:gd name="connsiteY3058" fmla="*/ 409282 h 3024785"/>
              <a:gd name="connsiteX3059" fmla="*/ 2686833 w 2971357"/>
              <a:gd name="connsiteY3059" fmla="*/ 686840 h 3024785"/>
              <a:gd name="connsiteX3060" fmla="*/ 2686262 w 2971357"/>
              <a:gd name="connsiteY3060" fmla="*/ 686840 h 3024785"/>
              <a:gd name="connsiteX3061" fmla="*/ 2705312 w 2971357"/>
              <a:gd name="connsiteY3061" fmla="*/ 713701 h 3024785"/>
              <a:gd name="connsiteX3062" fmla="*/ 2710025 w 2971357"/>
              <a:gd name="connsiteY3062" fmla="*/ 718835 h 3024785"/>
              <a:gd name="connsiteX3063" fmla="*/ 2686547 w 2971357"/>
              <a:gd name="connsiteY3063" fmla="*/ 685984 h 3024785"/>
              <a:gd name="connsiteX3064" fmla="*/ 2694452 w 2971357"/>
              <a:gd name="connsiteY3064" fmla="*/ 681412 h 3024785"/>
              <a:gd name="connsiteX3065" fmla="*/ 2693310 w 2971357"/>
              <a:gd name="connsiteY3065" fmla="*/ 669982 h 3024785"/>
              <a:gd name="connsiteX3066" fmla="*/ 2682927 w 2971357"/>
              <a:gd name="connsiteY3066" fmla="*/ 650932 h 3024785"/>
              <a:gd name="connsiteX3067" fmla="*/ 2676927 w 2971357"/>
              <a:gd name="connsiteY3067" fmla="*/ 640359 h 3024785"/>
              <a:gd name="connsiteX3068" fmla="*/ 2670640 w 2971357"/>
              <a:gd name="connsiteY3068" fmla="*/ 630358 h 3024785"/>
              <a:gd name="connsiteX3069" fmla="*/ 2636921 w 2971357"/>
              <a:gd name="connsiteY3069" fmla="*/ 582733 h 3024785"/>
              <a:gd name="connsiteX3070" fmla="*/ 2587201 w 2971357"/>
              <a:gd name="connsiteY3070" fmla="*/ 528536 h 3024785"/>
              <a:gd name="connsiteX3071" fmla="*/ 2549101 w 2971357"/>
              <a:gd name="connsiteY3071" fmla="*/ 489483 h 3024785"/>
              <a:gd name="connsiteX3072" fmla="*/ 2526051 w 2971357"/>
              <a:gd name="connsiteY3072" fmla="*/ 465957 h 3024785"/>
              <a:gd name="connsiteX3073" fmla="*/ 2502619 w 2971357"/>
              <a:gd name="connsiteY3073" fmla="*/ 442144 h 3024785"/>
              <a:gd name="connsiteX3074" fmla="*/ 2491475 w 2971357"/>
              <a:gd name="connsiteY3074" fmla="*/ 430524 h 3024785"/>
              <a:gd name="connsiteX3075" fmla="*/ 2480616 w 2971357"/>
              <a:gd name="connsiteY3075" fmla="*/ 420046 h 3024785"/>
              <a:gd name="connsiteX3076" fmla="*/ 2461566 w 2971357"/>
              <a:gd name="connsiteY3076" fmla="*/ 400996 h 3024785"/>
              <a:gd name="connsiteX3077" fmla="*/ 2442516 w 2971357"/>
              <a:gd name="connsiteY3077" fmla="*/ 378993 h 3024785"/>
              <a:gd name="connsiteX3078" fmla="*/ 2493285 w 2971357"/>
              <a:gd name="connsiteY3078" fmla="*/ 393376 h 3024785"/>
              <a:gd name="connsiteX3079" fmla="*/ 2510715 w 2971357"/>
              <a:gd name="connsiteY3079" fmla="*/ 426523 h 3024785"/>
              <a:gd name="connsiteX3080" fmla="*/ 2534528 w 2971357"/>
              <a:gd name="connsiteY3080" fmla="*/ 454622 h 3024785"/>
              <a:gd name="connsiteX3081" fmla="*/ 2557388 w 2971357"/>
              <a:gd name="connsiteY3081" fmla="*/ 475672 h 3024785"/>
              <a:gd name="connsiteX3082" fmla="*/ 2572437 w 2971357"/>
              <a:gd name="connsiteY3082" fmla="*/ 488626 h 3024785"/>
              <a:gd name="connsiteX3083" fmla="*/ 2580819 w 2971357"/>
              <a:gd name="connsiteY3083" fmla="*/ 480244 h 3024785"/>
              <a:gd name="connsiteX3084" fmla="*/ 2573485 w 2971357"/>
              <a:gd name="connsiteY3084" fmla="*/ 464718 h 3024785"/>
              <a:gd name="connsiteX3085" fmla="*/ 2595878 w 2971357"/>
              <a:gd name="connsiteY3085" fmla="*/ 488914 h 3024785"/>
              <a:gd name="connsiteX3086" fmla="*/ 2601521 w 2971357"/>
              <a:gd name="connsiteY3086" fmla="*/ 495342 h 3024785"/>
              <a:gd name="connsiteX3087" fmla="*/ 2606513 w 2971357"/>
              <a:gd name="connsiteY3087" fmla="*/ 501056 h 3024785"/>
              <a:gd name="connsiteX3088" fmla="*/ 2608057 w 2971357"/>
              <a:gd name="connsiteY3088" fmla="*/ 503860 h 3024785"/>
              <a:gd name="connsiteX3089" fmla="*/ 2603298 w 2971357"/>
              <a:gd name="connsiteY3089" fmla="*/ 500246 h 3024785"/>
              <a:gd name="connsiteX3090" fmla="*/ 2608085 w 2971357"/>
              <a:gd name="connsiteY3090" fmla="*/ 503910 h 3024785"/>
              <a:gd name="connsiteX3091" fmla="*/ 2608057 w 2971357"/>
              <a:gd name="connsiteY3091" fmla="*/ 503860 h 3024785"/>
              <a:gd name="connsiteX3092" fmla="*/ 2608123 w 2971357"/>
              <a:gd name="connsiteY3092" fmla="*/ 503910 h 3024785"/>
              <a:gd name="connsiteX3093" fmla="*/ 2606537 w 2971357"/>
              <a:gd name="connsiteY3093" fmla="*/ 501056 h 3024785"/>
              <a:gd name="connsiteX3094" fmla="*/ 2601521 w 2971357"/>
              <a:gd name="connsiteY3094" fmla="*/ 495342 h 3024785"/>
              <a:gd name="connsiteX3095" fmla="*/ 2595905 w 2971357"/>
              <a:gd name="connsiteY3095" fmla="*/ 488914 h 3024785"/>
              <a:gd name="connsiteX3096" fmla="*/ 2573580 w 2971357"/>
              <a:gd name="connsiteY3096" fmla="*/ 464718 h 3024785"/>
              <a:gd name="connsiteX3097" fmla="*/ 2574914 w 2971357"/>
              <a:gd name="connsiteY3097" fmla="*/ 461575 h 3024785"/>
              <a:gd name="connsiteX3098" fmla="*/ 2550053 w 2971357"/>
              <a:gd name="connsiteY3098" fmla="*/ 437001 h 3024785"/>
              <a:gd name="connsiteX3099" fmla="*/ 2524907 w 2971357"/>
              <a:gd name="connsiteY3099" fmla="*/ 413569 h 3024785"/>
              <a:gd name="connsiteX3100" fmla="*/ 2547958 w 2971357"/>
              <a:gd name="connsiteY3100" fmla="*/ 432619 h 3024785"/>
              <a:gd name="connsiteX3101" fmla="*/ 2577581 w 2971357"/>
              <a:gd name="connsiteY3101" fmla="*/ 460146 h 3024785"/>
              <a:gd name="connsiteX3102" fmla="*/ 2623491 w 2971357"/>
              <a:gd name="connsiteY3102" fmla="*/ 504342 h 3024785"/>
              <a:gd name="connsiteX3103" fmla="*/ 2659496 w 2971357"/>
              <a:gd name="connsiteY3103" fmla="*/ 547586 h 3024785"/>
              <a:gd name="connsiteX3104" fmla="*/ 2665592 w 2971357"/>
              <a:gd name="connsiteY3104" fmla="*/ 561016 h 3024785"/>
              <a:gd name="connsiteX3105" fmla="*/ 2686832 w 2971357"/>
              <a:gd name="connsiteY3105" fmla="*/ 589591 h 3024785"/>
              <a:gd name="connsiteX3106" fmla="*/ 2716074 w 2971357"/>
              <a:gd name="connsiteY3106" fmla="*/ 627691 h 3024785"/>
              <a:gd name="connsiteX3107" fmla="*/ 2745221 w 2971357"/>
              <a:gd name="connsiteY3107" fmla="*/ 667886 h 3024785"/>
              <a:gd name="connsiteX3108" fmla="*/ 2764271 w 2971357"/>
              <a:gd name="connsiteY3108" fmla="*/ 696461 h 3024785"/>
              <a:gd name="connsiteX3109" fmla="*/ 2801037 w 2971357"/>
              <a:gd name="connsiteY3109" fmla="*/ 750563 h 3024785"/>
              <a:gd name="connsiteX3110" fmla="*/ 2821135 w 2971357"/>
              <a:gd name="connsiteY3110" fmla="*/ 782186 h 3024785"/>
              <a:gd name="connsiteX3111" fmla="*/ 2829612 w 2971357"/>
              <a:gd name="connsiteY3111" fmla="*/ 796760 h 3024785"/>
              <a:gd name="connsiteX3112" fmla="*/ 2836565 w 2971357"/>
              <a:gd name="connsiteY3112" fmla="*/ 810952 h 3024785"/>
              <a:gd name="connsiteX3113" fmla="*/ 2859426 w 2971357"/>
              <a:gd name="connsiteY3113" fmla="*/ 861244 h 3024785"/>
              <a:gd name="connsiteX3114" fmla="*/ 2851425 w 2971357"/>
              <a:gd name="connsiteY3114" fmla="*/ 860006 h 3024785"/>
              <a:gd name="connsiteX3115" fmla="*/ 2829612 w 2971357"/>
              <a:gd name="connsiteY3115" fmla="*/ 823335 h 3024785"/>
              <a:gd name="connsiteX3116" fmla="*/ 2817706 w 2971357"/>
              <a:gd name="connsiteY3116" fmla="*/ 802761 h 3024785"/>
              <a:gd name="connsiteX3117" fmla="*/ 2803609 w 2971357"/>
              <a:gd name="connsiteY3117" fmla="*/ 777710 h 3024785"/>
              <a:gd name="connsiteX3118" fmla="*/ 2794084 w 2971357"/>
              <a:gd name="connsiteY3118" fmla="*/ 761708 h 3024785"/>
              <a:gd name="connsiteX3119" fmla="*/ 2793608 w 2971357"/>
              <a:gd name="connsiteY3119" fmla="*/ 760946 h 3024785"/>
              <a:gd name="connsiteX3120" fmla="*/ 2793608 w 2971357"/>
              <a:gd name="connsiteY3120" fmla="*/ 761612 h 3024785"/>
              <a:gd name="connsiteX3121" fmla="*/ 2782273 w 2971357"/>
              <a:gd name="connsiteY3121" fmla="*/ 749992 h 3024785"/>
              <a:gd name="connsiteX3122" fmla="*/ 2801323 w 2971357"/>
              <a:gd name="connsiteY3122" fmla="*/ 787139 h 3024785"/>
              <a:gd name="connsiteX3123" fmla="*/ 2810848 w 2971357"/>
              <a:gd name="connsiteY3123" fmla="*/ 806189 h 3024785"/>
              <a:gd name="connsiteX3124" fmla="*/ 2819325 w 2971357"/>
              <a:gd name="connsiteY3124" fmla="*/ 825239 h 3024785"/>
              <a:gd name="connsiteX3125" fmla="*/ 2855425 w 2971357"/>
              <a:gd name="connsiteY3125" fmla="*/ 915822 h 3024785"/>
              <a:gd name="connsiteX3126" fmla="*/ 2835708 w 2971357"/>
              <a:gd name="connsiteY3126" fmla="*/ 876294 h 3024785"/>
              <a:gd name="connsiteX3127" fmla="*/ 2811896 w 2971357"/>
              <a:gd name="connsiteY3127" fmla="*/ 830097 h 3024785"/>
              <a:gd name="connsiteX3128" fmla="*/ 2810372 w 2971357"/>
              <a:gd name="connsiteY3128" fmla="*/ 832955 h 3024785"/>
              <a:gd name="connsiteX3129" fmla="*/ 2831994 w 2971357"/>
              <a:gd name="connsiteY3129" fmla="*/ 876960 h 3024785"/>
              <a:gd name="connsiteX3130" fmla="*/ 2871236 w 2971357"/>
              <a:gd name="connsiteY3130" fmla="*/ 969353 h 3024785"/>
              <a:gd name="connsiteX3131" fmla="*/ 2884190 w 2971357"/>
              <a:gd name="connsiteY3131" fmla="*/ 1007453 h 3024785"/>
              <a:gd name="connsiteX3132" fmla="*/ 2894478 w 2971357"/>
              <a:gd name="connsiteY3132" fmla="*/ 1044124 h 3024785"/>
              <a:gd name="connsiteX3133" fmla="*/ 2872856 w 2971357"/>
              <a:gd name="connsiteY3133" fmla="*/ 991260 h 3024785"/>
              <a:gd name="connsiteX3134" fmla="*/ 2861426 w 2971357"/>
              <a:gd name="connsiteY3134" fmla="*/ 960876 h 3024785"/>
              <a:gd name="connsiteX3135" fmla="*/ 2849329 w 2971357"/>
              <a:gd name="connsiteY3135" fmla="*/ 930872 h 3024785"/>
              <a:gd name="connsiteX3136" fmla="*/ 2833898 w 2971357"/>
              <a:gd name="connsiteY3136" fmla="*/ 901630 h 3024785"/>
              <a:gd name="connsiteX3137" fmla="*/ 2820468 w 2971357"/>
              <a:gd name="connsiteY3137" fmla="*/ 876008 h 3024785"/>
              <a:gd name="connsiteX3138" fmla="*/ 2810943 w 2971357"/>
              <a:gd name="connsiteY3138" fmla="*/ 849719 h 3024785"/>
              <a:gd name="connsiteX3139" fmla="*/ 2803514 w 2971357"/>
              <a:gd name="connsiteY3139" fmla="*/ 834574 h 3024785"/>
              <a:gd name="connsiteX3140" fmla="*/ 2793989 w 2971357"/>
              <a:gd name="connsiteY3140" fmla="*/ 817048 h 3024785"/>
              <a:gd name="connsiteX3141" fmla="*/ 2784940 w 2971357"/>
              <a:gd name="connsiteY3141" fmla="*/ 801999 h 3024785"/>
              <a:gd name="connsiteX3142" fmla="*/ 2769510 w 2971357"/>
              <a:gd name="connsiteY3142" fmla="*/ 777424 h 3024785"/>
              <a:gd name="connsiteX3143" fmla="*/ 2747126 w 2971357"/>
              <a:gd name="connsiteY3143" fmla="*/ 746087 h 3024785"/>
              <a:gd name="connsiteX3144" fmla="*/ 2722075 w 2971357"/>
              <a:gd name="connsiteY3144" fmla="*/ 721703 h 3024785"/>
              <a:gd name="connsiteX3145" fmla="*/ 2718087 w 2971357"/>
              <a:gd name="connsiteY3145" fmla="*/ 723334 h 3024785"/>
              <a:gd name="connsiteX3146" fmla="*/ 2710251 w 2971357"/>
              <a:gd name="connsiteY3146" fmla="*/ 719080 h 3024785"/>
              <a:gd name="connsiteX3147" fmla="*/ 2710646 w 2971357"/>
              <a:gd name="connsiteY3147" fmla="*/ 719511 h 3024785"/>
              <a:gd name="connsiteX3148" fmla="*/ 2541863 w 2971357"/>
              <a:gd name="connsiteY3148" fmla="*/ 2589460 h 3024785"/>
              <a:gd name="connsiteX3149" fmla="*/ 2539525 w 2971357"/>
              <a:gd name="connsiteY3149" fmla="*/ 2590332 h 3024785"/>
              <a:gd name="connsiteX3150" fmla="*/ 2538744 w 2971357"/>
              <a:gd name="connsiteY3150" fmla="*/ 2591960 h 3024785"/>
              <a:gd name="connsiteX3151" fmla="*/ 2536910 w 2971357"/>
              <a:gd name="connsiteY3151" fmla="*/ 2595937 h 3024785"/>
              <a:gd name="connsiteX3152" fmla="*/ 2546435 w 2971357"/>
              <a:gd name="connsiteY3152" fmla="*/ 2589840 h 3024785"/>
              <a:gd name="connsiteX3153" fmla="*/ 2509573 w 2971357"/>
              <a:gd name="connsiteY3153" fmla="*/ 2624797 h 3024785"/>
              <a:gd name="connsiteX3154" fmla="*/ 2499894 w 2971357"/>
              <a:gd name="connsiteY3154" fmla="*/ 2636132 h 3024785"/>
              <a:gd name="connsiteX3155" fmla="*/ 2473964 w 2971357"/>
              <a:gd name="connsiteY3155" fmla="*/ 2659940 h 3024785"/>
              <a:gd name="connsiteX3156" fmla="*/ 2475462 w 2971357"/>
              <a:gd name="connsiteY3156" fmla="*/ 2657265 h 3024785"/>
              <a:gd name="connsiteX3157" fmla="*/ 2476938 w 2971357"/>
              <a:gd name="connsiteY3157" fmla="*/ 2654717 h 3024785"/>
              <a:gd name="connsiteX3158" fmla="*/ 2493952 w 2971357"/>
              <a:gd name="connsiteY3158" fmla="*/ 2638608 h 3024785"/>
              <a:gd name="connsiteX3159" fmla="*/ 2476903 w 2971357"/>
              <a:gd name="connsiteY3159" fmla="*/ 2654694 h 3024785"/>
              <a:gd name="connsiteX3160" fmla="*/ 2475462 w 2971357"/>
              <a:gd name="connsiteY3160" fmla="*/ 2657265 h 3024785"/>
              <a:gd name="connsiteX3161" fmla="*/ 2473854 w 2971357"/>
              <a:gd name="connsiteY3161" fmla="*/ 2660040 h 3024785"/>
              <a:gd name="connsiteX3162" fmla="*/ 2473964 w 2971357"/>
              <a:gd name="connsiteY3162" fmla="*/ 2659940 h 3024785"/>
              <a:gd name="connsiteX3163" fmla="*/ 2473854 w 2971357"/>
              <a:gd name="connsiteY3163" fmla="*/ 2660135 h 3024785"/>
              <a:gd name="connsiteX3164" fmla="*/ 2469473 w 2971357"/>
              <a:gd name="connsiteY3164" fmla="*/ 2665660 h 3024785"/>
              <a:gd name="connsiteX3165" fmla="*/ 2473854 w 2971357"/>
              <a:gd name="connsiteY3165" fmla="*/ 2664517 h 3024785"/>
              <a:gd name="connsiteX3166" fmla="*/ 2509478 w 2971357"/>
              <a:gd name="connsiteY3166" fmla="*/ 2632322 h 3024785"/>
              <a:gd name="connsiteX3167" fmla="*/ 2544339 w 2971357"/>
              <a:gd name="connsiteY3167" fmla="*/ 2599175 h 3024785"/>
              <a:gd name="connsiteX3168" fmla="*/ 2612348 w 2971357"/>
              <a:gd name="connsiteY3168" fmla="*/ 2529928 h 3024785"/>
              <a:gd name="connsiteX3169" fmla="*/ 2622730 w 2971357"/>
              <a:gd name="connsiteY3169" fmla="*/ 2512117 h 3024785"/>
              <a:gd name="connsiteX3170" fmla="*/ 2665593 w 2971357"/>
              <a:gd name="connsiteY3170" fmla="*/ 2462682 h 3024785"/>
              <a:gd name="connsiteX3171" fmla="*/ 2703693 w 2971357"/>
              <a:gd name="connsiteY3171" fmla="*/ 2417628 h 3024785"/>
              <a:gd name="connsiteX3172" fmla="*/ 2709788 w 2971357"/>
              <a:gd name="connsiteY3172" fmla="*/ 2412580 h 3024785"/>
              <a:gd name="connsiteX3173" fmla="*/ 2725314 w 2971357"/>
              <a:gd name="connsiteY3173" fmla="*/ 2390101 h 3024785"/>
              <a:gd name="connsiteX3174" fmla="*/ 2756175 w 2971357"/>
              <a:gd name="connsiteY3174" fmla="*/ 2352001 h 3024785"/>
              <a:gd name="connsiteX3175" fmla="*/ 2787132 w 2971357"/>
              <a:gd name="connsiteY3175" fmla="*/ 2312377 h 3024785"/>
              <a:gd name="connsiteX3176" fmla="*/ 2811896 w 2971357"/>
              <a:gd name="connsiteY3176" fmla="*/ 2276658 h 3024785"/>
              <a:gd name="connsiteX3177" fmla="*/ 2813039 w 2971357"/>
              <a:gd name="connsiteY3177" fmla="*/ 2279135 h 3024785"/>
              <a:gd name="connsiteX3178" fmla="*/ 2803419 w 2971357"/>
              <a:gd name="connsiteY3178" fmla="*/ 2310663 h 3024785"/>
              <a:gd name="connsiteX3179" fmla="*/ 2807610 w 2971357"/>
              <a:gd name="connsiteY3179" fmla="*/ 2320188 h 3024785"/>
              <a:gd name="connsiteX3180" fmla="*/ 2759033 w 2971357"/>
              <a:gd name="connsiteY3180" fmla="*/ 2391911 h 3024785"/>
              <a:gd name="connsiteX3181" fmla="*/ 2745031 w 2971357"/>
              <a:gd name="connsiteY3181" fmla="*/ 2405913 h 3024785"/>
              <a:gd name="connsiteX3182" fmla="*/ 2719313 w 2971357"/>
              <a:gd name="connsiteY3182" fmla="*/ 2440965 h 3024785"/>
              <a:gd name="connsiteX3183" fmla="*/ 2700263 w 2971357"/>
              <a:gd name="connsiteY3183" fmla="*/ 2466778 h 3024785"/>
              <a:gd name="connsiteX3184" fmla="*/ 2704645 w 2971357"/>
              <a:gd name="connsiteY3184" fmla="*/ 2468682 h 3024785"/>
              <a:gd name="connsiteX3185" fmla="*/ 2697311 w 2971357"/>
              <a:gd name="connsiteY3185" fmla="*/ 2485351 h 3024785"/>
              <a:gd name="connsiteX3186" fmla="*/ 2667117 w 2971357"/>
              <a:gd name="connsiteY3186" fmla="*/ 2526023 h 3024785"/>
              <a:gd name="connsiteX3187" fmla="*/ 2645018 w 2971357"/>
              <a:gd name="connsiteY3187" fmla="*/ 2552883 h 3024785"/>
              <a:gd name="connsiteX3188" fmla="*/ 2618253 w 2971357"/>
              <a:gd name="connsiteY3188" fmla="*/ 2581934 h 3024785"/>
              <a:gd name="connsiteX3189" fmla="*/ 2555198 w 2971357"/>
              <a:gd name="connsiteY3189" fmla="*/ 2643752 h 3024785"/>
              <a:gd name="connsiteX3190" fmla="*/ 2519193 w 2971357"/>
              <a:gd name="connsiteY3190" fmla="*/ 2676328 h 3024785"/>
              <a:gd name="connsiteX3191" fmla="*/ 2488046 w 2971357"/>
              <a:gd name="connsiteY3191" fmla="*/ 2701474 h 3024785"/>
              <a:gd name="connsiteX3192" fmla="*/ 2485094 w 2971357"/>
              <a:gd name="connsiteY3192" fmla="*/ 2700521 h 3024785"/>
              <a:gd name="connsiteX3193" fmla="*/ 2507477 w 2971357"/>
              <a:gd name="connsiteY3193" fmla="*/ 2678233 h 3024785"/>
              <a:gd name="connsiteX3194" fmla="*/ 2490428 w 2971357"/>
              <a:gd name="connsiteY3194" fmla="*/ 2686805 h 3024785"/>
              <a:gd name="connsiteX3195" fmla="*/ 2486618 w 2971357"/>
              <a:gd name="connsiteY3195" fmla="*/ 2680233 h 3024785"/>
              <a:gd name="connsiteX3196" fmla="*/ 2452233 w 2971357"/>
              <a:gd name="connsiteY3196" fmla="*/ 2706808 h 3024785"/>
              <a:gd name="connsiteX3197" fmla="*/ 2446136 w 2971357"/>
              <a:gd name="connsiteY3197" fmla="*/ 2708141 h 3024785"/>
              <a:gd name="connsiteX3198" fmla="*/ 2437374 w 2971357"/>
              <a:gd name="connsiteY3198" fmla="*/ 2710046 h 3024785"/>
              <a:gd name="connsiteX3199" fmla="*/ 2440231 w 2971357"/>
              <a:gd name="connsiteY3199" fmla="*/ 2706712 h 3024785"/>
              <a:gd name="connsiteX3200" fmla="*/ 2408608 w 2971357"/>
              <a:gd name="connsiteY3200" fmla="*/ 2727191 h 3024785"/>
              <a:gd name="connsiteX3201" fmla="*/ 2345171 w 2971357"/>
              <a:gd name="connsiteY3201" fmla="*/ 2773673 h 3024785"/>
              <a:gd name="connsiteX3202" fmla="*/ 2312786 w 2971357"/>
              <a:gd name="connsiteY3202" fmla="*/ 2795390 h 3024785"/>
              <a:gd name="connsiteX3203" fmla="*/ 2276877 w 2971357"/>
              <a:gd name="connsiteY3203" fmla="*/ 2817583 h 3024785"/>
              <a:gd name="connsiteX3204" fmla="*/ 2235920 w 2971357"/>
              <a:gd name="connsiteY3204" fmla="*/ 2844063 h 3024785"/>
              <a:gd name="connsiteX3205" fmla="*/ 2183246 w 2971357"/>
              <a:gd name="connsiteY3205" fmla="*/ 2872638 h 3024785"/>
              <a:gd name="connsiteX3206" fmla="*/ 2165911 w 2971357"/>
              <a:gd name="connsiteY3206" fmla="*/ 2882163 h 3024785"/>
              <a:gd name="connsiteX3207" fmla="*/ 2153528 w 2971357"/>
              <a:gd name="connsiteY3207" fmla="*/ 2889021 h 3024785"/>
              <a:gd name="connsiteX3208" fmla="*/ 2120382 w 2971357"/>
              <a:gd name="connsiteY3208" fmla="*/ 2905499 h 3024785"/>
              <a:gd name="connsiteX3209" fmla="*/ 2117905 w 2971357"/>
              <a:gd name="connsiteY3209" fmla="*/ 2904737 h 3024785"/>
              <a:gd name="connsiteX3210" fmla="*/ 2136955 w 2971357"/>
              <a:gd name="connsiteY3210" fmla="*/ 2889878 h 3024785"/>
              <a:gd name="connsiteX3211" fmla="*/ 2117905 w 2971357"/>
              <a:gd name="connsiteY3211" fmla="*/ 2904737 h 3024785"/>
              <a:gd name="connsiteX3212" fmla="*/ 2097998 w 2971357"/>
              <a:gd name="connsiteY3212" fmla="*/ 2913024 h 3024785"/>
              <a:gd name="connsiteX3213" fmla="*/ 2077614 w 2971357"/>
              <a:gd name="connsiteY3213" fmla="*/ 2920453 h 3024785"/>
              <a:gd name="connsiteX3214" fmla="*/ 2037038 w 2971357"/>
              <a:gd name="connsiteY3214" fmla="*/ 2935026 h 3024785"/>
              <a:gd name="connsiteX3215" fmla="*/ 2037514 w 2971357"/>
              <a:gd name="connsiteY3215" fmla="*/ 2935026 h 3024785"/>
              <a:gd name="connsiteX3216" fmla="*/ 2029513 w 2971357"/>
              <a:gd name="connsiteY3216" fmla="*/ 2938170 h 3024785"/>
              <a:gd name="connsiteX3217" fmla="*/ 1808057 w 2971357"/>
              <a:gd name="connsiteY3217" fmla="*/ 2991319 h 3024785"/>
              <a:gd name="connsiteX3218" fmla="*/ 1789483 w 2971357"/>
              <a:gd name="connsiteY3218" fmla="*/ 2994367 h 3024785"/>
              <a:gd name="connsiteX3219" fmla="*/ 1755383 w 2971357"/>
              <a:gd name="connsiteY3219" fmla="*/ 3000558 h 3024785"/>
              <a:gd name="connsiteX3220" fmla="*/ 1721093 w 2971357"/>
              <a:gd name="connsiteY3220" fmla="*/ 3006178 h 3024785"/>
              <a:gd name="connsiteX3221" fmla="*/ 1663467 w 2971357"/>
              <a:gd name="connsiteY3221" fmla="*/ 3014941 h 3024785"/>
              <a:gd name="connsiteX3222" fmla="*/ 1601269 w 2971357"/>
              <a:gd name="connsiteY3222" fmla="*/ 3019323 h 3024785"/>
              <a:gd name="connsiteX3223" fmla="*/ 1582219 w 2971357"/>
              <a:gd name="connsiteY3223" fmla="*/ 3022466 h 3024785"/>
              <a:gd name="connsiteX3224" fmla="*/ 1558787 w 2971357"/>
              <a:gd name="connsiteY3224" fmla="*/ 3024085 h 3024785"/>
              <a:gd name="connsiteX3225" fmla="*/ 1498685 w 2971357"/>
              <a:gd name="connsiteY3225" fmla="*/ 3024085 h 3024785"/>
              <a:gd name="connsiteX3226" fmla="*/ 1434200 w 2971357"/>
              <a:gd name="connsiteY3226" fmla="*/ 3019799 h 3024785"/>
              <a:gd name="connsiteX3227" fmla="*/ 1381622 w 2971357"/>
              <a:gd name="connsiteY3227" fmla="*/ 3012655 h 3024785"/>
              <a:gd name="connsiteX3228" fmla="*/ 1334789 w 2971357"/>
              <a:gd name="connsiteY3228" fmla="*/ 3005937 h 3024785"/>
              <a:gd name="connsiteX3229" fmla="*/ 1335521 w 2971357"/>
              <a:gd name="connsiteY3229" fmla="*/ 3007035 h 3024785"/>
              <a:gd name="connsiteX3230" fmla="*/ 270531 w 2971357"/>
              <a:gd name="connsiteY3230" fmla="*/ 2337047 h 3024785"/>
              <a:gd name="connsiteX3231" fmla="*/ 271674 w 2971357"/>
              <a:gd name="connsiteY3231" fmla="*/ 2338571 h 3024785"/>
              <a:gd name="connsiteX3232" fmla="*/ 292915 w 2971357"/>
              <a:gd name="connsiteY3232" fmla="*/ 2365717 h 3024785"/>
              <a:gd name="connsiteX3233" fmla="*/ 309965 w 2971357"/>
              <a:gd name="connsiteY3233" fmla="*/ 2379624 h 3024785"/>
              <a:gd name="connsiteX3234" fmla="*/ 337587 w 2971357"/>
              <a:gd name="connsiteY3234" fmla="*/ 2407341 h 3024785"/>
              <a:gd name="connsiteX3235" fmla="*/ 358256 w 2971357"/>
              <a:gd name="connsiteY3235" fmla="*/ 2433535 h 3024785"/>
              <a:gd name="connsiteX3236" fmla="*/ 379307 w 2971357"/>
              <a:gd name="connsiteY3236" fmla="*/ 2459443 h 3024785"/>
              <a:gd name="connsiteX3237" fmla="*/ 413216 w 2971357"/>
              <a:gd name="connsiteY3237" fmla="*/ 2497543 h 3024785"/>
              <a:gd name="connsiteX3238" fmla="*/ 437885 w 2971357"/>
              <a:gd name="connsiteY3238" fmla="*/ 2517736 h 3024785"/>
              <a:gd name="connsiteX3239" fmla="*/ 459031 w 2971357"/>
              <a:gd name="connsiteY3239" fmla="*/ 2536119 h 3024785"/>
              <a:gd name="connsiteX3240" fmla="*/ 475509 w 2971357"/>
              <a:gd name="connsiteY3240" fmla="*/ 2552693 h 3024785"/>
              <a:gd name="connsiteX3241" fmla="*/ 496369 w 2971357"/>
              <a:gd name="connsiteY3241" fmla="*/ 2573172 h 3024785"/>
              <a:gd name="connsiteX3242" fmla="*/ 553519 w 2971357"/>
              <a:gd name="connsiteY3242" fmla="*/ 2621463 h 3024785"/>
              <a:gd name="connsiteX3243" fmla="*/ 533897 w 2971357"/>
              <a:gd name="connsiteY3243" fmla="*/ 2602413 h 3024785"/>
              <a:gd name="connsiteX3244" fmla="*/ 528182 w 2971357"/>
              <a:gd name="connsiteY3244" fmla="*/ 2591365 h 3024785"/>
              <a:gd name="connsiteX3245" fmla="*/ 488082 w 2971357"/>
              <a:gd name="connsiteY3245" fmla="*/ 2549074 h 3024785"/>
              <a:gd name="connsiteX3246" fmla="*/ 471794 w 2971357"/>
              <a:gd name="connsiteY3246" fmla="*/ 2530881 h 3024785"/>
              <a:gd name="connsiteX3247" fmla="*/ 456078 w 2971357"/>
              <a:gd name="connsiteY3247" fmla="*/ 2513069 h 3024785"/>
              <a:gd name="connsiteX3248" fmla="*/ 425217 w 2971357"/>
              <a:gd name="connsiteY3248" fmla="*/ 2479255 h 3024785"/>
              <a:gd name="connsiteX3249" fmla="*/ 367305 w 2971357"/>
              <a:gd name="connsiteY3249" fmla="*/ 2415723 h 3024785"/>
              <a:gd name="connsiteX3250" fmla="*/ 296153 w 2971357"/>
              <a:gd name="connsiteY3250" fmla="*/ 2327331 h 3024785"/>
              <a:gd name="connsiteX3251" fmla="*/ 273960 w 2971357"/>
              <a:gd name="connsiteY3251" fmla="*/ 2284088 h 3024785"/>
              <a:gd name="connsiteX3252" fmla="*/ 275960 w 2971357"/>
              <a:gd name="connsiteY3252" fmla="*/ 2279802 h 3024785"/>
              <a:gd name="connsiteX3253" fmla="*/ 260816 w 2971357"/>
              <a:gd name="connsiteY3253" fmla="*/ 2248846 h 3024785"/>
              <a:gd name="connsiteX3254" fmla="*/ 231288 w 2971357"/>
              <a:gd name="connsiteY3254" fmla="*/ 2197125 h 3024785"/>
              <a:gd name="connsiteX3255" fmla="*/ 206237 w 2971357"/>
              <a:gd name="connsiteY3255" fmla="*/ 2153786 h 3024785"/>
              <a:gd name="connsiteX3256" fmla="*/ 189950 w 2971357"/>
              <a:gd name="connsiteY3256" fmla="*/ 2122734 h 3024785"/>
              <a:gd name="connsiteX3257" fmla="*/ 174138 w 2971357"/>
              <a:gd name="connsiteY3257" fmla="*/ 2091111 h 3024785"/>
              <a:gd name="connsiteX3258" fmla="*/ 170519 w 2971357"/>
              <a:gd name="connsiteY3258" fmla="*/ 2083491 h 3024785"/>
              <a:gd name="connsiteX3259" fmla="*/ 162994 w 2971357"/>
              <a:gd name="connsiteY3259" fmla="*/ 2065680 h 3024785"/>
              <a:gd name="connsiteX3260" fmla="*/ 150326 w 2971357"/>
              <a:gd name="connsiteY3260" fmla="*/ 2034057 h 3024785"/>
              <a:gd name="connsiteX3261" fmla="*/ 142896 w 2971357"/>
              <a:gd name="connsiteY3261" fmla="*/ 2018245 h 3024785"/>
              <a:gd name="connsiteX3262" fmla="*/ 116512 w 2971357"/>
              <a:gd name="connsiteY3262" fmla="*/ 1942045 h 3024785"/>
              <a:gd name="connsiteX3263" fmla="*/ 95271 w 2971357"/>
              <a:gd name="connsiteY3263" fmla="*/ 1873084 h 3024785"/>
              <a:gd name="connsiteX3264" fmla="*/ 78126 w 2971357"/>
              <a:gd name="connsiteY3264" fmla="*/ 1810600 h 3024785"/>
              <a:gd name="connsiteX3265" fmla="*/ 64315 w 2971357"/>
              <a:gd name="connsiteY3265" fmla="*/ 1754022 h 3024785"/>
              <a:gd name="connsiteX3266" fmla="*/ 54790 w 2971357"/>
              <a:gd name="connsiteY3266" fmla="*/ 1694871 h 3024785"/>
              <a:gd name="connsiteX3267" fmla="*/ 50504 w 2971357"/>
              <a:gd name="connsiteY3267" fmla="*/ 1665153 h 3024785"/>
              <a:gd name="connsiteX3268" fmla="*/ 47456 w 2971357"/>
              <a:gd name="connsiteY3268" fmla="*/ 1635245 h 3024785"/>
              <a:gd name="connsiteX3269" fmla="*/ 44884 w 2971357"/>
              <a:gd name="connsiteY3269" fmla="*/ 1626672 h 3024785"/>
              <a:gd name="connsiteX3270" fmla="*/ 43074 w 2971357"/>
              <a:gd name="connsiteY3270" fmla="*/ 1551806 h 3024785"/>
              <a:gd name="connsiteX3271" fmla="*/ 46351 w 2971357"/>
              <a:gd name="connsiteY3271" fmla="*/ 1493113 h 3024785"/>
              <a:gd name="connsiteX3272" fmla="*/ 47075 w 2971357"/>
              <a:gd name="connsiteY3272" fmla="*/ 1514468 h 3024785"/>
              <a:gd name="connsiteX3273" fmla="*/ 54218 w 2971357"/>
              <a:gd name="connsiteY3273" fmla="*/ 1583715 h 3024785"/>
              <a:gd name="connsiteX3274" fmla="*/ 61331 w 2971357"/>
              <a:gd name="connsiteY3274" fmla="*/ 1629477 h 3024785"/>
              <a:gd name="connsiteX3275" fmla="*/ 59896 w 2971357"/>
              <a:gd name="connsiteY3275" fmla="*/ 1599969 h 3024785"/>
              <a:gd name="connsiteX3276" fmla="*/ 59896 w 2971357"/>
              <a:gd name="connsiteY3276" fmla="*/ 1599874 h 3024785"/>
              <a:gd name="connsiteX3277" fmla="*/ 61332 w 2971357"/>
              <a:gd name="connsiteY3277" fmla="*/ 1629484 h 3024785"/>
              <a:gd name="connsiteX3278" fmla="*/ 62124 w 2971357"/>
              <a:gd name="connsiteY3278" fmla="*/ 1634578 h 3024785"/>
              <a:gd name="connsiteX3279" fmla="*/ 64410 w 2971357"/>
              <a:gd name="connsiteY3279" fmla="*/ 1662582 h 3024785"/>
              <a:gd name="connsiteX3280" fmla="*/ 67934 w 2971357"/>
              <a:gd name="connsiteY3280" fmla="*/ 1685537 h 3024785"/>
              <a:gd name="connsiteX3281" fmla="*/ 74411 w 2971357"/>
              <a:gd name="connsiteY3281" fmla="*/ 1714683 h 3024785"/>
              <a:gd name="connsiteX3282" fmla="*/ 95747 w 2971357"/>
              <a:gd name="connsiteY3282" fmla="*/ 1796789 h 3024785"/>
              <a:gd name="connsiteX3283" fmla="*/ 98319 w 2971357"/>
              <a:gd name="connsiteY3283" fmla="*/ 1797837 h 3024785"/>
              <a:gd name="connsiteX3284" fmla="*/ 103367 w 2971357"/>
              <a:gd name="connsiteY3284" fmla="*/ 1812029 h 3024785"/>
              <a:gd name="connsiteX3285" fmla="*/ 105177 w 2971357"/>
              <a:gd name="connsiteY3285" fmla="*/ 1800694 h 3024785"/>
              <a:gd name="connsiteX3286" fmla="*/ 117179 w 2971357"/>
              <a:gd name="connsiteY3286" fmla="*/ 1811076 h 3024785"/>
              <a:gd name="connsiteX3287" fmla="*/ 130037 w 2971357"/>
              <a:gd name="connsiteY3287" fmla="*/ 1860035 h 3024785"/>
              <a:gd name="connsiteX3288" fmla="*/ 141277 w 2971357"/>
              <a:gd name="connsiteY3288" fmla="*/ 1902326 h 3024785"/>
              <a:gd name="connsiteX3289" fmla="*/ 157279 w 2971357"/>
              <a:gd name="connsiteY3289" fmla="*/ 1958904 h 3024785"/>
              <a:gd name="connsiteX3290" fmla="*/ 199570 w 2971357"/>
              <a:gd name="connsiteY3290" fmla="*/ 2064727 h 3024785"/>
              <a:gd name="connsiteX3291" fmla="*/ 177091 w 2971357"/>
              <a:gd name="connsiteY3291" fmla="*/ 2003481 h 3024785"/>
              <a:gd name="connsiteX3292" fmla="*/ 168804 w 2971357"/>
              <a:gd name="connsiteY3292" fmla="*/ 1974906 h 3024785"/>
              <a:gd name="connsiteX3293" fmla="*/ 180329 w 2971357"/>
              <a:gd name="connsiteY3293" fmla="*/ 1989480 h 3024785"/>
              <a:gd name="connsiteX3294" fmla="*/ 197760 w 2971357"/>
              <a:gd name="connsiteY3294" fmla="*/ 2029199 h 3024785"/>
              <a:gd name="connsiteX3295" fmla="*/ 218429 w 2971357"/>
              <a:gd name="connsiteY3295" fmla="*/ 2077491 h 3024785"/>
              <a:gd name="connsiteX3296" fmla="*/ 245385 w 2971357"/>
              <a:gd name="connsiteY3296" fmla="*/ 2131593 h 3024785"/>
              <a:gd name="connsiteX3297" fmla="*/ 255672 w 2971357"/>
              <a:gd name="connsiteY3297" fmla="*/ 2152548 h 3024785"/>
              <a:gd name="connsiteX3298" fmla="*/ 254434 w 2971357"/>
              <a:gd name="connsiteY3298" fmla="*/ 2151024 h 3024785"/>
              <a:gd name="connsiteX3299" fmla="*/ 257387 w 2971357"/>
              <a:gd name="connsiteY3299" fmla="*/ 2164549 h 3024785"/>
              <a:gd name="connsiteX3300" fmla="*/ 267674 w 2971357"/>
              <a:gd name="connsiteY3300" fmla="*/ 2192648 h 3024785"/>
              <a:gd name="connsiteX3301" fmla="*/ 301202 w 2971357"/>
              <a:gd name="connsiteY3301" fmla="*/ 2243512 h 3024785"/>
              <a:gd name="connsiteX3302" fmla="*/ 301262 w 2971357"/>
              <a:gd name="connsiteY3302" fmla="*/ 2243596 h 3024785"/>
              <a:gd name="connsiteX3303" fmla="*/ 358352 w 2971357"/>
              <a:gd name="connsiteY3303" fmla="*/ 2323903 h 3024785"/>
              <a:gd name="connsiteX3304" fmla="*/ 427789 w 2971357"/>
              <a:gd name="connsiteY3304" fmla="*/ 2413247 h 3024785"/>
              <a:gd name="connsiteX3305" fmla="*/ 419978 w 2971357"/>
              <a:gd name="connsiteY3305" fmla="*/ 2410389 h 3024785"/>
              <a:gd name="connsiteX3306" fmla="*/ 394547 w 2971357"/>
              <a:gd name="connsiteY3306" fmla="*/ 2383815 h 3024785"/>
              <a:gd name="connsiteX3307" fmla="*/ 409977 w 2971357"/>
              <a:gd name="connsiteY3307" fmla="*/ 2410104 h 3024785"/>
              <a:gd name="connsiteX3308" fmla="*/ 434456 w 2971357"/>
              <a:gd name="connsiteY3308" fmla="*/ 2445537 h 3024785"/>
              <a:gd name="connsiteX3309" fmla="*/ 447315 w 2971357"/>
              <a:gd name="connsiteY3309" fmla="*/ 2465063 h 3024785"/>
              <a:gd name="connsiteX3310" fmla="*/ 526563 w 2971357"/>
              <a:gd name="connsiteY3310" fmla="*/ 2553646 h 3024785"/>
              <a:gd name="connsiteX3311" fmla="*/ 543327 w 2971357"/>
              <a:gd name="connsiteY3311" fmla="*/ 2570790 h 3024785"/>
              <a:gd name="connsiteX3312" fmla="*/ 560567 w 2971357"/>
              <a:gd name="connsiteY3312" fmla="*/ 2587078 h 3024785"/>
              <a:gd name="connsiteX3313" fmla="*/ 596001 w 2971357"/>
              <a:gd name="connsiteY3313" fmla="*/ 2619940 h 3024785"/>
              <a:gd name="connsiteX3314" fmla="*/ 683916 w 2971357"/>
              <a:gd name="connsiteY3314" fmla="*/ 2686615 h 3024785"/>
              <a:gd name="connsiteX3315" fmla="*/ 709919 w 2971357"/>
              <a:gd name="connsiteY3315" fmla="*/ 2704236 h 3024785"/>
              <a:gd name="connsiteX3316" fmla="*/ 735256 w 2971357"/>
              <a:gd name="connsiteY3316" fmla="*/ 2719762 h 3024785"/>
              <a:gd name="connsiteX3317" fmla="*/ 782881 w 2971357"/>
              <a:gd name="connsiteY3317" fmla="*/ 2746717 h 3024785"/>
              <a:gd name="connsiteX3318" fmla="*/ 830506 w 2971357"/>
              <a:gd name="connsiteY3318" fmla="*/ 2772340 h 3024785"/>
              <a:gd name="connsiteX3319" fmla="*/ 879464 w 2971357"/>
              <a:gd name="connsiteY3319" fmla="*/ 2795771 h 3024785"/>
              <a:gd name="connsiteX3320" fmla="*/ 932614 w 2971357"/>
              <a:gd name="connsiteY3320" fmla="*/ 2820631 h 3024785"/>
              <a:gd name="connsiteX3321" fmla="*/ 955664 w 2971357"/>
              <a:gd name="connsiteY3321" fmla="*/ 2833299 h 3024785"/>
              <a:gd name="connsiteX3322" fmla="*/ 986335 w 2971357"/>
              <a:gd name="connsiteY3322" fmla="*/ 2846349 h 3024785"/>
              <a:gd name="connsiteX3323" fmla="*/ 1021577 w 2971357"/>
              <a:gd name="connsiteY3323" fmla="*/ 2859969 h 3024785"/>
              <a:gd name="connsiteX3324" fmla="*/ 1058725 w 2971357"/>
              <a:gd name="connsiteY3324" fmla="*/ 2872542 h 3024785"/>
              <a:gd name="connsiteX3325" fmla="*/ 1079585 w 2971357"/>
              <a:gd name="connsiteY3325" fmla="*/ 2880353 h 3024785"/>
              <a:gd name="connsiteX3326" fmla="*/ 1102064 w 2971357"/>
              <a:gd name="connsiteY3326" fmla="*/ 2887306 h 3024785"/>
              <a:gd name="connsiteX3327" fmla="*/ 1149689 w 2971357"/>
              <a:gd name="connsiteY3327" fmla="*/ 2901117 h 3024785"/>
              <a:gd name="connsiteX3328" fmla="*/ 1197314 w 2971357"/>
              <a:gd name="connsiteY3328" fmla="*/ 2912643 h 3024785"/>
              <a:gd name="connsiteX3329" fmla="*/ 1220364 w 2971357"/>
              <a:gd name="connsiteY3329" fmla="*/ 2918167 h 3024785"/>
              <a:gd name="connsiteX3330" fmla="*/ 1242367 w 2971357"/>
              <a:gd name="connsiteY3330" fmla="*/ 2922835 h 3024785"/>
              <a:gd name="connsiteX3331" fmla="*/ 1289992 w 2971357"/>
              <a:gd name="connsiteY3331" fmla="*/ 2932360 h 3024785"/>
              <a:gd name="connsiteX3332" fmla="*/ 1339141 w 2971357"/>
              <a:gd name="connsiteY3332" fmla="*/ 2939217 h 3024785"/>
              <a:gd name="connsiteX3333" fmla="*/ 1364096 w 2971357"/>
              <a:gd name="connsiteY3333" fmla="*/ 2942075 h 3024785"/>
              <a:gd name="connsiteX3334" fmla="*/ 1389338 w 2971357"/>
              <a:gd name="connsiteY3334" fmla="*/ 2943884 h 3024785"/>
              <a:gd name="connsiteX3335" fmla="*/ 1440458 w 2971357"/>
              <a:gd name="connsiteY3335" fmla="*/ 2946646 h 3024785"/>
              <a:gd name="connsiteX3336" fmla="*/ 1440487 w 2971357"/>
              <a:gd name="connsiteY3336" fmla="*/ 2946647 h 3024785"/>
              <a:gd name="connsiteX3337" fmla="*/ 1500018 w 2971357"/>
              <a:gd name="connsiteY3337" fmla="*/ 2949504 h 3024785"/>
              <a:gd name="connsiteX3338" fmla="*/ 1514401 w 2971357"/>
              <a:gd name="connsiteY3338" fmla="*/ 2953029 h 3024785"/>
              <a:gd name="connsiteX3339" fmla="*/ 1586505 w 2971357"/>
              <a:gd name="connsiteY3339" fmla="*/ 2951600 h 3024785"/>
              <a:gd name="connsiteX3340" fmla="*/ 1658991 w 2971357"/>
              <a:gd name="connsiteY3340" fmla="*/ 2945313 h 3024785"/>
              <a:gd name="connsiteX3341" fmla="*/ 1676808 w 2971357"/>
              <a:gd name="connsiteY3341" fmla="*/ 2942025 h 3024785"/>
              <a:gd name="connsiteX3342" fmla="*/ 1677564 w 2971357"/>
              <a:gd name="connsiteY3342" fmla="*/ 2941885 h 3024785"/>
              <a:gd name="connsiteX3343" fmla="*/ 1750907 w 2971357"/>
              <a:gd name="connsiteY3343" fmla="*/ 2931597 h 3024785"/>
              <a:gd name="connsiteX3344" fmla="*/ 1815201 w 2971357"/>
              <a:gd name="connsiteY3344" fmla="*/ 2916929 h 3024785"/>
              <a:gd name="connsiteX3345" fmla="*/ 1867874 w 2971357"/>
              <a:gd name="connsiteY3345" fmla="*/ 2901403 h 3024785"/>
              <a:gd name="connsiteX3346" fmla="*/ 1833965 w 2971357"/>
              <a:gd name="connsiteY3346" fmla="*/ 2907118 h 3024785"/>
              <a:gd name="connsiteX3347" fmla="*/ 1807961 w 2971357"/>
              <a:gd name="connsiteY3347" fmla="*/ 2912738 h 3024785"/>
              <a:gd name="connsiteX3348" fmla="*/ 1794436 w 2971357"/>
              <a:gd name="connsiteY3348" fmla="*/ 2915786 h 3024785"/>
              <a:gd name="connsiteX3349" fmla="*/ 1781196 w 2971357"/>
              <a:gd name="connsiteY3349" fmla="*/ 2918072 h 3024785"/>
              <a:gd name="connsiteX3350" fmla="*/ 1771671 w 2971357"/>
              <a:gd name="connsiteY3350" fmla="*/ 2918072 h 3024785"/>
              <a:gd name="connsiteX3351" fmla="*/ 1863492 w 2971357"/>
              <a:gd name="connsiteY3351" fmla="*/ 2894640 h 3024785"/>
              <a:gd name="connsiteX3352" fmla="*/ 1899497 w 2971357"/>
              <a:gd name="connsiteY3352" fmla="*/ 2886068 h 3024785"/>
              <a:gd name="connsiteX3353" fmla="*/ 1936263 w 2971357"/>
              <a:gd name="connsiteY3353" fmla="*/ 2878352 h 3024785"/>
              <a:gd name="connsiteX3354" fmla="*/ 1978840 w 2971357"/>
              <a:gd name="connsiteY3354" fmla="*/ 2868827 h 3024785"/>
              <a:gd name="connsiteX3355" fmla="*/ 2003319 w 2971357"/>
              <a:gd name="connsiteY3355" fmla="*/ 2860160 h 3024785"/>
              <a:gd name="connsiteX3356" fmla="*/ 2028560 w 2971357"/>
              <a:gd name="connsiteY3356" fmla="*/ 2850063 h 3024785"/>
              <a:gd name="connsiteX3357" fmla="*/ 2069232 w 2971357"/>
              <a:gd name="connsiteY3357" fmla="*/ 2831585 h 3024785"/>
              <a:gd name="connsiteX3358" fmla="*/ 2099998 w 2971357"/>
              <a:gd name="connsiteY3358" fmla="*/ 2816821 h 3024785"/>
              <a:gd name="connsiteX3359" fmla="*/ 2159529 w 2971357"/>
              <a:gd name="connsiteY3359" fmla="*/ 2783960 h 3024785"/>
              <a:gd name="connsiteX3360" fmla="*/ 2162863 w 2971357"/>
              <a:gd name="connsiteY3360" fmla="*/ 2784055 h 3024785"/>
              <a:gd name="connsiteX3361" fmla="*/ 2172388 w 2971357"/>
              <a:gd name="connsiteY3361" fmla="*/ 2781769 h 3024785"/>
              <a:gd name="connsiteX3362" fmla="*/ 2175055 w 2971357"/>
              <a:gd name="connsiteY3362" fmla="*/ 2783008 h 3024785"/>
              <a:gd name="connsiteX3363" fmla="*/ 2203630 w 2971357"/>
              <a:gd name="connsiteY3363" fmla="*/ 2768434 h 3024785"/>
              <a:gd name="connsiteX3364" fmla="*/ 2251255 w 2971357"/>
              <a:gd name="connsiteY3364" fmla="*/ 2741574 h 3024785"/>
              <a:gd name="connsiteX3365" fmla="*/ 2295261 w 2971357"/>
              <a:gd name="connsiteY3365" fmla="*/ 2714523 h 3024785"/>
              <a:gd name="connsiteX3366" fmla="*/ 2309358 w 2971357"/>
              <a:gd name="connsiteY3366" fmla="*/ 2705569 h 3024785"/>
              <a:gd name="connsiteX3367" fmla="*/ 2322978 w 2971357"/>
              <a:gd name="connsiteY3367" fmla="*/ 2696044 h 3024785"/>
              <a:gd name="connsiteX3368" fmla="*/ 2365174 w 2971357"/>
              <a:gd name="connsiteY3368" fmla="*/ 2666803 h 3024785"/>
              <a:gd name="connsiteX3369" fmla="*/ 2379271 w 2971357"/>
              <a:gd name="connsiteY3369" fmla="*/ 2655658 h 3024785"/>
              <a:gd name="connsiteX3370" fmla="*/ 2421562 w 2971357"/>
              <a:gd name="connsiteY3370" fmla="*/ 2627083 h 3024785"/>
              <a:gd name="connsiteX3371" fmla="*/ 2473473 w 2971357"/>
              <a:gd name="connsiteY3371" fmla="*/ 2584983 h 3024785"/>
              <a:gd name="connsiteX3372" fmla="*/ 2509763 w 2971357"/>
              <a:gd name="connsiteY3372" fmla="*/ 2552598 h 3024785"/>
              <a:gd name="connsiteX3373" fmla="*/ 2525480 w 2971357"/>
              <a:gd name="connsiteY3373" fmla="*/ 2538787 h 3024785"/>
              <a:gd name="connsiteX3374" fmla="*/ 2573105 w 2971357"/>
              <a:gd name="connsiteY3374" fmla="*/ 2493257 h 3024785"/>
              <a:gd name="connsiteX3375" fmla="*/ 2577010 w 2971357"/>
              <a:gd name="connsiteY3375" fmla="*/ 2492495 h 3024785"/>
              <a:gd name="connsiteX3376" fmla="*/ 2591583 w 2971357"/>
              <a:gd name="connsiteY3376" fmla="*/ 2479065 h 3024785"/>
              <a:gd name="connsiteX3377" fmla="*/ 2625778 w 2971357"/>
              <a:gd name="connsiteY3377" fmla="*/ 2457348 h 3024785"/>
              <a:gd name="connsiteX3378" fmla="*/ 2638351 w 2971357"/>
              <a:gd name="connsiteY3378" fmla="*/ 2443632 h 3024785"/>
              <a:gd name="connsiteX3379" fmla="*/ 2649495 w 2971357"/>
              <a:gd name="connsiteY3379" fmla="*/ 2430678 h 3024785"/>
              <a:gd name="connsiteX3380" fmla="*/ 2674737 w 2971357"/>
              <a:gd name="connsiteY3380" fmla="*/ 2399721 h 3024785"/>
              <a:gd name="connsiteX3381" fmla="*/ 2690738 w 2971357"/>
              <a:gd name="connsiteY3381" fmla="*/ 2380671 h 3024785"/>
              <a:gd name="connsiteX3382" fmla="*/ 2707312 w 2971357"/>
              <a:gd name="connsiteY3382" fmla="*/ 2359526 h 3024785"/>
              <a:gd name="connsiteX3383" fmla="*/ 2724552 w 2971357"/>
              <a:gd name="connsiteY3383" fmla="*/ 2337142 h 3024785"/>
              <a:gd name="connsiteX3384" fmla="*/ 2741221 w 2971357"/>
              <a:gd name="connsiteY3384" fmla="*/ 2313234 h 3024785"/>
              <a:gd name="connsiteX3385" fmla="*/ 2804658 w 2971357"/>
              <a:gd name="connsiteY3385" fmla="*/ 2214460 h 3024785"/>
              <a:gd name="connsiteX3386" fmla="*/ 2838852 w 2971357"/>
              <a:gd name="connsiteY3386" fmla="*/ 2152262 h 3024785"/>
              <a:gd name="connsiteX3387" fmla="*/ 2871428 w 2971357"/>
              <a:gd name="connsiteY3387" fmla="*/ 2079491 h 3024785"/>
              <a:gd name="connsiteX3388" fmla="*/ 2877238 w 2971357"/>
              <a:gd name="connsiteY3388" fmla="*/ 2047582 h 3024785"/>
              <a:gd name="connsiteX3389" fmla="*/ 2867713 w 2971357"/>
              <a:gd name="connsiteY3389" fmla="*/ 2047011 h 3024785"/>
              <a:gd name="connsiteX3390" fmla="*/ 2877238 w 2971357"/>
              <a:gd name="connsiteY3390" fmla="*/ 1997481 h 3024785"/>
              <a:gd name="connsiteX3391" fmla="*/ 2878476 w 2971357"/>
              <a:gd name="connsiteY3391" fmla="*/ 1969953 h 3024785"/>
              <a:gd name="connsiteX3392" fmla="*/ 2841138 w 2971357"/>
              <a:gd name="connsiteY3392" fmla="*/ 2055107 h 3024785"/>
              <a:gd name="connsiteX3393" fmla="*/ 2841138 w 2971357"/>
              <a:gd name="connsiteY3393" fmla="*/ 2055964 h 3024785"/>
              <a:gd name="connsiteX3394" fmla="*/ 2825136 w 2971357"/>
              <a:gd name="connsiteY3394" fmla="*/ 2090159 h 3024785"/>
              <a:gd name="connsiteX3395" fmla="*/ 2807705 w 2971357"/>
              <a:gd name="connsiteY3395" fmla="*/ 2119877 h 3024785"/>
              <a:gd name="connsiteX3396" fmla="*/ 2805134 w 2971357"/>
              <a:gd name="connsiteY3396" fmla="*/ 2117496 h 3024785"/>
              <a:gd name="connsiteX3397" fmla="*/ 2812468 w 2971357"/>
              <a:gd name="connsiteY3397" fmla="*/ 2096541 h 3024785"/>
              <a:gd name="connsiteX3398" fmla="*/ 2821993 w 2971357"/>
              <a:gd name="connsiteY3398" fmla="*/ 2073966 h 3024785"/>
              <a:gd name="connsiteX3399" fmla="*/ 2829994 w 2971357"/>
              <a:gd name="connsiteY3399" fmla="*/ 2051106 h 3024785"/>
              <a:gd name="connsiteX3400" fmla="*/ 2839519 w 2971357"/>
              <a:gd name="connsiteY3400" fmla="*/ 2020150 h 3024785"/>
              <a:gd name="connsiteX3401" fmla="*/ 2849044 w 2971357"/>
              <a:gd name="connsiteY3401" fmla="*/ 1987861 h 3024785"/>
              <a:gd name="connsiteX3402" fmla="*/ 2857617 w 2971357"/>
              <a:gd name="connsiteY3402" fmla="*/ 1955856 h 3024785"/>
              <a:gd name="connsiteX3403" fmla="*/ 2850473 w 2971357"/>
              <a:gd name="connsiteY3403" fmla="*/ 1966048 h 3024785"/>
              <a:gd name="connsiteX3404" fmla="*/ 2842662 w 2971357"/>
              <a:gd name="connsiteY3404" fmla="*/ 1986432 h 3024785"/>
              <a:gd name="connsiteX3405" fmla="*/ 2837804 w 2971357"/>
              <a:gd name="connsiteY3405" fmla="*/ 2000053 h 3024785"/>
              <a:gd name="connsiteX3406" fmla="*/ 2831709 w 2971357"/>
              <a:gd name="connsiteY3406" fmla="*/ 2015578 h 3024785"/>
              <a:gd name="connsiteX3407" fmla="*/ 2826752 w 2971357"/>
              <a:gd name="connsiteY3407" fmla="*/ 2023789 h 3024785"/>
              <a:gd name="connsiteX3408" fmla="*/ 2819231 w 2971357"/>
              <a:gd name="connsiteY3408" fmla="*/ 2036247 h 3024785"/>
              <a:gd name="connsiteX3409" fmla="*/ 2799038 w 2971357"/>
              <a:gd name="connsiteY3409" fmla="*/ 2076729 h 3024785"/>
              <a:gd name="connsiteX3410" fmla="*/ 2777987 w 2971357"/>
              <a:gd name="connsiteY3410" fmla="*/ 2118448 h 3024785"/>
              <a:gd name="connsiteX3411" fmla="*/ 2755032 w 2971357"/>
              <a:gd name="connsiteY3411" fmla="*/ 2160168 h 3024785"/>
              <a:gd name="connsiteX3412" fmla="*/ 2743221 w 2971357"/>
              <a:gd name="connsiteY3412" fmla="*/ 2182170 h 3024785"/>
              <a:gd name="connsiteX3413" fmla="*/ 2730172 w 2971357"/>
              <a:gd name="connsiteY3413" fmla="*/ 2204935 h 3024785"/>
              <a:gd name="connsiteX3414" fmla="*/ 2716742 w 2971357"/>
              <a:gd name="connsiteY3414" fmla="*/ 2229319 h 3024785"/>
              <a:gd name="connsiteX3415" fmla="*/ 2709884 w 2971357"/>
              <a:gd name="connsiteY3415" fmla="*/ 2242178 h 3024785"/>
              <a:gd name="connsiteX3416" fmla="*/ 2702264 w 2971357"/>
              <a:gd name="connsiteY3416" fmla="*/ 2255227 h 3024785"/>
              <a:gd name="connsiteX3417" fmla="*/ 2685214 w 2971357"/>
              <a:gd name="connsiteY3417" fmla="*/ 2282754 h 3024785"/>
              <a:gd name="connsiteX3418" fmla="*/ 2675689 w 2971357"/>
              <a:gd name="connsiteY3418" fmla="*/ 2297137 h 3024785"/>
              <a:gd name="connsiteX3419" fmla="*/ 2667497 w 2971357"/>
              <a:gd name="connsiteY3419" fmla="*/ 2308853 h 3024785"/>
              <a:gd name="connsiteX3420" fmla="*/ 2628254 w 2971357"/>
              <a:gd name="connsiteY3420" fmla="*/ 2363146 h 3024785"/>
              <a:gd name="connsiteX3421" fmla="*/ 2636255 w 2971357"/>
              <a:gd name="connsiteY3421" fmla="*/ 2347715 h 3024785"/>
              <a:gd name="connsiteX3422" fmla="*/ 2663021 w 2971357"/>
              <a:gd name="connsiteY3422" fmla="*/ 2309044 h 3024785"/>
              <a:gd name="connsiteX3423" fmla="*/ 2672546 w 2971357"/>
              <a:gd name="connsiteY3423" fmla="*/ 2291517 h 3024785"/>
              <a:gd name="connsiteX3424" fmla="*/ 2648638 w 2971357"/>
              <a:gd name="connsiteY3424" fmla="*/ 2317711 h 3024785"/>
              <a:gd name="connsiteX3425" fmla="*/ 2650162 w 2971357"/>
              <a:gd name="connsiteY3425" fmla="*/ 2316187 h 3024785"/>
              <a:gd name="connsiteX3426" fmla="*/ 2635303 w 2971357"/>
              <a:gd name="connsiteY3426" fmla="*/ 2337619 h 3024785"/>
              <a:gd name="connsiteX3427" fmla="*/ 2620063 w 2971357"/>
              <a:gd name="connsiteY3427" fmla="*/ 2358669 h 3024785"/>
              <a:gd name="connsiteX3428" fmla="*/ 2601870 w 2971357"/>
              <a:gd name="connsiteY3428" fmla="*/ 2382005 h 3024785"/>
              <a:gd name="connsiteX3429" fmla="*/ 2582154 w 2971357"/>
              <a:gd name="connsiteY3429" fmla="*/ 2406389 h 3024785"/>
              <a:gd name="connsiteX3430" fmla="*/ 2580915 w 2971357"/>
              <a:gd name="connsiteY3430" fmla="*/ 2408865 h 3024785"/>
              <a:gd name="connsiteX3431" fmla="*/ 2542815 w 2971357"/>
              <a:gd name="connsiteY3431" fmla="*/ 2453538 h 3024785"/>
              <a:gd name="connsiteX3432" fmla="*/ 2505287 w 2971357"/>
              <a:gd name="connsiteY3432" fmla="*/ 2490495 h 3024785"/>
              <a:gd name="connsiteX3433" fmla="*/ 2502131 w 2971357"/>
              <a:gd name="connsiteY3433" fmla="*/ 2492625 h 3024785"/>
              <a:gd name="connsiteX3434" fmla="*/ 2486237 w 2971357"/>
              <a:gd name="connsiteY3434" fmla="*/ 2503353 h 3024785"/>
              <a:gd name="connsiteX3435" fmla="*/ 2487761 w 2971357"/>
              <a:gd name="connsiteY3435" fmla="*/ 2500496 h 3024785"/>
              <a:gd name="connsiteX3436" fmla="*/ 2522527 w 2971357"/>
              <a:gd name="connsiteY3436" fmla="*/ 2464777 h 3024785"/>
              <a:gd name="connsiteX3437" fmla="*/ 2539291 w 2971357"/>
              <a:gd name="connsiteY3437" fmla="*/ 2446870 h 3024785"/>
              <a:gd name="connsiteX3438" fmla="*/ 2555103 w 2971357"/>
              <a:gd name="connsiteY3438" fmla="*/ 2427820 h 3024785"/>
              <a:gd name="connsiteX3439" fmla="*/ 2570819 w 2971357"/>
              <a:gd name="connsiteY3439" fmla="*/ 2409246 h 3024785"/>
              <a:gd name="connsiteX3440" fmla="*/ 2586059 w 2971357"/>
              <a:gd name="connsiteY3440" fmla="*/ 2390196 h 3024785"/>
              <a:gd name="connsiteX3441" fmla="*/ 2616062 w 2971357"/>
              <a:gd name="connsiteY3441" fmla="*/ 2351525 h 3024785"/>
              <a:gd name="connsiteX3442" fmla="*/ 2642542 w 2971357"/>
              <a:gd name="connsiteY3442" fmla="*/ 2313425 h 3024785"/>
              <a:gd name="connsiteX3443" fmla="*/ 2668069 w 2971357"/>
              <a:gd name="connsiteY3443" fmla="*/ 2274563 h 3024785"/>
              <a:gd name="connsiteX3444" fmla="*/ 2691501 w 2971357"/>
              <a:gd name="connsiteY3444" fmla="*/ 2238844 h 3024785"/>
              <a:gd name="connsiteX3445" fmla="*/ 2710074 w 2971357"/>
              <a:gd name="connsiteY3445" fmla="*/ 2205697 h 3024785"/>
              <a:gd name="connsiteX3446" fmla="*/ 2726648 w 2971357"/>
              <a:gd name="connsiteY3446" fmla="*/ 2174074 h 3024785"/>
              <a:gd name="connsiteX3447" fmla="*/ 2742078 w 2971357"/>
              <a:gd name="connsiteY3447" fmla="*/ 2141403 h 3024785"/>
              <a:gd name="connsiteX3448" fmla="*/ 2748174 w 2971357"/>
              <a:gd name="connsiteY3448" fmla="*/ 2126925 h 3024785"/>
              <a:gd name="connsiteX3449" fmla="*/ 2721980 w 2971357"/>
              <a:gd name="connsiteY3449" fmla="*/ 2166073 h 3024785"/>
              <a:gd name="connsiteX3450" fmla="*/ 2680261 w 2971357"/>
              <a:gd name="connsiteY3450" fmla="*/ 2229129 h 3024785"/>
              <a:gd name="connsiteX3451" fmla="*/ 2655115 w 2971357"/>
              <a:gd name="connsiteY3451" fmla="*/ 2264752 h 3024785"/>
              <a:gd name="connsiteX3452" fmla="*/ 2641875 w 2971357"/>
              <a:gd name="connsiteY3452" fmla="*/ 2283802 h 3024785"/>
              <a:gd name="connsiteX3453" fmla="*/ 2627588 w 2971357"/>
              <a:gd name="connsiteY3453" fmla="*/ 2302852 h 3024785"/>
              <a:gd name="connsiteX3454" fmla="*/ 2608538 w 2971357"/>
              <a:gd name="connsiteY3454" fmla="*/ 2324855 h 3024785"/>
              <a:gd name="connsiteX3455" fmla="*/ 2582154 w 2971357"/>
              <a:gd name="connsiteY3455" fmla="*/ 2356478 h 3024785"/>
              <a:gd name="connsiteX3456" fmla="*/ 2581201 w 2971357"/>
              <a:gd name="connsiteY3456" fmla="*/ 2354763 h 3024785"/>
              <a:gd name="connsiteX3457" fmla="*/ 2556436 w 2971357"/>
              <a:gd name="connsiteY3457" fmla="*/ 2384196 h 3024785"/>
              <a:gd name="connsiteX3458" fmla="*/ 2538815 w 2971357"/>
              <a:gd name="connsiteY3458" fmla="*/ 2400864 h 3024785"/>
              <a:gd name="connsiteX3459" fmla="*/ 2551769 w 2971357"/>
              <a:gd name="connsiteY3459" fmla="*/ 2379814 h 3024785"/>
              <a:gd name="connsiteX3460" fmla="*/ 2588059 w 2971357"/>
              <a:gd name="connsiteY3460" fmla="*/ 2331427 h 3024785"/>
              <a:gd name="connsiteX3461" fmla="*/ 2727981 w 2971357"/>
              <a:gd name="connsiteY3461" fmla="*/ 2098541 h 3024785"/>
              <a:gd name="connsiteX3462" fmla="*/ 2744745 w 2971357"/>
              <a:gd name="connsiteY3462" fmla="*/ 2059584 h 3024785"/>
              <a:gd name="connsiteX3463" fmla="*/ 2752175 w 2971357"/>
              <a:gd name="connsiteY3463" fmla="*/ 2041581 h 3024785"/>
              <a:gd name="connsiteX3464" fmla="*/ 2757985 w 2971357"/>
              <a:gd name="connsiteY3464" fmla="*/ 2024532 h 3024785"/>
              <a:gd name="connsiteX3465" fmla="*/ 2777035 w 2971357"/>
              <a:gd name="connsiteY3465" fmla="*/ 1974430 h 3024785"/>
              <a:gd name="connsiteX3466" fmla="*/ 2792561 w 2971357"/>
              <a:gd name="connsiteY3466" fmla="*/ 1925091 h 3024785"/>
              <a:gd name="connsiteX3467" fmla="*/ 2797323 w 2971357"/>
              <a:gd name="connsiteY3467" fmla="*/ 1901278 h 3024785"/>
              <a:gd name="connsiteX3468" fmla="*/ 2796847 w 2971357"/>
              <a:gd name="connsiteY3468" fmla="*/ 1897849 h 3024785"/>
              <a:gd name="connsiteX3469" fmla="*/ 2790179 w 2971357"/>
              <a:gd name="connsiteY3469" fmla="*/ 1917852 h 3024785"/>
              <a:gd name="connsiteX3470" fmla="*/ 2774178 w 2971357"/>
              <a:gd name="connsiteY3470" fmla="*/ 1963381 h 3024785"/>
              <a:gd name="connsiteX3471" fmla="*/ 2772558 w 2971357"/>
              <a:gd name="connsiteY3471" fmla="*/ 1968620 h 3024785"/>
              <a:gd name="connsiteX3472" fmla="*/ 2770653 w 2971357"/>
              <a:gd name="connsiteY3472" fmla="*/ 1974144 h 3024785"/>
              <a:gd name="connsiteX3473" fmla="*/ 2753222 w 2971357"/>
              <a:gd name="connsiteY3473" fmla="*/ 2023579 h 3024785"/>
              <a:gd name="connsiteX3474" fmla="*/ 2734649 w 2971357"/>
              <a:gd name="connsiteY3474" fmla="*/ 2067680 h 3024785"/>
              <a:gd name="connsiteX3475" fmla="*/ 2734649 w 2971357"/>
              <a:gd name="connsiteY3475" fmla="*/ 2066537 h 3024785"/>
              <a:gd name="connsiteX3476" fmla="*/ 2717980 w 2971357"/>
              <a:gd name="connsiteY3476" fmla="*/ 2103113 h 3024785"/>
              <a:gd name="connsiteX3477" fmla="*/ 2699883 w 2971357"/>
              <a:gd name="connsiteY3477" fmla="*/ 2138927 h 3024785"/>
              <a:gd name="connsiteX3478" fmla="*/ 2691882 w 2971357"/>
              <a:gd name="connsiteY3478" fmla="*/ 2157977 h 3024785"/>
              <a:gd name="connsiteX3479" fmla="*/ 2681785 w 2971357"/>
              <a:gd name="connsiteY3479" fmla="*/ 2175407 h 3024785"/>
              <a:gd name="connsiteX3480" fmla="*/ 2660449 w 2971357"/>
              <a:gd name="connsiteY3480" fmla="*/ 2208936 h 3024785"/>
              <a:gd name="connsiteX3481" fmla="*/ 2659255 w 2971357"/>
              <a:gd name="connsiteY3481" fmla="*/ 2210097 h 3024785"/>
              <a:gd name="connsiteX3482" fmla="*/ 2652043 w 2971357"/>
              <a:gd name="connsiteY3482" fmla="*/ 2217103 h 3024785"/>
              <a:gd name="connsiteX3483" fmla="*/ 2639780 w 2971357"/>
              <a:gd name="connsiteY3483" fmla="*/ 2231415 h 3024785"/>
              <a:gd name="connsiteX3484" fmla="*/ 2632064 w 2971357"/>
              <a:gd name="connsiteY3484" fmla="*/ 2243226 h 3024785"/>
              <a:gd name="connsiteX3485" fmla="*/ 2617587 w 2971357"/>
              <a:gd name="connsiteY3485" fmla="*/ 2263609 h 3024785"/>
              <a:gd name="connsiteX3486" fmla="*/ 2602251 w 2971357"/>
              <a:gd name="connsiteY3486" fmla="*/ 2283326 h 3024785"/>
              <a:gd name="connsiteX3487" fmla="*/ 2627112 w 2971357"/>
              <a:gd name="connsiteY3487" fmla="*/ 2263323 h 3024785"/>
              <a:gd name="connsiteX3488" fmla="*/ 2628921 w 2971357"/>
              <a:gd name="connsiteY3488" fmla="*/ 2264276 h 3024785"/>
              <a:gd name="connsiteX3489" fmla="*/ 2603870 w 2971357"/>
              <a:gd name="connsiteY3489" fmla="*/ 2300090 h 3024785"/>
              <a:gd name="connsiteX3490" fmla="*/ 2581963 w 2971357"/>
              <a:gd name="connsiteY3490" fmla="*/ 2328665 h 3024785"/>
              <a:gd name="connsiteX3491" fmla="*/ 2546339 w 2971357"/>
              <a:gd name="connsiteY3491" fmla="*/ 2366765 h 3024785"/>
              <a:gd name="connsiteX3492" fmla="*/ 2508239 w 2971357"/>
              <a:gd name="connsiteY3492" fmla="*/ 2404865 h 3024785"/>
              <a:gd name="connsiteX3493" fmla="*/ 2497762 w 2971357"/>
              <a:gd name="connsiteY3493" fmla="*/ 2415533 h 3024785"/>
              <a:gd name="connsiteX3494" fmla="*/ 2488237 w 2971357"/>
              <a:gd name="connsiteY3494" fmla="*/ 2423629 h 3024785"/>
              <a:gd name="connsiteX3495" fmla="*/ 2479379 w 2971357"/>
              <a:gd name="connsiteY3495" fmla="*/ 2428678 h 3024785"/>
              <a:gd name="connsiteX3496" fmla="*/ 2468806 w 2971357"/>
              <a:gd name="connsiteY3496" fmla="*/ 2439631 h 3024785"/>
              <a:gd name="connsiteX3497" fmla="*/ 2456804 w 2971357"/>
              <a:gd name="connsiteY3497" fmla="*/ 2450775 h 3024785"/>
              <a:gd name="connsiteX3498" fmla="*/ 2461186 w 2971357"/>
              <a:gd name="connsiteY3498" fmla="*/ 2431725 h 3024785"/>
              <a:gd name="connsiteX3499" fmla="*/ 2459757 w 2971357"/>
              <a:gd name="connsiteY3499" fmla="*/ 2428868 h 3024785"/>
              <a:gd name="connsiteX3500" fmla="*/ 2485951 w 2971357"/>
              <a:gd name="connsiteY3500" fmla="*/ 2400293 h 3024785"/>
              <a:gd name="connsiteX3501" fmla="*/ 2510811 w 2971357"/>
              <a:gd name="connsiteY3501" fmla="*/ 2370670 h 3024785"/>
              <a:gd name="connsiteX3502" fmla="*/ 2526909 w 2971357"/>
              <a:gd name="connsiteY3502" fmla="*/ 2351620 h 3024785"/>
              <a:gd name="connsiteX3503" fmla="*/ 2541863 w 2971357"/>
              <a:gd name="connsiteY3503" fmla="*/ 2332570 h 3024785"/>
              <a:gd name="connsiteX3504" fmla="*/ 2567961 w 2971357"/>
              <a:gd name="connsiteY3504" fmla="*/ 2296375 h 3024785"/>
              <a:gd name="connsiteX3505" fmla="*/ 2612253 w 2971357"/>
              <a:gd name="connsiteY3505" fmla="*/ 2231510 h 3024785"/>
              <a:gd name="connsiteX3506" fmla="*/ 2632541 w 2971357"/>
              <a:gd name="connsiteY3506" fmla="*/ 2198553 h 3024785"/>
              <a:gd name="connsiteX3507" fmla="*/ 2650353 w 2971357"/>
              <a:gd name="connsiteY3507" fmla="*/ 2165787 h 3024785"/>
              <a:gd name="connsiteX3508" fmla="*/ 2648162 w 2971357"/>
              <a:gd name="connsiteY3508" fmla="*/ 2167216 h 3024785"/>
              <a:gd name="connsiteX3509" fmla="*/ 2657687 w 2971357"/>
              <a:gd name="connsiteY3509" fmla="*/ 2147404 h 3024785"/>
              <a:gd name="connsiteX3510" fmla="*/ 2669307 w 2971357"/>
              <a:gd name="connsiteY3510" fmla="*/ 2122734 h 3024785"/>
              <a:gd name="connsiteX3511" fmla="*/ 2687500 w 2971357"/>
              <a:gd name="connsiteY3511" fmla="*/ 2087492 h 3024785"/>
              <a:gd name="connsiteX3512" fmla="*/ 2703312 w 2971357"/>
              <a:gd name="connsiteY3512" fmla="*/ 2051964 h 3024785"/>
              <a:gd name="connsiteX3513" fmla="*/ 2718456 w 2971357"/>
              <a:gd name="connsiteY3513" fmla="*/ 2016245 h 3024785"/>
              <a:gd name="connsiteX3514" fmla="*/ 2732839 w 2971357"/>
              <a:gd name="connsiteY3514" fmla="*/ 1979574 h 3024785"/>
              <a:gd name="connsiteX3515" fmla="*/ 2747793 w 2971357"/>
              <a:gd name="connsiteY3515" fmla="*/ 1936425 h 3024785"/>
              <a:gd name="connsiteX3516" fmla="*/ 2759604 w 2971357"/>
              <a:gd name="connsiteY3516" fmla="*/ 1900897 h 3024785"/>
              <a:gd name="connsiteX3517" fmla="*/ 2768272 w 2971357"/>
              <a:gd name="connsiteY3517" fmla="*/ 1862797 h 3024785"/>
              <a:gd name="connsiteX3518" fmla="*/ 2773225 w 2971357"/>
              <a:gd name="connsiteY3518" fmla="*/ 1841652 h 3024785"/>
              <a:gd name="connsiteX3519" fmla="*/ 2777607 w 2971357"/>
              <a:gd name="connsiteY3519" fmla="*/ 1819649 h 3024785"/>
              <a:gd name="connsiteX3520" fmla="*/ 2779512 w 2971357"/>
              <a:gd name="connsiteY3520" fmla="*/ 1796884 h 3024785"/>
              <a:gd name="connsiteX3521" fmla="*/ 2778940 w 2971357"/>
              <a:gd name="connsiteY3521" fmla="*/ 1799646 h 3024785"/>
              <a:gd name="connsiteX3522" fmla="*/ 2766558 w 2971357"/>
              <a:gd name="connsiteY3522" fmla="*/ 1841366 h 3024785"/>
              <a:gd name="connsiteX3523" fmla="*/ 2776083 w 2971357"/>
              <a:gd name="connsiteY3523" fmla="*/ 1795932 h 3024785"/>
              <a:gd name="connsiteX3524" fmla="*/ 2786465 w 2971357"/>
              <a:gd name="connsiteY3524" fmla="*/ 1742496 h 3024785"/>
              <a:gd name="connsiteX3525" fmla="*/ 2791799 w 2971357"/>
              <a:gd name="connsiteY3525" fmla="*/ 1703539 h 3024785"/>
              <a:gd name="connsiteX3526" fmla="*/ 2788465 w 2971357"/>
              <a:gd name="connsiteY3526" fmla="*/ 1677155 h 3024785"/>
              <a:gd name="connsiteX3527" fmla="*/ 2788465 w 2971357"/>
              <a:gd name="connsiteY3527" fmla="*/ 1663153 h 3024785"/>
              <a:gd name="connsiteX3528" fmla="*/ 2783321 w 2971357"/>
              <a:gd name="connsiteY3528" fmla="*/ 1678584 h 3024785"/>
              <a:gd name="connsiteX3529" fmla="*/ 2778369 w 2971357"/>
              <a:gd name="connsiteY3529" fmla="*/ 1690585 h 3024785"/>
              <a:gd name="connsiteX3530" fmla="*/ 2781036 w 2971357"/>
              <a:gd name="connsiteY3530" fmla="*/ 1651152 h 3024785"/>
              <a:gd name="connsiteX3531" fmla="*/ 2781988 w 2971357"/>
              <a:gd name="connsiteY3531" fmla="*/ 1611623 h 3024785"/>
              <a:gd name="connsiteX3532" fmla="*/ 2781988 w 2971357"/>
              <a:gd name="connsiteY3532" fmla="*/ 1572761 h 3024785"/>
              <a:gd name="connsiteX3533" fmla="*/ 2780369 w 2971357"/>
              <a:gd name="connsiteY3533" fmla="*/ 1534661 h 3024785"/>
              <a:gd name="connsiteX3534" fmla="*/ 2776178 w 2971357"/>
              <a:gd name="connsiteY3534" fmla="*/ 1525136 h 3024785"/>
              <a:gd name="connsiteX3535" fmla="*/ 2771225 w 2971357"/>
              <a:gd name="connsiteY3535" fmla="*/ 1536947 h 3024785"/>
              <a:gd name="connsiteX3536" fmla="*/ 2767510 w 2971357"/>
              <a:gd name="connsiteY3536" fmla="*/ 1529041 h 3024785"/>
              <a:gd name="connsiteX3537" fmla="*/ 2762652 w 2971357"/>
              <a:gd name="connsiteY3537" fmla="*/ 1570189 h 3024785"/>
              <a:gd name="connsiteX3538" fmla="*/ 2756080 w 2971357"/>
              <a:gd name="connsiteY3538" fmla="*/ 1612956 h 3024785"/>
              <a:gd name="connsiteX3539" fmla="*/ 2757795 w 2971357"/>
              <a:gd name="connsiteY3539" fmla="*/ 1729352 h 3024785"/>
              <a:gd name="connsiteX3540" fmla="*/ 2757826 w 2971357"/>
              <a:gd name="connsiteY3540" fmla="*/ 1729724 h 3024785"/>
              <a:gd name="connsiteX3541" fmla="*/ 2757795 w 2971357"/>
              <a:gd name="connsiteY3541" fmla="*/ 1729447 h 3024785"/>
              <a:gd name="connsiteX3542" fmla="*/ 2754270 w 2971357"/>
              <a:gd name="connsiteY3542" fmla="*/ 1741925 h 3024785"/>
              <a:gd name="connsiteX3543" fmla="*/ 2752461 w 2971357"/>
              <a:gd name="connsiteY3543" fmla="*/ 1741163 h 3024785"/>
              <a:gd name="connsiteX3544" fmla="*/ 2756270 w 2971357"/>
              <a:gd name="connsiteY3544" fmla="*/ 1705635 h 3024785"/>
              <a:gd name="connsiteX3545" fmla="*/ 2757318 w 2971357"/>
              <a:gd name="connsiteY3545" fmla="*/ 1679822 h 3024785"/>
              <a:gd name="connsiteX3546" fmla="*/ 2756556 w 2971357"/>
              <a:gd name="connsiteY3546" fmla="*/ 1657819 h 3024785"/>
              <a:gd name="connsiteX3547" fmla="*/ 2751794 w 2971357"/>
              <a:gd name="connsiteY3547" fmla="*/ 1674774 h 3024785"/>
              <a:gd name="connsiteX3548" fmla="*/ 2747698 w 2971357"/>
              <a:gd name="connsiteY3548" fmla="*/ 1697729 h 3024785"/>
              <a:gd name="connsiteX3549" fmla="*/ 2741126 w 2971357"/>
              <a:gd name="connsiteY3549" fmla="*/ 1729923 h 3024785"/>
              <a:gd name="connsiteX3550" fmla="*/ 2735125 w 2971357"/>
              <a:gd name="connsiteY3550" fmla="*/ 1757641 h 3024785"/>
              <a:gd name="connsiteX3551" fmla="*/ 2728267 w 2971357"/>
              <a:gd name="connsiteY3551" fmla="*/ 1788788 h 3024785"/>
              <a:gd name="connsiteX3552" fmla="*/ 2718742 w 2971357"/>
              <a:gd name="connsiteY3552" fmla="*/ 1828412 h 3024785"/>
              <a:gd name="connsiteX3553" fmla="*/ 2713408 w 2971357"/>
              <a:gd name="connsiteY3553" fmla="*/ 1843652 h 3024785"/>
              <a:gd name="connsiteX3554" fmla="*/ 2711979 w 2971357"/>
              <a:gd name="connsiteY3554" fmla="*/ 1830031 h 3024785"/>
              <a:gd name="connsiteX3555" fmla="*/ 2695215 w 2971357"/>
              <a:gd name="connsiteY3555" fmla="*/ 1876323 h 3024785"/>
              <a:gd name="connsiteX3556" fmla="*/ 2690834 w 2971357"/>
              <a:gd name="connsiteY3556" fmla="*/ 1872417 h 3024785"/>
              <a:gd name="connsiteX3557" fmla="*/ 2665212 w 2971357"/>
              <a:gd name="connsiteY3557" fmla="*/ 1945093 h 3024785"/>
              <a:gd name="connsiteX3558" fmla="*/ 2690834 w 2971357"/>
              <a:gd name="connsiteY3558" fmla="*/ 1872322 h 3024785"/>
              <a:gd name="connsiteX3559" fmla="*/ 2692670 w 2971357"/>
              <a:gd name="connsiteY3559" fmla="*/ 1861835 h 3024785"/>
              <a:gd name="connsiteX3560" fmla="*/ 2694168 w 2971357"/>
              <a:gd name="connsiteY3560" fmla="*/ 1853272 h 3024785"/>
              <a:gd name="connsiteX3561" fmla="*/ 2697596 w 2971357"/>
              <a:gd name="connsiteY3561" fmla="*/ 1836889 h 3024785"/>
              <a:gd name="connsiteX3562" fmla="*/ 2701787 w 2971357"/>
              <a:gd name="connsiteY3562" fmla="*/ 1822316 h 3024785"/>
              <a:gd name="connsiteX3563" fmla="*/ 2705217 w 2971357"/>
              <a:gd name="connsiteY3563" fmla="*/ 1807266 h 3024785"/>
              <a:gd name="connsiteX3564" fmla="*/ 2708169 w 2971357"/>
              <a:gd name="connsiteY3564" fmla="*/ 1788788 h 3024785"/>
              <a:gd name="connsiteX3565" fmla="*/ 2697692 w 2971357"/>
              <a:gd name="connsiteY3565" fmla="*/ 1784882 h 3024785"/>
              <a:gd name="connsiteX3566" fmla="*/ 2692262 w 2971357"/>
              <a:gd name="connsiteY3566" fmla="*/ 1802313 h 3024785"/>
              <a:gd name="connsiteX3567" fmla="*/ 2689214 w 2971357"/>
              <a:gd name="connsiteY3567" fmla="*/ 1815363 h 3024785"/>
              <a:gd name="connsiteX3568" fmla="*/ 2684357 w 2971357"/>
              <a:gd name="connsiteY3568" fmla="*/ 1834413 h 3024785"/>
              <a:gd name="connsiteX3569" fmla="*/ 2672451 w 2971357"/>
              <a:gd name="connsiteY3569" fmla="*/ 1881371 h 3024785"/>
              <a:gd name="connsiteX3570" fmla="*/ 2659878 w 2971357"/>
              <a:gd name="connsiteY3570" fmla="*/ 1925472 h 3024785"/>
              <a:gd name="connsiteX3571" fmla="*/ 2655305 w 2971357"/>
              <a:gd name="connsiteY3571" fmla="*/ 1941093 h 3024785"/>
              <a:gd name="connsiteX3572" fmla="*/ 2652924 w 2971357"/>
              <a:gd name="connsiteY3572" fmla="*/ 1949475 h 3024785"/>
              <a:gd name="connsiteX3573" fmla="*/ 2638256 w 2971357"/>
              <a:gd name="connsiteY3573" fmla="*/ 1988051 h 3024785"/>
              <a:gd name="connsiteX3574" fmla="*/ 2615015 w 2971357"/>
              <a:gd name="connsiteY3574" fmla="*/ 2034723 h 3024785"/>
              <a:gd name="connsiteX3575" fmla="*/ 2603680 w 2971357"/>
              <a:gd name="connsiteY3575" fmla="*/ 2055297 h 3024785"/>
              <a:gd name="connsiteX3576" fmla="*/ 2592821 w 2971357"/>
              <a:gd name="connsiteY3576" fmla="*/ 2073395 h 3024785"/>
              <a:gd name="connsiteX3577" fmla="*/ 2562151 w 2971357"/>
              <a:gd name="connsiteY3577" fmla="*/ 2113781 h 3024785"/>
              <a:gd name="connsiteX3578" fmla="*/ 2549007 w 2971357"/>
              <a:gd name="connsiteY3578" fmla="*/ 2142832 h 3024785"/>
              <a:gd name="connsiteX3579" fmla="*/ 2529957 w 2971357"/>
              <a:gd name="connsiteY3579" fmla="*/ 2175217 h 3024785"/>
              <a:gd name="connsiteX3580" fmla="*/ 2518908 w 2971357"/>
              <a:gd name="connsiteY3580" fmla="*/ 2192743 h 3024785"/>
              <a:gd name="connsiteX3581" fmla="*/ 2506144 w 2971357"/>
              <a:gd name="connsiteY3581" fmla="*/ 2210555 h 3024785"/>
              <a:gd name="connsiteX3582" fmla="*/ 2477569 w 2971357"/>
              <a:gd name="connsiteY3582" fmla="*/ 2247988 h 3024785"/>
              <a:gd name="connsiteX3583" fmla="*/ 2494809 w 2971357"/>
              <a:gd name="connsiteY3583" fmla="*/ 2215317 h 3024785"/>
              <a:gd name="connsiteX3584" fmla="*/ 2483665 w 2971357"/>
              <a:gd name="connsiteY3584" fmla="*/ 2225414 h 3024785"/>
              <a:gd name="connsiteX3585" fmla="*/ 2473283 w 2971357"/>
              <a:gd name="connsiteY3585" fmla="*/ 2236939 h 3024785"/>
              <a:gd name="connsiteX3586" fmla="*/ 2458900 w 2971357"/>
              <a:gd name="connsiteY3586" fmla="*/ 2252274 h 3024785"/>
              <a:gd name="connsiteX3587" fmla="*/ 2456424 w 2971357"/>
              <a:gd name="connsiteY3587" fmla="*/ 2250274 h 3024785"/>
              <a:gd name="connsiteX3588" fmla="*/ 2494524 w 2971357"/>
              <a:gd name="connsiteY3588" fmla="*/ 2189886 h 3024785"/>
              <a:gd name="connsiteX3589" fmla="*/ 2494524 w 2971357"/>
              <a:gd name="connsiteY3589" fmla="*/ 2189409 h 3024785"/>
              <a:gd name="connsiteX3590" fmla="*/ 2484522 w 2971357"/>
              <a:gd name="connsiteY3590" fmla="*/ 2198934 h 3024785"/>
              <a:gd name="connsiteX3591" fmla="*/ 2396416 w 2971357"/>
              <a:gd name="connsiteY3591" fmla="*/ 2297137 h 3024785"/>
              <a:gd name="connsiteX3592" fmla="*/ 2340980 w 2971357"/>
              <a:gd name="connsiteY3592" fmla="*/ 2355430 h 3024785"/>
              <a:gd name="connsiteX3593" fmla="*/ 2320978 w 2971357"/>
              <a:gd name="connsiteY3593" fmla="*/ 2396673 h 3024785"/>
              <a:gd name="connsiteX3594" fmla="*/ 2304309 w 2971357"/>
              <a:gd name="connsiteY3594" fmla="*/ 2412104 h 3024785"/>
              <a:gd name="connsiteX3595" fmla="*/ 2290117 w 2971357"/>
              <a:gd name="connsiteY3595" fmla="*/ 2425629 h 3024785"/>
              <a:gd name="connsiteX3596" fmla="*/ 2270495 w 2971357"/>
              <a:gd name="connsiteY3596" fmla="*/ 2446680 h 3024785"/>
              <a:gd name="connsiteX3597" fmla="*/ 2275258 w 2971357"/>
              <a:gd name="connsiteY3597" fmla="*/ 2449823 h 3024785"/>
              <a:gd name="connsiteX3598" fmla="*/ 2280020 w 2971357"/>
              <a:gd name="connsiteY3598" fmla="*/ 2449823 h 3024785"/>
              <a:gd name="connsiteX3599" fmla="*/ 2237825 w 2971357"/>
              <a:gd name="connsiteY3599" fmla="*/ 2483732 h 3024785"/>
              <a:gd name="connsiteX3600" fmla="*/ 2196391 w 2971357"/>
              <a:gd name="connsiteY3600" fmla="*/ 2511545 h 3024785"/>
              <a:gd name="connsiteX3601" fmla="*/ 2181913 w 2971357"/>
              <a:gd name="connsiteY3601" fmla="*/ 2519451 h 3024785"/>
              <a:gd name="connsiteX3602" fmla="*/ 2167054 w 2971357"/>
              <a:gd name="connsiteY3602" fmla="*/ 2526690 h 3024785"/>
              <a:gd name="connsiteX3603" fmla="*/ 2169816 w 2971357"/>
              <a:gd name="connsiteY3603" fmla="*/ 2520499 h 3024785"/>
              <a:gd name="connsiteX3604" fmla="*/ 2163720 w 2971357"/>
              <a:gd name="connsiteY3604" fmla="*/ 2517260 h 3024785"/>
              <a:gd name="connsiteX3605" fmla="*/ 2142575 w 2971357"/>
              <a:gd name="connsiteY3605" fmla="*/ 2528023 h 3024785"/>
              <a:gd name="connsiteX3606" fmla="*/ 2118000 w 2971357"/>
              <a:gd name="connsiteY3606" fmla="*/ 2540596 h 3024785"/>
              <a:gd name="connsiteX3607" fmla="*/ 2077519 w 2971357"/>
              <a:gd name="connsiteY3607" fmla="*/ 2564790 h 3024785"/>
              <a:gd name="connsiteX3608" fmla="*/ 2038943 w 2971357"/>
              <a:gd name="connsiteY3608" fmla="*/ 2586792 h 3024785"/>
              <a:gd name="connsiteX3609" fmla="*/ 2038085 w 2971357"/>
              <a:gd name="connsiteY3609" fmla="*/ 2582601 h 3024785"/>
              <a:gd name="connsiteX3610" fmla="*/ 2052849 w 2971357"/>
              <a:gd name="connsiteY3610" fmla="*/ 2571267 h 3024785"/>
              <a:gd name="connsiteX3611" fmla="*/ 2010844 w 2971357"/>
              <a:gd name="connsiteY3611" fmla="*/ 2593269 h 3024785"/>
              <a:gd name="connsiteX3612" fmla="*/ 1976268 w 2971357"/>
              <a:gd name="connsiteY3612" fmla="*/ 2611081 h 3024785"/>
              <a:gd name="connsiteX3613" fmla="*/ 1952075 w 2971357"/>
              <a:gd name="connsiteY3613" fmla="*/ 2621368 h 3024785"/>
              <a:gd name="connsiteX3614" fmla="*/ 1919499 w 2971357"/>
              <a:gd name="connsiteY3614" fmla="*/ 2628798 h 3024785"/>
              <a:gd name="connsiteX3615" fmla="*/ 1868731 w 2971357"/>
              <a:gd name="connsiteY3615" fmla="*/ 2643371 h 3024785"/>
              <a:gd name="connsiteX3616" fmla="*/ 1841775 w 2971357"/>
              <a:gd name="connsiteY3616" fmla="*/ 2653467 h 3024785"/>
              <a:gd name="connsiteX3617" fmla="*/ 1846252 w 2971357"/>
              <a:gd name="connsiteY3617" fmla="*/ 2655182 h 3024785"/>
              <a:gd name="connsiteX3618" fmla="*/ 1861016 w 2971357"/>
              <a:gd name="connsiteY3618" fmla="*/ 2653658 h 3024785"/>
              <a:gd name="connsiteX3619" fmla="*/ 1880542 w 2971357"/>
              <a:gd name="connsiteY3619" fmla="*/ 2649086 h 3024785"/>
              <a:gd name="connsiteX3620" fmla="*/ 1916356 w 2971357"/>
              <a:gd name="connsiteY3620" fmla="*/ 2640894 h 3024785"/>
              <a:gd name="connsiteX3621" fmla="*/ 1926929 w 2971357"/>
              <a:gd name="connsiteY3621" fmla="*/ 2641466 h 3024785"/>
              <a:gd name="connsiteX3622" fmla="*/ 1930916 w 2971357"/>
              <a:gd name="connsiteY3622" fmla="*/ 2642178 h 3024785"/>
              <a:gd name="connsiteX3623" fmla="*/ 1933465 w 2971357"/>
              <a:gd name="connsiteY3623" fmla="*/ 2642633 h 3024785"/>
              <a:gd name="connsiteX3624" fmla="*/ 1927500 w 2971357"/>
              <a:gd name="connsiteY3624" fmla="*/ 2648800 h 3024785"/>
              <a:gd name="connsiteX3625" fmla="*/ 1899687 w 2971357"/>
              <a:gd name="connsiteY3625" fmla="*/ 2658325 h 3024785"/>
              <a:gd name="connsiteX3626" fmla="*/ 1871112 w 2971357"/>
              <a:gd name="connsiteY3626" fmla="*/ 2661087 h 3024785"/>
              <a:gd name="connsiteX3627" fmla="*/ 1829774 w 2971357"/>
              <a:gd name="connsiteY3627" fmla="*/ 2666612 h 3024785"/>
              <a:gd name="connsiteX3628" fmla="*/ 1806914 w 2971357"/>
              <a:gd name="connsiteY3628" fmla="*/ 2672041 h 3024785"/>
              <a:gd name="connsiteX3629" fmla="*/ 1782625 w 2971357"/>
              <a:gd name="connsiteY3629" fmla="*/ 2679090 h 3024785"/>
              <a:gd name="connsiteX3630" fmla="*/ 1778148 w 2971357"/>
              <a:gd name="connsiteY3630" fmla="*/ 2688615 h 3024785"/>
              <a:gd name="connsiteX3631" fmla="*/ 1810343 w 2971357"/>
              <a:gd name="connsiteY3631" fmla="*/ 2686519 h 3024785"/>
              <a:gd name="connsiteX3632" fmla="*/ 1819868 w 2971357"/>
              <a:gd name="connsiteY3632" fmla="*/ 2689567 h 3024785"/>
              <a:gd name="connsiteX3633" fmla="*/ 1802913 w 2971357"/>
              <a:gd name="connsiteY3633" fmla="*/ 2694806 h 3024785"/>
              <a:gd name="connsiteX3634" fmla="*/ 1795388 w 2971357"/>
              <a:gd name="connsiteY3634" fmla="*/ 2697377 h 3024785"/>
              <a:gd name="connsiteX3635" fmla="*/ 1798722 w 2971357"/>
              <a:gd name="connsiteY3635" fmla="*/ 2698616 h 3024785"/>
              <a:gd name="connsiteX3636" fmla="*/ 1807485 w 2971357"/>
              <a:gd name="connsiteY3636" fmla="*/ 2700616 h 3024785"/>
              <a:gd name="connsiteX3637" fmla="*/ 1768623 w 2971357"/>
              <a:gd name="connsiteY3637" fmla="*/ 2710141 h 3024785"/>
              <a:gd name="connsiteX3638" fmla="*/ 1751764 w 2971357"/>
              <a:gd name="connsiteY3638" fmla="*/ 2714808 h 3024785"/>
              <a:gd name="connsiteX3639" fmla="*/ 1737095 w 2971357"/>
              <a:gd name="connsiteY3639" fmla="*/ 2718523 h 3024785"/>
              <a:gd name="connsiteX3640" fmla="*/ 1689470 w 2971357"/>
              <a:gd name="connsiteY3640" fmla="*/ 2725762 h 3024785"/>
              <a:gd name="connsiteX3641" fmla="*/ 1649466 w 2971357"/>
              <a:gd name="connsiteY3641" fmla="*/ 2728715 h 3024785"/>
              <a:gd name="connsiteX3642" fmla="*/ 1630416 w 2971357"/>
              <a:gd name="connsiteY3642" fmla="*/ 2730049 h 3024785"/>
              <a:gd name="connsiteX3643" fmla="*/ 1611366 w 2971357"/>
              <a:gd name="connsiteY3643" fmla="*/ 2730049 h 3024785"/>
              <a:gd name="connsiteX3644" fmla="*/ 1568408 w 2971357"/>
              <a:gd name="connsiteY3644" fmla="*/ 2731668 h 3024785"/>
              <a:gd name="connsiteX3645" fmla="*/ 1530308 w 2971357"/>
              <a:gd name="connsiteY3645" fmla="*/ 2729287 h 3024785"/>
              <a:gd name="connsiteX3646" fmla="*/ 1509448 w 2971357"/>
              <a:gd name="connsiteY3646" fmla="*/ 2728334 h 3024785"/>
              <a:gd name="connsiteX3647" fmla="*/ 1477063 w 2971357"/>
              <a:gd name="connsiteY3647" fmla="*/ 2727381 h 3024785"/>
              <a:gd name="connsiteX3648" fmla="*/ 1448488 w 2971357"/>
              <a:gd name="connsiteY3648" fmla="*/ 2726143 h 3024785"/>
              <a:gd name="connsiteX3649" fmla="*/ 1419913 w 2971357"/>
              <a:gd name="connsiteY3649" fmla="*/ 2724048 h 3024785"/>
              <a:gd name="connsiteX3650" fmla="*/ 1362096 w 2971357"/>
              <a:gd name="connsiteY3650" fmla="*/ 2718904 h 3024785"/>
              <a:gd name="connsiteX3651" fmla="*/ 1318186 w 2971357"/>
              <a:gd name="connsiteY3651" fmla="*/ 2711093 h 3024785"/>
              <a:gd name="connsiteX3652" fmla="*/ 1267037 w 2971357"/>
              <a:gd name="connsiteY3652" fmla="*/ 2701568 h 3024785"/>
              <a:gd name="connsiteX3653" fmla="*/ 1277895 w 2971357"/>
              <a:gd name="connsiteY3653" fmla="*/ 2696997 h 3024785"/>
              <a:gd name="connsiteX3654" fmla="*/ 1277895 w 2971357"/>
              <a:gd name="connsiteY3654" fmla="*/ 2692901 h 3024785"/>
              <a:gd name="connsiteX3655" fmla="*/ 1238557 w 2971357"/>
              <a:gd name="connsiteY3655" fmla="*/ 2684138 h 3024785"/>
              <a:gd name="connsiteX3656" fmla="*/ 1211220 w 2971357"/>
              <a:gd name="connsiteY3656" fmla="*/ 2678042 h 3024785"/>
              <a:gd name="connsiteX3657" fmla="*/ 1169786 w 2971357"/>
              <a:gd name="connsiteY3657" fmla="*/ 2666231 h 3024785"/>
              <a:gd name="connsiteX3658" fmla="*/ 1149212 w 2971357"/>
              <a:gd name="connsiteY3658" fmla="*/ 2661278 h 3024785"/>
              <a:gd name="connsiteX3659" fmla="*/ 1128924 w 2971357"/>
              <a:gd name="connsiteY3659" fmla="*/ 2655277 h 3024785"/>
              <a:gd name="connsiteX3660" fmla="*/ 1096444 w 2971357"/>
              <a:gd name="connsiteY3660" fmla="*/ 2651944 h 3024785"/>
              <a:gd name="connsiteX3661" fmla="*/ 1083204 w 2971357"/>
              <a:gd name="connsiteY3661" fmla="*/ 2650896 h 3024785"/>
              <a:gd name="connsiteX3662" fmla="*/ 1071203 w 2971357"/>
              <a:gd name="connsiteY3662" fmla="*/ 2646228 h 3024785"/>
              <a:gd name="connsiteX3663" fmla="*/ 1044914 w 2971357"/>
              <a:gd name="connsiteY3663" fmla="*/ 2638418 h 3024785"/>
              <a:gd name="connsiteX3664" fmla="*/ 1030341 w 2971357"/>
              <a:gd name="connsiteY3664" fmla="*/ 2633751 h 3024785"/>
              <a:gd name="connsiteX3665" fmla="*/ 1016148 w 2971357"/>
              <a:gd name="connsiteY3665" fmla="*/ 2628321 h 3024785"/>
              <a:gd name="connsiteX3666" fmla="*/ 1116827 w 2971357"/>
              <a:gd name="connsiteY3666" fmla="*/ 2675946 h 3024785"/>
              <a:gd name="connsiteX3667" fmla="*/ 1145974 w 2971357"/>
              <a:gd name="connsiteY3667" fmla="*/ 2686709 h 3024785"/>
              <a:gd name="connsiteX3668" fmla="*/ 1129210 w 2971357"/>
              <a:gd name="connsiteY3668" fmla="*/ 2685471 h 3024785"/>
              <a:gd name="connsiteX3669" fmla="*/ 1142640 w 2971357"/>
              <a:gd name="connsiteY3669" fmla="*/ 2691187 h 3024785"/>
              <a:gd name="connsiteX3670" fmla="*/ 1149212 w 2971357"/>
              <a:gd name="connsiteY3670" fmla="*/ 2695092 h 3024785"/>
              <a:gd name="connsiteX3671" fmla="*/ 1103493 w 2971357"/>
              <a:gd name="connsiteY3671" fmla="*/ 2682328 h 3024785"/>
              <a:gd name="connsiteX3672" fmla="*/ 1078156 w 2971357"/>
              <a:gd name="connsiteY3672" fmla="*/ 2675851 h 3024785"/>
              <a:gd name="connsiteX3673" fmla="*/ 1059773 w 2971357"/>
              <a:gd name="connsiteY3673" fmla="*/ 2671279 h 3024785"/>
              <a:gd name="connsiteX3674" fmla="*/ 1076156 w 2971357"/>
              <a:gd name="connsiteY3674" fmla="*/ 2678137 h 3024785"/>
              <a:gd name="connsiteX3675" fmla="*/ 1114922 w 2971357"/>
              <a:gd name="connsiteY3675" fmla="*/ 2690996 h 3024785"/>
              <a:gd name="connsiteX3676" fmla="*/ 1113970 w 2971357"/>
              <a:gd name="connsiteY3676" fmla="*/ 2696330 h 3024785"/>
              <a:gd name="connsiteX3677" fmla="*/ 1118352 w 2971357"/>
              <a:gd name="connsiteY3677" fmla="*/ 2698806 h 3024785"/>
              <a:gd name="connsiteX3678" fmla="*/ 1093110 w 2971357"/>
              <a:gd name="connsiteY3678" fmla="*/ 2693949 h 3024785"/>
              <a:gd name="connsiteX3679" fmla="*/ 1072441 w 2971357"/>
              <a:gd name="connsiteY3679" fmla="*/ 2689091 h 3024785"/>
              <a:gd name="connsiteX3680" fmla="*/ 1060725 w 2971357"/>
              <a:gd name="connsiteY3680" fmla="*/ 2689091 h 3024785"/>
              <a:gd name="connsiteX3681" fmla="*/ 1078156 w 2971357"/>
              <a:gd name="connsiteY3681" fmla="*/ 2697187 h 3024785"/>
              <a:gd name="connsiteX3682" fmla="*/ 1115494 w 2971357"/>
              <a:gd name="connsiteY3682" fmla="*/ 2710427 h 3024785"/>
              <a:gd name="connsiteX3683" fmla="*/ 1139021 w 2971357"/>
              <a:gd name="connsiteY3683" fmla="*/ 2718904 h 3024785"/>
              <a:gd name="connsiteX3684" fmla="*/ 1182931 w 2971357"/>
              <a:gd name="connsiteY3684" fmla="*/ 2733478 h 3024785"/>
              <a:gd name="connsiteX3685" fmla="*/ 1179788 w 2971357"/>
              <a:gd name="connsiteY3685" fmla="*/ 2737097 h 3024785"/>
              <a:gd name="connsiteX3686" fmla="*/ 1207505 w 2971357"/>
              <a:gd name="connsiteY3686" fmla="*/ 2744717 h 3024785"/>
              <a:gd name="connsiteX3687" fmla="*/ 1237604 w 2971357"/>
              <a:gd name="connsiteY3687" fmla="*/ 2751765 h 3024785"/>
              <a:gd name="connsiteX3688" fmla="*/ 1266179 w 2971357"/>
              <a:gd name="connsiteY3688" fmla="*/ 2758147 h 3024785"/>
              <a:gd name="connsiteX3689" fmla="*/ 1294183 w 2971357"/>
              <a:gd name="connsiteY3689" fmla="*/ 2763291 h 3024785"/>
              <a:gd name="connsiteX3690" fmla="*/ 1347142 w 2971357"/>
              <a:gd name="connsiteY3690" fmla="*/ 2769386 h 3024785"/>
              <a:gd name="connsiteX3691" fmla="*/ 1372764 w 2971357"/>
              <a:gd name="connsiteY3691" fmla="*/ 2771482 h 3024785"/>
              <a:gd name="connsiteX3692" fmla="*/ 1398863 w 2971357"/>
              <a:gd name="connsiteY3692" fmla="*/ 2773101 h 3024785"/>
              <a:gd name="connsiteX3693" fmla="*/ 1426485 w 2971357"/>
              <a:gd name="connsiteY3693" fmla="*/ 2775102 h 3024785"/>
              <a:gd name="connsiteX3694" fmla="*/ 1441249 w 2971357"/>
              <a:gd name="connsiteY3694" fmla="*/ 2776340 h 3024785"/>
              <a:gd name="connsiteX3695" fmla="*/ 1456679 w 2971357"/>
              <a:gd name="connsiteY3695" fmla="*/ 2776912 h 3024785"/>
              <a:gd name="connsiteX3696" fmla="*/ 1673850 w 2971357"/>
              <a:gd name="connsiteY3696" fmla="*/ 2768910 h 3024785"/>
              <a:gd name="connsiteX3697" fmla="*/ 1698900 w 2971357"/>
              <a:gd name="connsiteY3697" fmla="*/ 2766053 h 3024785"/>
              <a:gd name="connsiteX3698" fmla="*/ 1723760 w 2971357"/>
              <a:gd name="connsiteY3698" fmla="*/ 2761957 h 3024785"/>
              <a:gd name="connsiteX3699" fmla="*/ 1748621 w 2971357"/>
              <a:gd name="connsiteY3699" fmla="*/ 2757862 h 3024785"/>
              <a:gd name="connsiteX3700" fmla="*/ 1761099 w 2971357"/>
              <a:gd name="connsiteY3700" fmla="*/ 2755861 h 3024785"/>
              <a:gd name="connsiteX3701" fmla="*/ 1773386 w 2971357"/>
              <a:gd name="connsiteY3701" fmla="*/ 2753194 h 3024785"/>
              <a:gd name="connsiteX3702" fmla="*/ 1773386 w 2971357"/>
              <a:gd name="connsiteY3702" fmla="*/ 2755480 h 3024785"/>
              <a:gd name="connsiteX3703" fmla="*/ 1749859 w 2971357"/>
              <a:gd name="connsiteY3703" fmla="*/ 2761290 h 3024785"/>
              <a:gd name="connsiteX3704" fmla="*/ 1727952 w 2971357"/>
              <a:gd name="connsiteY3704" fmla="*/ 2767482 h 3024785"/>
              <a:gd name="connsiteX3705" fmla="*/ 1768052 w 2971357"/>
              <a:gd name="connsiteY3705" fmla="*/ 2765101 h 3024785"/>
              <a:gd name="connsiteX3706" fmla="*/ 1787102 w 2971357"/>
              <a:gd name="connsiteY3706" fmla="*/ 2766244 h 3024785"/>
              <a:gd name="connsiteX3707" fmla="*/ 1830250 w 2971357"/>
              <a:gd name="connsiteY3707" fmla="*/ 2757862 h 3024785"/>
              <a:gd name="connsiteX3708" fmla="*/ 1850729 w 2971357"/>
              <a:gd name="connsiteY3708" fmla="*/ 2755004 h 3024785"/>
              <a:gd name="connsiteX3709" fmla="*/ 1825583 w 2971357"/>
              <a:gd name="connsiteY3709" fmla="*/ 2765577 h 3024785"/>
              <a:gd name="connsiteX3710" fmla="*/ 1876256 w 2971357"/>
              <a:gd name="connsiteY3710" fmla="*/ 2766529 h 3024785"/>
              <a:gd name="connsiteX3711" fmla="*/ 1899497 w 2971357"/>
              <a:gd name="connsiteY3711" fmla="*/ 2761671 h 3024785"/>
              <a:gd name="connsiteX3712" fmla="*/ 1905497 w 2971357"/>
              <a:gd name="connsiteY3712" fmla="*/ 2760433 h 3024785"/>
              <a:gd name="connsiteX3713" fmla="*/ 1912972 w 2971357"/>
              <a:gd name="connsiteY3713" fmla="*/ 2759546 h 3024785"/>
              <a:gd name="connsiteX3714" fmla="*/ 1915522 w 2971357"/>
              <a:gd name="connsiteY3714" fmla="*/ 2759289 h 3024785"/>
              <a:gd name="connsiteX3715" fmla="*/ 1919999 w 2971357"/>
              <a:gd name="connsiteY3715" fmla="*/ 2758838 h 3024785"/>
              <a:gd name="connsiteX3716" fmla="*/ 1890067 w 2971357"/>
              <a:gd name="connsiteY3716" fmla="*/ 2771387 h 3024785"/>
              <a:gd name="connsiteX3717" fmla="*/ 1852919 w 2971357"/>
              <a:gd name="connsiteY3717" fmla="*/ 2780912 h 3024785"/>
              <a:gd name="connsiteX3718" fmla="*/ 1834441 w 2971357"/>
              <a:gd name="connsiteY3718" fmla="*/ 2785484 h 3024785"/>
              <a:gd name="connsiteX3719" fmla="*/ 1815391 w 2971357"/>
              <a:gd name="connsiteY3719" fmla="*/ 2789103 h 3024785"/>
              <a:gd name="connsiteX3720" fmla="*/ 1770528 w 2971357"/>
              <a:gd name="connsiteY3720" fmla="*/ 2797390 h 3024785"/>
              <a:gd name="connsiteX3721" fmla="*/ 1721475 w 2971357"/>
              <a:gd name="connsiteY3721" fmla="*/ 2805010 h 3024785"/>
              <a:gd name="connsiteX3722" fmla="*/ 1669944 w 2971357"/>
              <a:gd name="connsiteY3722" fmla="*/ 2811773 h 3024785"/>
              <a:gd name="connsiteX3723" fmla="*/ 1643751 w 2971357"/>
              <a:gd name="connsiteY3723" fmla="*/ 2815012 h 3024785"/>
              <a:gd name="connsiteX3724" fmla="*/ 1617366 w 2971357"/>
              <a:gd name="connsiteY3724" fmla="*/ 2817011 h 3024785"/>
              <a:gd name="connsiteX3725" fmla="*/ 1616604 w 2971357"/>
              <a:gd name="connsiteY3725" fmla="*/ 2822346 h 3024785"/>
              <a:gd name="connsiteX3726" fmla="*/ 1572122 w 2971357"/>
              <a:gd name="connsiteY3726" fmla="*/ 2828728 h 3024785"/>
              <a:gd name="connsiteX3727" fmla="*/ 1569836 w 2971357"/>
              <a:gd name="connsiteY3727" fmla="*/ 2831204 h 3024785"/>
              <a:gd name="connsiteX3728" fmla="*/ 1572027 w 2971357"/>
              <a:gd name="connsiteY3728" fmla="*/ 2828728 h 3024785"/>
              <a:gd name="connsiteX3729" fmla="*/ 1556025 w 2971357"/>
              <a:gd name="connsiteY3729" fmla="*/ 2827108 h 3024785"/>
              <a:gd name="connsiteX3730" fmla="*/ 1576123 w 2971357"/>
              <a:gd name="connsiteY3730" fmla="*/ 2820536 h 3024785"/>
              <a:gd name="connsiteX3731" fmla="*/ 1576123 w 2971357"/>
              <a:gd name="connsiteY3731" fmla="*/ 2819583 h 3024785"/>
              <a:gd name="connsiteX3732" fmla="*/ 1555168 w 2971357"/>
              <a:gd name="connsiteY3732" fmla="*/ 2819583 h 3024785"/>
              <a:gd name="connsiteX3733" fmla="*/ 1535546 w 2971357"/>
              <a:gd name="connsiteY3733" fmla="*/ 2814726 h 3024785"/>
              <a:gd name="connsiteX3734" fmla="*/ 1579838 w 2971357"/>
              <a:gd name="connsiteY3734" fmla="*/ 2806820 h 3024785"/>
              <a:gd name="connsiteX3735" fmla="*/ 1608413 w 2971357"/>
              <a:gd name="connsiteY3735" fmla="*/ 2802058 h 3024785"/>
              <a:gd name="connsiteX3736" fmla="*/ 1589934 w 2971357"/>
              <a:gd name="connsiteY3736" fmla="*/ 2802058 h 3024785"/>
              <a:gd name="connsiteX3737" fmla="*/ 1560407 w 2971357"/>
              <a:gd name="connsiteY3737" fmla="*/ 2803296 h 3024785"/>
              <a:gd name="connsiteX3738" fmla="*/ 1504019 w 2971357"/>
              <a:gd name="connsiteY3738" fmla="*/ 2804534 h 3024785"/>
              <a:gd name="connsiteX3739" fmla="*/ 1447535 w 2971357"/>
              <a:gd name="connsiteY3739" fmla="*/ 2803105 h 3024785"/>
              <a:gd name="connsiteX3740" fmla="*/ 1431534 w 2971357"/>
              <a:gd name="connsiteY3740" fmla="*/ 2803105 h 3024785"/>
              <a:gd name="connsiteX3741" fmla="*/ 1415341 w 2971357"/>
              <a:gd name="connsiteY3741" fmla="*/ 2800724 h 3024785"/>
              <a:gd name="connsiteX3742" fmla="*/ 1416579 w 2971357"/>
              <a:gd name="connsiteY3742" fmla="*/ 2799676 h 3024785"/>
              <a:gd name="connsiteX3743" fmla="*/ 1386385 w 2971357"/>
              <a:gd name="connsiteY3743" fmla="*/ 2791961 h 3024785"/>
              <a:gd name="connsiteX3744" fmla="*/ 1354952 w 2971357"/>
              <a:gd name="connsiteY3744" fmla="*/ 2788722 h 3024785"/>
              <a:gd name="connsiteX3745" fmla="*/ 1316852 w 2971357"/>
              <a:gd name="connsiteY3745" fmla="*/ 2784627 h 3024785"/>
              <a:gd name="connsiteX3746" fmla="*/ 1278752 w 2971357"/>
              <a:gd name="connsiteY3746" fmla="*/ 2778435 h 3024785"/>
              <a:gd name="connsiteX3747" fmla="*/ 1240652 w 2971357"/>
              <a:gd name="connsiteY3747" fmla="*/ 2771387 h 3024785"/>
              <a:gd name="connsiteX3748" fmla="*/ 1202552 w 2971357"/>
              <a:gd name="connsiteY3748" fmla="*/ 2762815 h 3024785"/>
              <a:gd name="connsiteX3749" fmla="*/ 1154261 w 2971357"/>
              <a:gd name="connsiteY3749" fmla="*/ 2749003 h 3024785"/>
              <a:gd name="connsiteX3750" fmla="*/ 1104921 w 2971357"/>
              <a:gd name="connsiteY3750" fmla="*/ 2733478 h 3024785"/>
              <a:gd name="connsiteX3751" fmla="*/ 1076346 w 2971357"/>
              <a:gd name="connsiteY3751" fmla="*/ 2719476 h 3024785"/>
              <a:gd name="connsiteX3752" fmla="*/ 1048628 w 2971357"/>
              <a:gd name="connsiteY3752" fmla="*/ 2707760 h 3024785"/>
              <a:gd name="connsiteX3753" fmla="*/ 987573 w 2971357"/>
              <a:gd name="connsiteY3753" fmla="*/ 2681280 h 3024785"/>
              <a:gd name="connsiteX3754" fmla="*/ 1013005 w 2971357"/>
              <a:gd name="connsiteY3754" fmla="*/ 2696711 h 3024785"/>
              <a:gd name="connsiteX3755" fmla="*/ 1044437 w 2971357"/>
              <a:gd name="connsiteY3755" fmla="*/ 2716427 h 3024785"/>
              <a:gd name="connsiteX3756" fmla="*/ 1009004 w 2971357"/>
              <a:gd name="connsiteY3756" fmla="*/ 2705474 h 3024785"/>
              <a:gd name="connsiteX3757" fmla="*/ 970905 w 2971357"/>
              <a:gd name="connsiteY3757" fmla="*/ 2690329 h 3024785"/>
              <a:gd name="connsiteX3758" fmla="*/ 928232 w 2971357"/>
              <a:gd name="connsiteY3758" fmla="*/ 2670517 h 3024785"/>
              <a:gd name="connsiteX3759" fmla="*/ 905182 w 2971357"/>
              <a:gd name="connsiteY3759" fmla="*/ 2658325 h 3024785"/>
              <a:gd name="connsiteX3760" fmla="*/ 880893 w 2971357"/>
              <a:gd name="connsiteY3760" fmla="*/ 2644418 h 3024785"/>
              <a:gd name="connsiteX3761" fmla="*/ 838602 w 2971357"/>
              <a:gd name="connsiteY3761" fmla="*/ 2621177 h 3024785"/>
              <a:gd name="connsiteX3762" fmla="*/ 805360 w 2971357"/>
              <a:gd name="connsiteY3762" fmla="*/ 2595746 h 3024785"/>
              <a:gd name="connsiteX3763" fmla="*/ 808408 w 2971357"/>
              <a:gd name="connsiteY3763" fmla="*/ 2592984 h 3024785"/>
              <a:gd name="connsiteX3764" fmla="*/ 785834 w 2971357"/>
              <a:gd name="connsiteY3764" fmla="*/ 2576315 h 3024785"/>
              <a:gd name="connsiteX3765" fmla="*/ 755830 w 2971357"/>
              <a:gd name="connsiteY3765" fmla="*/ 2554312 h 3024785"/>
              <a:gd name="connsiteX3766" fmla="*/ 733541 w 2971357"/>
              <a:gd name="connsiteY3766" fmla="*/ 2535262 h 3024785"/>
              <a:gd name="connsiteX3767" fmla="*/ 725445 w 2971357"/>
              <a:gd name="connsiteY3767" fmla="*/ 2524975 h 3024785"/>
              <a:gd name="connsiteX3768" fmla="*/ 727374 w 2971357"/>
              <a:gd name="connsiteY3768" fmla="*/ 2519013 h 3024785"/>
              <a:gd name="connsiteX3769" fmla="*/ 727541 w 2971357"/>
              <a:gd name="connsiteY3769" fmla="*/ 2518498 h 3024785"/>
              <a:gd name="connsiteX3770" fmla="*/ 752020 w 2971357"/>
              <a:gd name="connsiteY3770" fmla="*/ 2534786 h 3024785"/>
              <a:gd name="connsiteX3771" fmla="*/ 800502 w 2971357"/>
              <a:gd name="connsiteY3771" fmla="*/ 2567266 h 3024785"/>
              <a:gd name="connsiteX3772" fmla="*/ 849556 w 2971357"/>
              <a:gd name="connsiteY3772" fmla="*/ 2596889 h 3024785"/>
              <a:gd name="connsiteX3773" fmla="*/ 902229 w 2971357"/>
              <a:gd name="connsiteY3773" fmla="*/ 2626511 h 3024785"/>
              <a:gd name="connsiteX3774" fmla="*/ 879560 w 2971357"/>
              <a:gd name="connsiteY3774" fmla="*/ 2609367 h 3024785"/>
              <a:gd name="connsiteX3775" fmla="*/ 832887 w 2971357"/>
              <a:gd name="connsiteY3775" fmla="*/ 2580792 h 3024785"/>
              <a:gd name="connsiteX3776" fmla="*/ 799550 w 2971357"/>
              <a:gd name="connsiteY3776" fmla="*/ 2559456 h 3024785"/>
              <a:gd name="connsiteX3777" fmla="*/ 767260 w 2971357"/>
              <a:gd name="connsiteY3777" fmla="*/ 2536501 h 3024785"/>
              <a:gd name="connsiteX3778" fmla="*/ 747353 w 2971357"/>
              <a:gd name="connsiteY3778" fmla="*/ 2522403 h 3024785"/>
              <a:gd name="connsiteX3779" fmla="*/ 718016 w 2971357"/>
              <a:gd name="connsiteY3779" fmla="*/ 2502020 h 3024785"/>
              <a:gd name="connsiteX3780" fmla="*/ 700013 w 2971357"/>
              <a:gd name="connsiteY3780" fmla="*/ 2488399 h 3024785"/>
              <a:gd name="connsiteX3781" fmla="*/ 682773 w 2971357"/>
              <a:gd name="connsiteY3781" fmla="*/ 2473921 h 3024785"/>
              <a:gd name="connsiteX3782" fmla="*/ 682106 w 2971357"/>
              <a:gd name="connsiteY3782" fmla="*/ 2474493 h 3024785"/>
              <a:gd name="connsiteX3783" fmla="*/ 650864 w 2971357"/>
              <a:gd name="connsiteY3783" fmla="*/ 2449156 h 3024785"/>
              <a:gd name="connsiteX3784" fmla="*/ 618670 w 2971357"/>
              <a:gd name="connsiteY3784" fmla="*/ 2418105 h 3024785"/>
              <a:gd name="connsiteX3785" fmla="*/ 608002 w 2971357"/>
              <a:gd name="connsiteY3785" fmla="*/ 2401722 h 3024785"/>
              <a:gd name="connsiteX3786" fmla="*/ 607240 w 2971357"/>
              <a:gd name="connsiteY3786" fmla="*/ 2397531 h 3024785"/>
              <a:gd name="connsiteX3787" fmla="*/ 621337 w 2971357"/>
              <a:gd name="connsiteY3787" fmla="*/ 2410675 h 3024785"/>
              <a:gd name="connsiteX3788" fmla="*/ 628576 w 2971357"/>
              <a:gd name="connsiteY3788" fmla="*/ 2414580 h 3024785"/>
              <a:gd name="connsiteX3789" fmla="*/ 645340 w 2971357"/>
              <a:gd name="connsiteY3789" fmla="*/ 2426963 h 3024785"/>
              <a:gd name="connsiteX3790" fmla="*/ 645479 w 2971357"/>
              <a:gd name="connsiteY3790" fmla="*/ 2427102 h 3024785"/>
              <a:gd name="connsiteX3791" fmla="*/ 654865 w 2971357"/>
              <a:gd name="connsiteY3791" fmla="*/ 2436488 h 3024785"/>
              <a:gd name="connsiteX3792" fmla="*/ 698870 w 2971357"/>
              <a:gd name="connsiteY3792" fmla="*/ 2464491 h 3024785"/>
              <a:gd name="connsiteX3793" fmla="*/ 777642 w 2971357"/>
              <a:gd name="connsiteY3793" fmla="*/ 2514498 h 3024785"/>
              <a:gd name="connsiteX3794" fmla="*/ 818505 w 2971357"/>
              <a:gd name="connsiteY3794" fmla="*/ 2541263 h 3024785"/>
              <a:gd name="connsiteX3795" fmla="*/ 862129 w 2971357"/>
              <a:gd name="connsiteY3795" fmla="*/ 2568504 h 3024785"/>
              <a:gd name="connsiteX3796" fmla="*/ 897086 w 2971357"/>
              <a:gd name="connsiteY3796" fmla="*/ 2585840 h 3024785"/>
              <a:gd name="connsiteX3797" fmla="*/ 913183 w 2971357"/>
              <a:gd name="connsiteY3797" fmla="*/ 2585840 h 3024785"/>
              <a:gd name="connsiteX3798" fmla="*/ 890037 w 2971357"/>
              <a:gd name="connsiteY3798" fmla="*/ 2564980 h 3024785"/>
              <a:gd name="connsiteX3799" fmla="*/ 847080 w 2971357"/>
              <a:gd name="connsiteY3799" fmla="*/ 2536405 h 3024785"/>
              <a:gd name="connsiteX3800" fmla="*/ 823172 w 2971357"/>
              <a:gd name="connsiteY3800" fmla="*/ 2520879 h 3024785"/>
              <a:gd name="connsiteX3801" fmla="*/ 799264 w 2971357"/>
              <a:gd name="connsiteY3801" fmla="*/ 2504401 h 3024785"/>
              <a:gd name="connsiteX3802" fmla="*/ 735447 w 2971357"/>
              <a:gd name="connsiteY3802" fmla="*/ 2457919 h 3024785"/>
              <a:gd name="connsiteX3803" fmla="*/ 723731 w 2971357"/>
              <a:gd name="connsiteY3803" fmla="*/ 2449823 h 3024785"/>
              <a:gd name="connsiteX3804" fmla="*/ 671438 w 2971357"/>
              <a:gd name="connsiteY3804" fmla="*/ 2404960 h 3024785"/>
              <a:gd name="connsiteX3805" fmla="*/ 630386 w 2971357"/>
              <a:gd name="connsiteY3805" fmla="*/ 2362288 h 3024785"/>
              <a:gd name="connsiteX3806" fmla="*/ 588380 w 2971357"/>
              <a:gd name="connsiteY3806" fmla="*/ 2319521 h 3024785"/>
              <a:gd name="connsiteX3807" fmla="*/ 557901 w 2971357"/>
              <a:gd name="connsiteY3807" fmla="*/ 2287993 h 3024785"/>
              <a:gd name="connsiteX3808" fmla="*/ 542089 w 2971357"/>
              <a:gd name="connsiteY3808" fmla="*/ 2269598 h 3024785"/>
              <a:gd name="connsiteX3809" fmla="*/ 523740 w 2971357"/>
              <a:gd name="connsiteY3809" fmla="*/ 2246393 h 3024785"/>
              <a:gd name="connsiteX3810" fmla="*/ 530087 w 2971357"/>
              <a:gd name="connsiteY3810" fmla="*/ 2257799 h 3024785"/>
              <a:gd name="connsiteX3811" fmla="*/ 547613 w 2971357"/>
              <a:gd name="connsiteY3811" fmla="*/ 2281707 h 3024785"/>
              <a:gd name="connsiteX3812" fmla="*/ 530087 w 2971357"/>
              <a:gd name="connsiteY3812" fmla="*/ 2257895 h 3024785"/>
              <a:gd name="connsiteX3813" fmla="*/ 523734 w 2971357"/>
              <a:gd name="connsiteY3813" fmla="*/ 2246386 h 3024785"/>
              <a:gd name="connsiteX3814" fmla="*/ 523420 w 2971357"/>
              <a:gd name="connsiteY3814" fmla="*/ 2245988 h 3024785"/>
              <a:gd name="connsiteX3815" fmla="*/ 468365 w 2971357"/>
              <a:gd name="connsiteY3815" fmla="*/ 2161692 h 3024785"/>
              <a:gd name="connsiteX3816" fmla="*/ 461031 w 2971357"/>
              <a:gd name="connsiteY3816" fmla="*/ 2148452 h 3024785"/>
              <a:gd name="connsiteX3817" fmla="*/ 455983 w 2971357"/>
              <a:gd name="connsiteY3817" fmla="*/ 2137403 h 3024785"/>
              <a:gd name="connsiteX3818" fmla="*/ 450554 w 2971357"/>
              <a:gd name="connsiteY3818" fmla="*/ 2123115 h 3024785"/>
              <a:gd name="connsiteX3819" fmla="*/ 458269 w 2971357"/>
              <a:gd name="connsiteY3819" fmla="*/ 2125687 h 3024785"/>
              <a:gd name="connsiteX3820" fmla="*/ 469127 w 2971357"/>
              <a:gd name="connsiteY3820" fmla="*/ 2141118 h 3024785"/>
              <a:gd name="connsiteX3821" fmla="*/ 483129 w 2971357"/>
              <a:gd name="connsiteY3821" fmla="*/ 2162073 h 3024785"/>
              <a:gd name="connsiteX3822" fmla="*/ 497798 w 2971357"/>
              <a:gd name="connsiteY3822" fmla="*/ 2185885 h 3024785"/>
              <a:gd name="connsiteX3823" fmla="*/ 513705 w 2971357"/>
              <a:gd name="connsiteY3823" fmla="*/ 2209317 h 3024785"/>
              <a:gd name="connsiteX3824" fmla="*/ 538469 w 2971357"/>
              <a:gd name="connsiteY3824" fmla="*/ 2242464 h 3024785"/>
              <a:gd name="connsiteX3825" fmla="*/ 536564 w 2971357"/>
              <a:gd name="connsiteY3825" fmla="*/ 2236844 h 3024785"/>
              <a:gd name="connsiteX3826" fmla="*/ 522182 w 2971357"/>
              <a:gd name="connsiteY3826" fmla="*/ 2215127 h 3024785"/>
              <a:gd name="connsiteX3827" fmla="*/ 502465 w 2971357"/>
              <a:gd name="connsiteY3827" fmla="*/ 2186552 h 3024785"/>
              <a:gd name="connsiteX3828" fmla="*/ 483986 w 2971357"/>
              <a:gd name="connsiteY3828" fmla="*/ 2157501 h 3024785"/>
              <a:gd name="connsiteX3829" fmla="*/ 448839 w 2971357"/>
              <a:gd name="connsiteY3829" fmla="*/ 2102256 h 3024785"/>
              <a:gd name="connsiteX3830" fmla="*/ 428075 w 2971357"/>
              <a:gd name="connsiteY3830" fmla="*/ 2066632 h 3024785"/>
              <a:gd name="connsiteX3831" fmla="*/ 407310 w 2971357"/>
              <a:gd name="connsiteY3831" fmla="*/ 2025294 h 3024785"/>
              <a:gd name="connsiteX3832" fmla="*/ 411406 w 2971357"/>
              <a:gd name="connsiteY3832" fmla="*/ 2023294 h 3024785"/>
              <a:gd name="connsiteX3833" fmla="*/ 419216 w 2971357"/>
              <a:gd name="connsiteY3833" fmla="*/ 2035676 h 3024785"/>
              <a:gd name="connsiteX3834" fmla="*/ 440457 w 2971357"/>
              <a:gd name="connsiteY3834" fmla="*/ 2070919 h 3024785"/>
              <a:gd name="connsiteX3835" fmla="*/ 424836 w 2971357"/>
              <a:gd name="connsiteY3835" fmla="*/ 2032819 h 3024785"/>
              <a:gd name="connsiteX3836" fmla="*/ 420740 w 2971357"/>
              <a:gd name="connsiteY3836" fmla="*/ 2018531 h 3024785"/>
              <a:gd name="connsiteX3837" fmla="*/ 404453 w 2971357"/>
              <a:gd name="connsiteY3837" fmla="*/ 1970334 h 3024785"/>
              <a:gd name="connsiteX3838" fmla="*/ 396642 w 2971357"/>
              <a:gd name="connsiteY3838" fmla="*/ 1944236 h 3024785"/>
              <a:gd name="connsiteX3839" fmla="*/ 392261 w 2971357"/>
              <a:gd name="connsiteY3839" fmla="*/ 1930234 h 3024785"/>
              <a:gd name="connsiteX3840" fmla="*/ 389498 w 2971357"/>
              <a:gd name="connsiteY3840" fmla="*/ 1922233 h 3024785"/>
              <a:gd name="connsiteX3841" fmla="*/ 386831 w 2971357"/>
              <a:gd name="connsiteY3841" fmla="*/ 1912708 h 3024785"/>
              <a:gd name="connsiteX3842" fmla="*/ 371496 w 2971357"/>
              <a:gd name="connsiteY3842" fmla="*/ 1862702 h 3024785"/>
              <a:gd name="connsiteX3843" fmla="*/ 366638 w 2971357"/>
              <a:gd name="connsiteY3843" fmla="*/ 1855653 h 3024785"/>
              <a:gd name="connsiteX3844" fmla="*/ 371496 w 2971357"/>
              <a:gd name="connsiteY3844" fmla="*/ 1862607 h 3024785"/>
              <a:gd name="connsiteX3845" fmla="*/ 374068 w 2971357"/>
              <a:gd name="connsiteY3845" fmla="*/ 1861369 h 3024785"/>
              <a:gd name="connsiteX3846" fmla="*/ 380831 w 2971357"/>
              <a:gd name="connsiteY3846" fmla="*/ 1857368 h 3024785"/>
              <a:gd name="connsiteX3847" fmla="*/ 381974 w 2971357"/>
              <a:gd name="connsiteY3847" fmla="*/ 1853558 h 3024785"/>
              <a:gd name="connsiteX3848" fmla="*/ 380069 w 2971357"/>
              <a:gd name="connsiteY3848" fmla="*/ 1844033 h 3024785"/>
              <a:gd name="connsiteX3849" fmla="*/ 359304 w 2971357"/>
              <a:gd name="connsiteY3849" fmla="*/ 1732590 h 3024785"/>
              <a:gd name="connsiteX3850" fmla="*/ 354065 w 2971357"/>
              <a:gd name="connsiteY3850" fmla="*/ 1750021 h 3024785"/>
              <a:gd name="connsiteX3851" fmla="*/ 352637 w 2971357"/>
              <a:gd name="connsiteY3851" fmla="*/ 1758117 h 3024785"/>
              <a:gd name="connsiteX3852" fmla="*/ 346826 w 2971357"/>
              <a:gd name="connsiteY3852" fmla="*/ 1744116 h 3024785"/>
              <a:gd name="connsiteX3853" fmla="*/ 340730 w 2971357"/>
              <a:gd name="connsiteY3853" fmla="*/ 1713540 h 3024785"/>
              <a:gd name="connsiteX3854" fmla="*/ 336539 w 2971357"/>
              <a:gd name="connsiteY3854" fmla="*/ 1681155 h 3024785"/>
              <a:gd name="connsiteX3855" fmla="*/ 337206 w 2971357"/>
              <a:gd name="connsiteY3855" fmla="*/ 1653723 h 3024785"/>
              <a:gd name="connsiteX3856" fmla="*/ 337206 w 2971357"/>
              <a:gd name="connsiteY3856" fmla="*/ 1636864 h 3024785"/>
              <a:gd name="connsiteX3857" fmla="*/ 337206 w 2971357"/>
              <a:gd name="connsiteY3857" fmla="*/ 1616957 h 3024785"/>
              <a:gd name="connsiteX3858" fmla="*/ 340159 w 2971357"/>
              <a:gd name="connsiteY3858" fmla="*/ 1600860 h 3024785"/>
              <a:gd name="connsiteX3859" fmla="*/ 340159 w 2971357"/>
              <a:gd name="connsiteY3859" fmla="*/ 1572761 h 3024785"/>
              <a:gd name="connsiteX3860" fmla="*/ 342255 w 2971357"/>
              <a:gd name="connsiteY3860" fmla="*/ 1534661 h 3024785"/>
              <a:gd name="connsiteX3861" fmla="*/ 342921 w 2971357"/>
              <a:gd name="connsiteY3861" fmla="*/ 1512849 h 3024785"/>
              <a:gd name="connsiteX3862" fmla="*/ 344540 w 2971357"/>
              <a:gd name="connsiteY3862" fmla="*/ 1488560 h 3024785"/>
              <a:gd name="connsiteX3863" fmla="*/ 347874 w 2971357"/>
              <a:gd name="connsiteY3863" fmla="*/ 1459413 h 3024785"/>
              <a:gd name="connsiteX3864" fmla="*/ 352351 w 2971357"/>
              <a:gd name="connsiteY3864" fmla="*/ 1421313 h 3024785"/>
              <a:gd name="connsiteX3865" fmla="*/ 353684 w 2971357"/>
              <a:gd name="connsiteY3865" fmla="*/ 1418742 h 3024785"/>
              <a:gd name="connsiteX3866" fmla="*/ 355209 w 2971357"/>
              <a:gd name="connsiteY3866" fmla="*/ 1396167 h 3024785"/>
              <a:gd name="connsiteX3867" fmla="*/ 357876 w 2971357"/>
              <a:gd name="connsiteY3867" fmla="*/ 1373688 h 3024785"/>
              <a:gd name="connsiteX3868" fmla="*/ 355304 w 2971357"/>
              <a:gd name="connsiteY3868" fmla="*/ 1377498 h 3024785"/>
              <a:gd name="connsiteX3869" fmla="*/ 352922 w 2971357"/>
              <a:gd name="connsiteY3869" fmla="*/ 1386261 h 3024785"/>
              <a:gd name="connsiteX3870" fmla="*/ 350255 w 2971357"/>
              <a:gd name="connsiteY3870" fmla="*/ 1390548 h 3024785"/>
              <a:gd name="connsiteX3871" fmla="*/ 347874 w 2971357"/>
              <a:gd name="connsiteY3871" fmla="*/ 1405692 h 3024785"/>
              <a:gd name="connsiteX3872" fmla="*/ 345302 w 2971357"/>
              <a:gd name="connsiteY3872" fmla="*/ 1396167 h 3024785"/>
              <a:gd name="connsiteX3873" fmla="*/ 345302 w 2971357"/>
              <a:gd name="connsiteY3873" fmla="*/ 1396072 h 3024785"/>
              <a:gd name="connsiteX3874" fmla="*/ 338254 w 2971357"/>
              <a:gd name="connsiteY3874" fmla="*/ 1453794 h 3024785"/>
              <a:gd name="connsiteX3875" fmla="*/ 332825 w 2971357"/>
              <a:gd name="connsiteY3875" fmla="*/ 1472844 h 3024785"/>
              <a:gd name="connsiteX3876" fmla="*/ 329967 w 2971357"/>
              <a:gd name="connsiteY3876" fmla="*/ 1502181 h 3024785"/>
              <a:gd name="connsiteX3877" fmla="*/ 329967 w 2971357"/>
              <a:gd name="connsiteY3877" fmla="*/ 1528089 h 3024785"/>
              <a:gd name="connsiteX3878" fmla="*/ 328443 w 2971357"/>
              <a:gd name="connsiteY3878" fmla="*/ 1538566 h 3024785"/>
              <a:gd name="connsiteX3879" fmla="*/ 327872 w 2971357"/>
              <a:gd name="connsiteY3879" fmla="*/ 1510944 h 3024785"/>
              <a:gd name="connsiteX3880" fmla="*/ 329015 w 2971357"/>
              <a:gd name="connsiteY3880" fmla="*/ 1448841 h 3024785"/>
              <a:gd name="connsiteX3881" fmla="*/ 324633 w 2971357"/>
              <a:gd name="connsiteY3881" fmla="*/ 1441602 h 3024785"/>
              <a:gd name="connsiteX3882" fmla="*/ 321395 w 2971357"/>
              <a:gd name="connsiteY3882" fmla="*/ 1414932 h 3024785"/>
              <a:gd name="connsiteX3883" fmla="*/ 315965 w 2971357"/>
              <a:gd name="connsiteY3883" fmla="*/ 1414932 h 3024785"/>
              <a:gd name="connsiteX3884" fmla="*/ 314918 w 2971357"/>
              <a:gd name="connsiteY3884" fmla="*/ 1454937 h 3024785"/>
              <a:gd name="connsiteX3885" fmla="*/ 314918 w 2971357"/>
              <a:gd name="connsiteY3885" fmla="*/ 1497704 h 3024785"/>
              <a:gd name="connsiteX3886" fmla="*/ 311965 w 2971357"/>
              <a:gd name="connsiteY3886" fmla="*/ 1510753 h 3024785"/>
              <a:gd name="connsiteX3887" fmla="*/ 314060 w 2971357"/>
              <a:gd name="connsiteY3887" fmla="*/ 1541805 h 3024785"/>
              <a:gd name="connsiteX3888" fmla="*/ 314822 w 2971357"/>
              <a:gd name="connsiteY3888" fmla="*/ 1579905 h 3024785"/>
              <a:gd name="connsiteX3889" fmla="*/ 315489 w 2971357"/>
              <a:gd name="connsiteY3889" fmla="*/ 1611337 h 3024785"/>
              <a:gd name="connsiteX3890" fmla="*/ 313489 w 2971357"/>
              <a:gd name="connsiteY3890" fmla="*/ 1611337 h 3024785"/>
              <a:gd name="connsiteX3891" fmla="*/ 312441 w 2971357"/>
              <a:gd name="connsiteY3891" fmla="*/ 1598478 h 3024785"/>
              <a:gd name="connsiteX3892" fmla="*/ 308536 w 2971357"/>
              <a:gd name="connsiteY3892" fmla="*/ 1540757 h 3024785"/>
              <a:gd name="connsiteX3893" fmla="*/ 303678 w 2971357"/>
              <a:gd name="connsiteY3893" fmla="*/ 1513039 h 3024785"/>
              <a:gd name="connsiteX3894" fmla="*/ 304631 w 2971357"/>
              <a:gd name="connsiteY3894" fmla="*/ 1473034 h 3024785"/>
              <a:gd name="connsiteX3895" fmla="*/ 308917 w 2971357"/>
              <a:gd name="connsiteY3895" fmla="*/ 1429886 h 3024785"/>
              <a:gd name="connsiteX3896" fmla="*/ 307869 w 2971357"/>
              <a:gd name="connsiteY3896" fmla="*/ 1387500 h 3024785"/>
              <a:gd name="connsiteX3897" fmla="*/ 315108 w 2971357"/>
              <a:gd name="connsiteY3897" fmla="*/ 1329207 h 3024785"/>
              <a:gd name="connsiteX3898" fmla="*/ 324633 w 2971357"/>
              <a:gd name="connsiteY3898" fmla="*/ 1272057 h 3024785"/>
              <a:gd name="connsiteX3899" fmla="*/ 334158 w 2971357"/>
              <a:gd name="connsiteY3899" fmla="*/ 1231861 h 3024785"/>
              <a:gd name="connsiteX3900" fmla="*/ 338063 w 2971357"/>
              <a:gd name="connsiteY3900" fmla="*/ 1228908 h 3024785"/>
              <a:gd name="connsiteX3901" fmla="*/ 346064 w 2971357"/>
              <a:gd name="connsiteY3901" fmla="*/ 1214430 h 3024785"/>
              <a:gd name="connsiteX3902" fmla="*/ 363590 w 2971357"/>
              <a:gd name="connsiteY3902" fmla="*/ 1161090 h 3024785"/>
              <a:gd name="connsiteX3903" fmla="*/ 379211 w 2971357"/>
              <a:gd name="connsiteY3903" fmla="*/ 1126610 h 3024785"/>
              <a:gd name="connsiteX3904" fmla="*/ 361685 w 2971357"/>
              <a:gd name="connsiteY3904" fmla="*/ 1193285 h 3024785"/>
              <a:gd name="connsiteX3905" fmla="*/ 373401 w 2971357"/>
              <a:gd name="connsiteY3905" fmla="*/ 1172425 h 3024785"/>
              <a:gd name="connsiteX3906" fmla="*/ 377687 w 2971357"/>
              <a:gd name="connsiteY3906" fmla="*/ 1160995 h 3024785"/>
              <a:gd name="connsiteX3907" fmla="*/ 383212 w 2971357"/>
              <a:gd name="connsiteY3907" fmla="*/ 1147660 h 3024785"/>
              <a:gd name="connsiteX3908" fmla="*/ 395499 w 2971357"/>
              <a:gd name="connsiteY3908" fmla="*/ 1115942 h 3024785"/>
              <a:gd name="connsiteX3909" fmla="*/ 402548 w 2971357"/>
              <a:gd name="connsiteY3909" fmla="*/ 1096035 h 3024785"/>
              <a:gd name="connsiteX3910" fmla="*/ 410072 w 2971357"/>
              <a:gd name="connsiteY3910" fmla="*/ 1076318 h 3024785"/>
              <a:gd name="connsiteX3911" fmla="*/ 437409 w 2971357"/>
              <a:gd name="connsiteY3911" fmla="*/ 1013357 h 3024785"/>
              <a:gd name="connsiteX3912" fmla="*/ 549423 w 2971357"/>
              <a:gd name="connsiteY3912" fmla="*/ 838288 h 3024785"/>
              <a:gd name="connsiteX3913" fmla="*/ 568473 w 2971357"/>
              <a:gd name="connsiteY3913" fmla="*/ 815428 h 3024785"/>
              <a:gd name="connsiteX3914" fmla="*/ 570664 w 2971357"/>
              <a:gd name="connsiteY3914" fmla="*/ 823810 h 3024785"/>
              <a:gd name="connsiteX3915" fmla="*/ 592572 w 2971357"/>
              <a:gd name="connsiteY3915" fmla="*/ 788663 h 3024785"/>
              <a:gd name="connsiteX3916" fmla="*/ 595429 w 2971357"/>
              <a:gd name="connsiteY3916" fmla="*/ 784377 h 3024785"/>
              <a:gd name="connsiteX3917" fmla="*/ 602954 w 2971357"/>
              <a:gd name="connsiteY3917" fmla="*/ 774852 h 3024785"/>
              <a:gd name="connsiteX3918" fmla="*/ 639053 w 2971357"/>
              <a:gd name="connsiteY3918" fmla="*/ 732846 h 3024785"/>
              <a:gd name="connsiteX3919" fmla="*/ 677153 w 2971357"/>
              <a:gd name="connsiteY3919" fmla="*/ 692651 h 3024785"/>
              <a:gd name="connsiteX3920" fmla="*/ 721349 w 2971357"/>
              <a:gd name="connsiteY3920" fmla="*/ 654551 h 3024785"/>
              <a:gd name="connsiteX3921" fmla="*/ 771546 w 2971357"/>
              <a:gd name="connsiteY3921" fmla="*/ 614451 h 3024785"/>
              <a:gd name="connsiteX3922" fmla="*/ 799073 w 2971357"/>
              <a:gd name="connsiteY3922" fmla="*/ 592448 h 3024785"/>
              <a:gd name="connsiteX3923" fmla="*/ 787358 w 2971357"/>
              <a:gd name="connsiteY3923" fmla="*/ 598734 h 3024785"/>
              <a:gd name="connsiteX3924" fmla="*/ 716015 w 2971357"/>
              <a:gd name="connsiteY3924" fmla="*/ 653503 h 3024785"/>
              <a:gd name="connsiteX3925" fmla="*/ 676868 w 2971357"/>
              <a:gd name="connsiteY3925" fmla="*/ 691603 h 3024785"/>
              <a:gd name="connsiteX3926" fmla="*/ 664485 w 2971357"/>
              <a:gd name="connsiteY3926" fmla="*/ 701795 h 3024785"/>
              <a:gd name="connsiteX3927" fmla="*/ 642578 w 2971357"/>
              <a:gd name="connsiteY3927" fmla="*/ 723417 h 3024785"/>
              <a:gd name="connsiteX3928" fmla="*/ 621718 w 2971357"/>
              <a:gd name="connsiteY3928" fmla="*/ 745991 h 3024785"/>
              <a:gd name="connsiteX3929" fmla="*/ 600858 w 2971357"/>
              <a:gd name="connsiteY3929" fmla="*/ 768756 h 3024785"/>
              <a:gd name="connsiteX3930" fmla="*/ 581141 w 2971357"/>
              <a:gd name="connsiteY3930" fmla="*/ 792473 h 3024785"/>
              <a:gd name="connsiteX3931" fmla="*/ 564949 w 2971357"/>
              <a:gd name="connsiteY3931" fmla="*/ 812761 h 3024785"/>
              <a:gd name="connsiteX3932" fmla="*/ 557043 w 2971357"/>
              <a:gd name="connsiteY3932" fmla="*/ 822286 h 3024785"/>
              <a:gd name="connsiteX3933" fmla="*/ 550471 w 2971357"/>
              <a:gd name="connsiteY3933" fmla="*/ 826191 h 3024785"/>
              <a:gd name="connsiteX3934" fmla="*/ 560948 w 2971357"/>
              <a:gd name="connsiteY3934" fmla="*/ 809332 h 3024785"/>
              <a:gd name="connsiteX3935" fmla="*/ 573426 w 2971357"/>
              <a:gd name="connsiteY3935" fmla="*/ 792092 h 3024785"/>
              <a:gd name="connsiteX3936" fmla="*/ 586856 w 2971357"/>
              <a:gd name="connsiteY3936" fmla="*/ 773994 h 3024785"/>
              <a:gd name="connsiteX3937" fmla="*/ 601334 w 2971357"/>
              <a:gd name="connsiteY3937" fmla="*/ 755516 h 3024785"/>
              <a:gd name="connsiteX3938" fmla="*/ 628005 w 2971357"/>
              <a:gd name="connsiteY3938" fmla="*/ 721702 h 3024785"/>
              <a:gd name="connsiteX3939" fmla="*/ 663247 w 2971357"/>
              <a:gd name="connsiteY3939" fmla="*/ 683031 h 3024785"/>
              <a:gd name="connsiteX3940" fmla="*/ 675725 w 2971357"/>
              <a:gd name="connsiteY3940" fmla="*/ 668743 h 3024785"/>
              <a:gd name="connsiteX3941" fmla="*/ 680868 w 2971357"/>
              <a:gd name="connsiteY3941" fmla="*/ 660742 h 3024785"/>
              <a:gd name="connsiteX3942" fmla="*/ 714872 w 2971357"/>
              <a:gd name="connsiteY3942" fmla="*/ 624071 h 3024785"/>
              <a:gd name="connsiteX3943" fmla="*/ 733922 w 2971357"/>
              <a:gd name="connsiteY3943" fmla="*/ 605688 h 3024785"/>
              <a:gd name="connsiteX3944" fmla="*/ 746781 w 2971357"/>
              <a:gd name="connsiteY3944" fmla="*/ 594067 h 3024785"/>
              <a:gd name="connsiteX3945" fmla="*/ 764022 w 2971357"/>
              <a:gd name="connsiteY3945" fmla="*/ 580923 h 3024785"/>
              <a:gd name="connsiteX3946" fmla="*/ 786024 w 2971357"/>
              <a:gd name="connsiteY3946" fmla="*/ 563492 h 3024785"/>
              <a:gd name="connsiteX3947" fmla="*/ 770308 w 2971357"/>
              <a:gd name="connsiteY3947" fmla="*/ 570636 h 3024785"/>
              <a:gd name="connsiteX3948" fmla="*/ 727350 w 2971357"/>
              <a:gd name="connsiteY3948" fmla="*/ 604259 h 3024785"/>
              <a:gd name="connsiteX3949" fmla="*/ 705633 w 2971357"/>
              <a:gd name="connsiteY3949" fmla="*/ 621499 h 3024785"/>
              <a:gd name="connsiteX3950" fmla="*/ 661913 w 2971357"/>
              <a:gd name="connsiteY3950" fmla="*/ 658265 h 3024785"/>
              <a:gd name="connsiteX3951" fmla="*/ 655627 w 2971357"/>
              <a:gd name="connsiteY3951" fmla="*/ 661409 h 3024785"/>
              <a:gd name="connsiteX3952" fmla="*/ 657818 w 2971357"/>
              <a:gd name="connsiteY3952" fmla="*/ 656075 h 3024785"/>
              <a:gd name="connsiteX3953" fmla="*/ 696870 w 2971357"/>
              <a:gd name="connsiteY3953" fmla="*/ 615975 h 3024785"/>
              <a:gd name="connsiteX3954" fmla="*/ 689917 w 2971357"/>
              <a:gd name="connsiteY3954" fmla="*/ 619308 h 3024785"/>
              <a:gd name="connsiteX3955" fmla="*/ 672486 w 2971357"/>
              <a:gd name="connsiteY3955" fmla="*/ 633786 h 3024785"/>
              <a:gd name="connsiteX3956" fmla="*/ 641339 w 2971357"/>
              <a:gd name="connsiteY3956" fmla="*/ 659028 h 3024785"/>
              <a:gd name="connsiteX3957" fmla="*/ 628481 w 2971357"/>
              <a:gd name="connsiteY3957" fmla="*/ 665981 h 3024785"/>
              <a:gd name="connsiteX3958" fmla="*/ 643340 w 2971357"/>
              <a:gd name="connsiteY3958" fmla="*/ 650360 h 3024785"/>
              <a:gd name="connsiteX3959" fmla="*/ 659437 w 2971357"/>
              <a:gd name="connsiteY3959" fmla="*/ 636644 h 3024785"/>
              <a:gd name="connsiteX3960" fmla="*/ 690869 w 2971357"/>
              <a:gd name="connsiteY3960" fmla="*/ 607116 h 3024785"/>
              <a:gd name="connsiteX3961" fmla="*/ 718397 w 2971357"/>
              <a:gd name="connsiteY3961" fmla="*/ 583685 h 3024785"/>
              <a:gd name="connsiteX3962" fmla="*/ 800026 w 2971357"/>
              <a:gd name="connsiteY3962" fmla="*/ 534060 h 3024785"/>
              <a:gd name="connsiteX3963" fmla="*/ 821457 w 2971357"/>
              <a:gd name="connsiteY3963" fmla="*/ 512914 h 3024785"/>
              <a:gd name="connsiteX3964" fmla="*/ 844127 w 2971357"/>
              <a:gd name="connsiteY3964" fmla="*/ 494531 h 3024785"/>
              <a:gd name="connsiteX3965" fmla="*/ 874511 w 2971357"/>
              <a:gd name="connsiteY3965" fmla="*/ 474814 h 3024785"/>
              <a:gd name="connsiteX3966" fmla="*/ 903563 w 2971357"/>
              <a:gd name="connsiteY3966" fmla="*/ 459384 h 3024785"/>
              <a:gd name="connsiteX3967" fmla="*/ 933566 w 2971357"/>
              <a:gd name="connsiteY3967" fmla="*/ 446239 h 3024785"/>
              <a:gd name="connsiteX3968" fmla="*/ 981192 w 2971357"/>
              <a:gd name="connsiteY3968" fmla="*/ 421093 h 3024785"/>
              <a:gd name="connsiteX3969" fmla="*/ 1006909 w 2971357"/>
              <a:gd name="connsiteY3969" fmla="*/ 412044 h 3024785"/>
              <a:gd name="connsiteX3970" fmla="*/ 1008147 w 2971357"/>
              <a:gd name="connsiteY3970" fmla="*/ 413759 h 3024785"/>
              <a:gd name="connsiteX3971" fmla="*/ 1023006 w 2971357"/>
              <a:gd name="connsiteY3971" fmla="*/ 409473 h 3024785"/>
              <a:gd name="connsiteX3972" fmla="*/ 1047200 w 2971357"/>
              <a:gd name="connsiteY3972" fmla="*/ 399281 h 3024785"/>
              <a:gd name="connsiteX3973" fmla="*/ 1091491 w 2971357"/>
              <a:gd name="connsiteY3973" fmla="*/ 384041 h 3024785"/>
              <a:gd name="connsiteX3974" fmla="*/ 1136449 w 2971357"/>
              <a:gd name="connsiteY3974" fmla="*/ 371087 h 3024785"/>
              <a:gd name="connsiteX3975" fmla="*/ 1181788 w 2971357"/>
              <a:gd name="connsiteY3975" fmla="*/ 359752 h 3024785"/>
              <a:gd name="connsiteX3976" fmla="*/ 1204458 w 2971357"/>
              <a:gd name="connsiteY3976" fmla="*/ 354323 h 3024785"/>
              <a:gd name="connsiteX3977" fmla="*/ 1227318 w 2971357"/>
              <a:gd name="connsiteY3977" fmla="*/ 350037 h 3024785"/>
              <a:gd name="connsiteX3978" fmla="*/ 1254750 w 2971357"/>
              <a:gd name="connsiteY3978" fmla="*/ 343750 h 3024785"/>
              <a:gd name="connsiteX3979" fmla="*/ 1280086 w 2971357"/>
              <a:gd name="connsiteY3979" fmla="*/ 336416 h 3024785"/>
              <a:gd name="connsiteX3980" fmla="*/ 1279610 w 2971357"/>
              <a:gd name="connsiteY3980" fmla="*/ 334415 h 3024785"/>
              <a:gd name="connsiteX3981" fmla="*/ 1262465 w 2971357"/>
              <a:gd name="connsiteY3981" fmla="*/ 334415 h 3024785"/>
              <a:gd name="connsiteX3982" fmla="*/ 1266751 w 2971357"/>
              <a:gd name="connsiteY3982" fmla="*/ 331463 h 3024785"/>
              <a:gd name="connsiteX3983" fmla="*/ 1252368 w 2971357"/>
              <a:gd name="connsiteY3983" fmla="*/ 332796 h 3024785"/>
              <a:gd name="connsiteX3984" fmla="*/ 1254940 w 2971357"/>
              <a:gd name="connsiteY3984" fmla="*/ 329844 h 3024785"/>
              <a:gd name="connsiteX3985" fmla="*/ 1219507 w 2971357"/>
              <a:gd name="connsiteY3985" fmla="*/ 328891 h 3024785"/>
              <a:gd name="connsiteX3986" fmla="*/ 1209982 w 2971357"/>
              <a:gd name="connsiteY3986" fmla="*/ 321652 h 3024785"/>
              <a:gd name="connsiteX3987" fmla="*/ 1199124 w 2971357"/>
              <a:gd name="connsiteY3987" fmla="*/ 319556 h 3024785"/>
              <a:gd name="connsiteX3988" fmla="*/ 1174835 w 2971357"/>
              <a:gd name="connsiteY3988" fmla="*/ 321938 h 3024785"/>
              <a:gd name="connsiteX3989" fmla="*/ 1179693 w 2971357"/>
              <a:gd name="connsiteY3989" fmla="*/ 316413 h 3024785"/>
              <a:gd name="connsiteX3990" fmla="*/ 1190932 w 2971357"/>
              <a:gd name="connsiteY3990" fmla="*/ 307364 h 3024785"/>
              <a:gd name="connsiteX3991" fmla="*/ 1212554 w 2971357"/>
              <a:gd name="connsiteY3991" fmla="*/ 296697 h 3024785"/>
              <a:gd name="connsiteX3992" fmla="*/ 1203029 w 2971357"/>
              <a:gd name="connsiteY3992" fmla="*/ 292220 h 3024785"/>
              <a:gd name="connsiteX3993" fmla="*/ 1234842 w 2971357"/>
              <a:gd name="connsiteY3993" fmla="*/ 284314 h 3024785"/>
              <a:gd name="connsiteX3994" fmla="*/ 1262084 w 2971357"/>
              <a:gd name="connsiteY3994" fmla="*/ 278789 h 3024785"/>
              <a:gd name="connsiteX3995" fmla="*/ 1299231 w 2971357"/>
              <a:gd name="connsiteY3995" fmla="*/ 275646 h 3024785"/>
              <a:gd name="connsiteX3996" fmla="*/ 1301517 w 2971357"/>
              <a:gd name="connsiteY3996" fmla="*/ 277837 h 3024785"/>
              <a:gd name="connsiteX3997" fmla="*/ 1345999 w 2971357"/>
              <a:gd name="connsiteY3997" fmla="*/ 271170 h 3024785"/>
              <a:gd name="connsiteX3998" fmla="*/ 1360953 w 2971357"/>
              <a:gd name="connsiteY3998" fmla="*/ 268312 h 3024785"/>
              <a:gd name="connsiteX3999" fmla="*/ 1381908 w 2971357"/>
              <a:gd name="connsiteY3999" fmla="*/ 265836 h 3024785"/>
              <a:gd name="connsiteX4000" fmla="*/ 1402959 w 2971357"/>
              <a:gd name="connsiteY4000" fmla="*/ 264216 h 3024785"/>
              <a:gd name="connsiteX4001" fmla="*/ 1429628 w 2971357"/>
              <a:gd name="connsiteY4001" fmla="*/ 261454 h 3024785"/>
              <a:gd name="connsiteX4002" fmla="*/ 1451345 w 2971357"/>
              <a:gd name="connsiteY4002" fmla="*/ 259263 h 3024785"/>
              <a:gd name="connsiteX4003" fmla="*/ 1482587 w 2971357"/>
              <a:gd name="connsiteY4003" fmla="*/ 255739 h 3024785"/>
              <a:gd name="connsiteX4004" fmla="*/ 1513163 w 2971357"/>
              <a:gd name="connsiteY4004" fmla="*/ 248405 h 3024785"/>
              <a:gd name="connsiteX4005" fmla="*/ 1563931 w 2971357"/>
              <a:gd name="connsiteY4005" fmla="*/ 245833 h 3024785"/>
              <a:gd name="connsiteX4006" fmla="*/ 1614604 w 2971357"/>
              <a:gd name="connsiteY4006" fmla="*/ 247071 h 3024785"/>
              <a:gd name="connsiteX4007" fmla="*/ 1634511 w 2971357"/>
              <a:gd name="connsiteY4007" fmla="*/ 246595 h 3024785"/>
              <a:gd name="connsiteX4008" fmla="*/ 1658324 w 2971357"/>
              <a:gd name="connsiteY4008" fmla="*/ 247929 h 3024785"/>
              <a:gd name="connsiteX4009" fmla="*/ 1686422 w 2971357"/>
              <a:gd name="connsiteY4009" fmla="*/ 250310 h 3024785"/>
              <a:gd name="connsiteX4010" fmla="*/ 1702044 w 2971357"/>
              <a:gd name="connsiteY4010" fmla="*/ 251929 h 3024785"/>
              <a:gd name="connsiteX4011" fmla="*/ 1718808 w 2971357"/>
              <a:gd name="connsiteY4011" fmla="*/ 254596 h 3024785"/>
              <a:gd name="connsiteX4012" fmla="*/ 1748907 w 2971357"/>
              <a:gd name="connsiteY4012" fmla="*/ 263264 h 3024785"/>
              <a:gd name="connsiteX4013" fmla="*/ 1717760 w 2971357"/>
              <a:gd name="connsiteY4013" fmla="*/ 260025 h 3024785"/>
              <a:gd name="connsiteX4014" fmla="*/ 1690137 w 2971357"/>
              <a:gd name="connsiteY4014" fmla="*/ 258120 h 3024785"/>
              <a:gd name="connsiteX4015" fmla="*/ 1642512 w 2971357"/>
              <a:gd name="connsiteY4015" fmla="*/ 263550 h 3024785"/>
              <a:gd name="connsiteX4016" fmla="*/ 1703091 w 2971357"/>
              <a:gd name="connsiteY4016" fmla="*/ 270312 h 3024785"/>
              <a:gd name="connsiteX4017" fmla="*/ 1722141 w 2971357"/>
              <a:gd name="connsiteY4017" fmla="*/ 278218 h 3024785"/>
              <a:gd name="connsiteX4018" fmla="*/ 1738524 w 2971357"/>
              <a:gd name="connsiteY4018" fmla="*/ 283266 h 3024785"/>
              <a:gd name="connsiteX4019" fmla="*/ 1756241 w 2971357"/>
              <a:gd name="connsiteY4019" fmla="*/ 286314 h 3024785"/>
              <a:gd name="connsiteX4020" fmla="*/ 1772147 w 2971357"/>
              <a:gd name="connsiteY4020" fmla="*/ 290029 h 3024785"/>
              <a:gd name="connsiteX4021" fmla="*/ 1781101 w 2971357"/>
              <a:gd name="connsiteY4021" fmla="*/ 295268 h 3024785"/>
              <a:gd name="connsiteX4022" fmla="*/ 1772719 w 2971357"/>
              <a:gd name="connsiteY4022" fmla="*/ 297839 h 3024785"/>
              <a:gd name="connsiteX4023" fmla="*/ 1806914 w 2971357"/>
              <a:gd name="connsiteY4023" fmla="*/ 308222 h 3024785"/>
              <a:gd name="connsiteX4024" fmla="*/ 1819010 w 2971357"/>
              <a:gd name="connsiteY4024" fmla="*/ 316318 h 3024785"/>
              <a:gd name="connsiteX4025" fmla="*/ 1821201 w 2971357"/>
              <a:gd name="connsiteY4025" fmla="*/ 319366 h 3024785"/>
              <a:gd name="connsiteX4026" fmla="*/ 1775862 w 2971357"/>
              <a:gd name="connsiteY4026" fmla="*/ 312127 h 3024785"/>
              <a:gd name="connsiteX4027" fmla="*/ 1753669 w 2971357"/>
              <a:gd name="connsiteY4027" fmla="*/ 308793 h 3024785"/>
              <a:gd name="connsiteX4028" fmla="*/ 1741001 w 2971357"/>
              <a:gd name="connsiteY4028" fmla="*/ 308793 h 3024785"/>
              <a:gd name="connsiteX4029" fmla="*/ 1741572 w 2971357"/>
              <a:gd name="connsiteY4029" fmla="*/ 310698 h 3024785"/>
              <a:gd name="connsiteX4030" fmla="*/ 1775386 w 2971357"/>
              <a:gd name="connsiteY4030" fmla="*/ 317271 h 3024785"/>
              <a:gd name="connsiteX4031" fmla="*/ 1808533 w 2971357"/>
              <a:gd name="connsiteY4031" fmla="*/ 324414 h 3024785"/>
              <a:gd name="connsiteX4032" fmla="*/ 1833012 w 2971357"/>
              <a:gd name="connsiteY4032" fmla="*/ 330701 h 3024785"/>
              <a:gd name="connsiteX4033" fmla="*/ 1862159 w 2971357"/>
              <a:gd name="connsiteY4033" fmla="*/ 337749 h 3024785"/>
              <a:gd name="connsiteX4034" fmla="*/ 1872827 w 2971357"/>
              <a:gd name="connsiteY4034" fmla="*/ 334130 h 3024785"/>
              <a:gd name="connsiteX4035" fmla="*/ 1882352 w 2971357"/>
              <a:gd name="connsiteY4035" fmla="*/ 336035 h 3024785"/>
              <a:gd name="connsiteX4036" fmla="*/ 2036847 w 2971357"/>
              <a:gd name="connsiteY4036" fmla="*/ 398233 h 3024785"/>
              <a:gd name="connsiteX4037" fmla="*/ 2065422 w 2971357"/>
              <a:gd name="connsiteY4037" fmla="*/ 415473 h 3024785"/>
              <a:gd name="connsiteX4038" fmla="*/ 2090283 w 2971357"/>
              <a:gd name="connsiteY4038" fmla="*/ 432523 h 3024785"/>
              <a:gd name="connsiteX4039" fmla="*/ 2139812 w 2971357"/>
              <a:gd name="connsiteY4039" fmla="*/ 459384 h 3024785"/>
              <a:gd name="connsiteX4040" fmla="*/ 2156005 w 2971357"/>
              <a:gd name="connsiteY4040" fmla="*/ 464622 h 3024785"/>
              <a:gd name="connsiteX4041" fmla="*/ 2159910 w 2971357"/>
              <a:gd name="connsiteY4041" fmla="*/ 460050 h 3024785"/>
              <a:gd name="connsiteX4042" fmla="*/ 2161720 w 2971357"/>
              <a:gd name="connsiteY4042" fmla="*/ 460050 h 3024785"/>
              <a:gd name="connsiteX4043" fmla="*/ 2184104 w 2971357"/>
              <a:gd name="connsiteY4043" fmla="*/ 474147 h 3024785"/>
              <a:gd name="connsiteX4044" fmla="*/ 2206964 w 2971357"/>
              <a:gd name="connsiteY4044" fmla="*/ 488816 h 3024785"/>
              <a:gd name="connsiteX4045" fmla="*/ 2222299 w 2971357"/>
              <a:gd name="connsiteY4045" fmla="*/ 497769 h 3024785"/>
              <a:gd name="connsiteX4046" fmla="*/ 2223347 w 2971357"/>
              <a:gd name="connsiteY4046" fmla="*/ 495864 h 3024785"/>
              <a:gd name="connsiteX4047" fmla="*/ 2198296 w 2971357"/>
              <a:gd name="connsiteY4047" fmla="*/ 478148 h 3024785"/>
              <a:gd name="connsiteX4048" fmla="*/ 2173531 w 2971357"/>
              <a:gd name="connsiteY4048" fmla="*/ 463289 h 3024785"/>
              <a:gd name="connsiteX4049" fmla="*/ 2164006 w 2971357"/>
              <a:gd name="connsiteY4049" fmla="*/ 457098 h 3024785"/>
              <a:gd name="connsiteX4050" fmla="*/ 2161339 w 2971357"/>
              <a:gd name="connsiteY4050" fmla="*/ 454335 h 3024785"/>
              <a:gd name="connsiteX4051" fmla="*/ 2203059 w 2971357"/>
              <a:gd name="connsiteY4051" fmla="*/ 473385 h 3024785"/>
              <a:gd name="connsiteX4052" fmla="*/ 2238301 w 2971357"/>
              <a:gd name="connsiteY4052" fmla="*/ 495769 h 3024785"/>
              <a:gd name="connsiteX4053" fmla="*/ 2262590 w 2971357"/>
              <a:gd name="connsiteY4053" fmla="*/ 511485 h 3024785"/>
              <a:gd name="connsiteX4054" fmla="*/ 2265733 w 2971357"/>
              <a:gd name="connsiteY4054" fmla="*/ 513962 h 3024785"/>
              <a:gd name="connsiteX4055" fmla="*/ 2299547 w 2971357"/>
              <a:gd name="connsiteY4055" fmla="*/ 539965 h 3024785"/>
              <a:gd name="connsiteX4056" fmla="*/ 2332027 w 2971357"/>
              <a:gd name="connsiteY4056" fmla="*/ 567016 h 3024785"/>
              <a:gd name="connsiteX4057" fmla="*/ 2350125 w 2971357"/>
              <a:gd name="connsiteY4057" fmla="*/ 581685 h 3024785"/>
              <a:gd name="connsiteX4058" fmla="*/ 2356602 w 2971357"/>
              <a:gd name="connsiteY4058" fmla="*/ 585590 h 3024785"/>
              <a:gd name="connsiteX4059" fmla="*/ 2321454 w 2971357"/>
              <a:gd name="connsiteY4059" fmla="*/ 553300 h 3024785"/>
              <a:gd name="connsiteX4060" fmla="*/ 2267638 w 2971357"/>
              <a:gd name="connsiteY4060" fmla="*/ 511866 h 3024785"/>
              <a:gd name="connsiteX4061" fmla="*/ 2256018 w 2971357"/>
              <a:gd name="connsiteY4061" fmla="*/ 503008 h 3024785"/>
              <a:gd name="connsiteX4062" fmla="*/ 2231634 w 2971357"/>
              <a:gd name="connsiteY4062" fmla="*/ 481672 h 3024785"/>
              <a:gd name="connsiteX4063" fmla="*/ 2250684 w 2971357"/>
              <a:gd name="connsiteY4063" fmla="*/ 494531 h 3024785"/>
              <a:gd name="connsiteX4064" fmla="*/ 2260209 w 2971357"/>
              <a:gd name="connsiteY4064" fmla="*/ 500913 h 3024785"/>
              <a:gd name="connsiteX4065" fmla="*/ 2269734 w 2971357"/>
              <a:gd name="connsiteY4065" fmla="*/ 507866 h 3024785"/>
              <a:gd name="connsiteX4066" fmla="*/ 2283640 w 2971357"/>
              <a:gd name="connsiteY4066" fmla="*/ 517391 h 3024785"/>
              <a:gd name="connsiteX4067" fmla="*/ 2295165 w 2971357"/>
              <a:gd name="connsiteY4067" fmla="*/ 525582 h 3024785"/>
              <a:gd name="connsiteX4068" fmla="*/ 2295165 w 2971357"/>
              <a:gd name="connsiteY4068" fmla="*/ 524725 h 3024785"/>
              <a:gd name="connsiteX4069" fmla="*/ 2309929 w 2971357"/>
              <a:gd name="connsiteY4069" fmla="*/ 535584 h 3024785"/>
              <a:gd name="connsiteX4070" fmla="*/ 2321645 w 2971357"/>
              <a:gd name="connsiteY4070" fmla="*/ 545109 h 3024785"/>
              <a:gd name="connsiteX4071" fmla="*/ 2340123 w 2971357"/>
              <a:gd name="connsiteY4071" fmla="*/ 558539 h 3024785"/>
              <a:gd name="connsiteX4072" fmla="*/ 2369746 w 2971357"/>
              <a:gd name="connsiteY4072" fmla="*/ 579208 h 3024785"/>
              <a:gd name="connsiteX4073" fmla="*/ 2405084 w 2971357"/>
              <a:gd name="connsiteY4073" fmla="*/ 605497 h 3024785"/>
              <a:gd name="connsiteX4074" fmla="*/ 2430706 w 2971357"/>
              <a:gd name="connsiteY4074" fmla="*/ 628738 h 3024785"/>
              <a:gd name="connsiteX4075" fmla="*/ 2391177 w 2971357"/>
              <a:gd name="connsiteY4075" fmla="*/ 577208 h 3024785"/>
              <a:gd name="connsiteX4076" fmla="*/ 2375652 w 2971357"/>
              <a:gd name="connsiteY4076" fmla="*/ 561015 h 3024785"/>
              <a:gd name="connsiteX4077" fmla="*/ 2391368 w 2971357"/>
              <a:gd name="connsiteY4077" fmla="*/ 571493 h 3024785"/>
              <a:gd name="connsiteX4078" fmla="*/ 2400226 w 2971357"/>
              <a:gd name="connsiteY4078" fmla="*/ 578541 h 3024785"/>
              <a:gd name="connsiteX4079" fmla="*/ 2360221 w 2971357"/>
              <a:gd name="connsiteY4079" fmla="*/ 540441 h 3024785"/>
              <a:gd name="connsiteX4080" fmla="*/ 2350696 w 2971357"/>
              <a:gd name="connsiteY4080" fmla="*/ 529202 h 3024785"/>
              <a:gd name="connsiteX4081" fmla="*/ 2366888 w 2971357"/>
              <a:gd name="connsiteY4081" fmla="*/ 542346 h 3024785"/>
              <a:gd name="connsiteX4082" fmla="*/ 2385081 w 2971357"/>
              <a:gd name="connsiteY4082" fmla="*/ 558444 h 3024785"/>
              <a:gd name="connsiteX4083" fmla="*/ 2407560 w 2971357"/>
              <a:gd name="connsiteY4083" fmla="*/ 576636 h 3024785"/>
              <a:gd name="connsiteX4084" fmla="*/ 2358507 w 2971357"/>
              <a:gd name="connsiteY4084" fmla="*/ 528249 h 3024785"/>
              <a:gd name="connsiteX4085" fmla="*/ 2354411 w 2971357"/>
              <a:gd name="connsiteY4085" fmla="*/ 514343 h 3024785"/>
              <a:gd name="connsiteX4086" fmla="*/ 2302785 w 2971357"/>
              <a:gd name="connsiteY4086" fmla="*/ 471766 h 3024785"/>
              <a:gd name="connsiteX4087" fmla="*/ 2262495 w 2971357"/>
              <a:gd name="connsiteY4087" fmla="*/ 440810 h 3024785"/>
              <a:gd name="connsiteX4088" fmla="*/ 2239730 w 2971357"/>
              <a:gd name="connsiteY4088" fmla="*/ 424331 h 3024785"/>
              <a:gd name="connsiteX4089" fmla="*/ 2216489 w 2971357"/>
              <a:gd name="connsiteY4089" fmla="*/ 409092 h 3024785"/>
              <a:gd name="connsiteX4090" fmla="*/ 2154386 w 2971357"/>
              <a:gd name="connsiteY4090" fmla="*/ 365181 h 3024785"/>
              <a:gd name="connsiteX4091" fmla="*/ 2131145 w 2971357"/>
              <a:gd name="connsiteY4091" fmla="*/ 351751 h 3024785"/>
              <a:gd name="connsiteX4092" fmla="*/ 2154386 w 2971357"/>
              <a:gd name="connsiteY4092" fmla="*/ 365086 h 3024785"/>
              <a:gd name="connsiteX4093" fmla="*/ 2149433 w 2971357"/>
              <a:gd name="connsiteY4093" fmla="*/ 359562 h 3024785"/>
              <a:gd name="connsiteX4094" fmla="*/ 2124382 w 2971357"/>
              <a:gd name="connsiteY4094" fmla="*/ 344322 h 3024785"/>
              <a:gd name="connsiteX4095" fmla="*/ 2106094 w 2971357"/>
              <a:gd name="connsiteY4095" fmla="*/ 331844 h 3024785"/>
              <a:gd name="connsiteX4096" fmla="*/ 2093045 w 2971357"/>
              <a:gd name="connsiteY4096" fmla="*/ 323938 h 3024785"/>
              <a:gd name="connsiteX4097" fmla="*/ 2071328 w 2971357"/>
              <a:gd name="connsiteY4097" fmla="*/ 312698 h 3024785"/>
              <a:gd name="connsiteX4098" fmla="*/ 2045229 w 2971357"/>
              <a:gd name="connsiteY4098" fmla="*/ 295649 h 3024785"/>
              <a:gd name="connsiteX4099" fmla="*/ 2015511 w 2971357"/>
              <a:gd name="connsiteY4099" fmla="*/ 281552 h 3024785"/>
              <a:gd name="connsiteX4100" fmla="*/ 1980840 w 2971357"/>
              <a:gd name="connsiteY4100" fmla="*/ 267264 h 3024785"/>
              <a:gd name="connsiteX4101" fmla="*/ 1961028 w 2971357"/>
              <a:gd name="connsiteY4101" fmla="*/ 259263 h 3024785"/>
              <a:gd name="connsiteX4102" fmla="*/ 1941407 w 2971357"/>
              <a:gd name="connsiteY4102" fmla="*/ 252310 h 3024785"/>
              <a:gd name="connsiteX4103" fmla="*/ 1903307 w 2971357"/>
              <a:gd name="connsiteY4103" fmla="*/ 238689 h 3024785"/>
              <a:gd name="connsiteX4104" fmla="*/ 1866540 w 2971357"/>
              <a:gd name="connsiteY4104" fmla="*/ 226973 h 3024785"/>
              <a:gd name="connsiteX4105" fmla="*/ 1831488 w 2971357"/>
              <a:gd name="connsiteY4105" fmla="*/ 215925 h 3024785"/>
              <a:gd name="connsiteX4106" fmla="*/ 1802151 w 2971357"/>
              <a:gd name="connsiteY4106" fmla="*/ 207828 h 3024785"/>
              <a:gd name="connsiteX4107" fmla="*/ 1772910 w 2971357"/>
              <a:gd name="connsiteY4107" fmla="*/ 198303 h 3024785"/>
              <a:gd name="connsiteX4108" fmla="*/ 1730258 w 2971357"/>
              <a:gd name="connsiteY4108" fmla="*/ 189940 h 3024785"/>
              <a:gd name="connsiteX4109" fmla="*/ 1721236 w 2971357"/>
              <a:gd name="connsiteY4109" fmla="*/ 190196 h 3024785"/>
              <a:gd name="connsiteX4110" fmla="*/ 1721229 w 2971357"/>
              <a:gd name="connsiteY4110" fmla="*/ 190195 h 3024785"/>
              <a:gd name="connsiteX4111" fmla="*/ 1730258 w 2971357"/>
              <a:gd name="connsiteY4111" fmla="*/ 189940 h 3024785"/>
              <a:gd name="connsiteX4112" fmla="*/ 1729190 w 2971357"/>
              <a:gd name="connsiteY4112" fmla="*/ 189731 h 3024785"/>
              <a:gd name="connsiteX4113" fmla="*/ 1695947 w 2971357"/>
              <a:gd name="connsiteY4113" fmla="*/ 182873 h 3024785"/>
              <a:gd name="connsiteX4114" fmla="*/ 1682422 w 2971357"/>
              <a:gd name="connsiteY4114" fmla="*/ 181063 h 3024785"/>
              <a:gd name="connsiteX4115" fmla="*/ 1695662 w 2971357"/>
              <a:gd name="connsiteY4115" fmla="*/ 176301 h 3024785"/>
              <a:gd name="connsiteX4116" fmla="*/ 1650037 w 2971357"/>
              <a:gd name="connsiteY4116" fmla="*/ 165156 h 3024785"/>
              <a:gd name="connsiteX4117" fmla="*/ 1601174 w 2971357"/>
              <a:gd name="connsiteY4117" fmla="*/ 162489 h 3024785"/>
              <a:gd name="connsiteX4118" fmla="*/ 1576980 w 2971357"/>
              <a:gd name="connsiteY4118" fmla="*/ 161346 h 3024785"/>
              <a:gd name="connsiteX4119" fmla="*/ 1557359 w 2971357"/>
              <a:gd name="connsiteY4119" fmla="*/ 162108 h 3024785"/>
              <a:gd name="connsiteX4120" fmla="*/ 1505733 w 2971357"/>
              <a:gd name="connsiteY4120" fmla="*/ 163347 h 3024785"/>
              <a:gd name="connsiteX4121" fmla="*/ 1442202 w 2971357"/>
              <a:gd name="connsiteY4121" fmla="*/ 164204 h 3024785"/>
              <a:gd name="connsiteX4122" fmla="*/ 1473920 w 2971357"/>
              <a:gd name="connsiteY4122" fmla="*/ 159060 h 3024785"/>
              <a:gd name="connsiteX4123" fmla="*/ 1491255 w 2971357"/>
              <a:gd name="connsiteY4123" fmla="*/ 155917 h 3024785"/>
              <a:gd name="connsiteX4124" fmla="*/ 1443154 w 2971357"/>
              <a:gd name="connsiteY4124" fmla="*/ 157631 h 3024785"/>
              <a:gd name="connsiteX4125" fmla="*/ 1410293 w 2971357"/>
              <a:gd name="connsiteY4125" fmla="*/ 161918 h 3024785"/>
              <a:gd name="connsiteX4126" fmla="*/ 1382385 w 2971357"/>
              <a:gd name="connsiteY4126" fmla="*/ 163918 h 3024785"/>
              <a:gd name="connsiteX4127" fmla="*/ 1354571 w 2971357"/>
              <a:gd name="connsiteY4127" fmla="*/ 166490 h 3024785"/>
              <a:gd name="connsiteX4128" fmla="*/ 1299136 w 2971357"/>
              <a:gd name="connsiteY4128" fmla="*/ 173253 h 3024785"/>
              <a:gd name="connsiteX4129" fmla="*/ 1281801 w 2971357"/>
              <a:gd name="connsiteY4129" fmla="*/ 169157 h 3024785"/>
              <a:gd name="connsiteX4130" fmla="*/ 1226841 w 2971357"/>
              <a:gd name="connsiteY4130" fmla="*/ 178682 h 3024785"/>
              <a:gd name="connsiteX4131" fmla="*/ 1171215 w 2971357"/>
              <a:gd name="connsiteY4131" fmla="*/ 191255 h 3024785"/>
              <a:gd name="connsiteX4132" fmla="*/ 1108064 w 2971357"/>
              <a:gd name="connsiteY4132" fmla="*/ 211734 h 3024785"/>
              <a:gd name="connsiteX4133" fmla="*/ 1062440 w 2971357"/>
              <a:gd name="connsiteY4133" fmla="*/ 221259 h 3024785"/>
              <a:gd name="connsiteX4134" fmla="*/ 1101207 w 2971357"/>
              <a:gd name="connsiteY4134" fmla="*/ 209257 h 3024785"/>
              <a:gd name="connsiteX4135" fmla="*/ 1139783 w 2971357"/>
              <a:gd name="connsiteY4135" fmla="*/ 197351 h 3024785"/>
              <a:gd name="connsiteX4136" fmla="*/ 1124067 w 2971357"/>
              <a:gd name="connsiteY4136" fmla="*/ 198494 h 3024785"/>
              <a:gd name="connsiteX4137" fmla="*/ 1100444 w 2971357"/>
              <a:gd name="connsiteY4137" fmla="*/ 200875 h 3024785"/>
              <a:gd name="connsiteX4138" fmla="*/ 1057772 w 2971357"/>
              <a:gd name="connsiteY4138" fmla="*/ 211543 h 3024785"/>
              <a:gd name="connsiteX4139" fmla="*/ 1002051 w 2971357"/>
              <a:gd name="connsiteY4139" fmla="*/ 230593 h 3024785"/>
              <a:gd name="connsiteX4140" fmla="*/ 966142 w 2971357"/>
              <a:gd name="connsiteY4140" fmla="*/ 241356 h 3024785"/>
              <a:gd name="connsiteX4141" fmla="*/ 965475 w 2971357"/>
              <a:gd name="connsiteY4141" fmla="*/ 238118 h 3024785"/>
              <a:gd name="connsiteX4142" fmla="*/ 1007861 w 2971357"/>
              <a:gd name="connsiteY4142" fmla="*/ 218306 h 3024785"/>
              <a:gd name="connsiteX4143" fmla="*/ 1016243 w 2971357"/>
              <a:gd name="connsiteY4143" fmla="*/ 212591 h 3024785"/>
              <a:gd name="connsiteX4144" fmla="*/ 1038627 w 2971357"/>
              <a:gd name="connsiteY4144" fmla="*/ 203066 h 3024785"/>
              <a:gd name="connsiteX4145" fmla="*/ 1118637 w 2971357"/>
              <a:gd name="connsiteY4145" fmla="*/ 169633 h 3024785"/>
              <a:gd name="connsiteX4146" fmla="*/ 1333426 w 2971357"/>
              <a:gd name="connsiteY4146" fmla="*/ 120579 h 3024785"/>
              <a:gd name="connsiteX4147" fmla="*/ 1489731 w 2971357"/>
              <a:gd name="connsiteY4147" fmla="*/ 108006 h 3024785"/>
              <a:gd name="connsiteX4148" fmla="*/ 1730523 w 2971357"/>
              <a:gd name="connsiteY4148" fmla="*/ 91719 h 3024785"/>
              <a:gd name="connsiteX4149" fmla="*/ 1730523 w 2971357"/>
              <a:gd name="connsiteY4149" fmla="*/ 95529 h 3024785"/>
              <a:gd name="connsiteX4150" fmla="*/ 1730523 w 2971357"/>
              <a:gd name="connsiteY4150" fmla="*/ 91719 h 3024785"/>
              <a:gd name="connsiteX4151" fmla="*/ 1510971 w 2971357"/>
              <a:gd name="connsiteY4151" fmla="*/ 91148 h 3024785"/>
              <a:gd name="connsiteX4152" fmla="*/ 1527735 w 2971357"/>
              <a:gd name="connsiteY4152" fmla="*/ 91814 h 3024785"/>
              <a:gd name="connsiteX4153" fmla="*/ 1480872 w 2971357"/>
              <a:gd name="connsiteY4153" fmla="*/ 94291 h 3024785"/>
              <a:gd name="connsiteX4154" fmla="*/ 1486682 w 2971357"/>
              <a:gd name="connsiteY4154" fmla="*/ 92386 h 3024785"/>
              <a:gd name="connsiteX4155" fmla="*/ 1510971 w 2971357"/>
              <a:gd name="connsiteY4155" fmla="*/ 91148 h 3024785"/>
              <a:gd name="connsiteX4156" fmla="*/ 1007004 w 2971357"/>
              <a:gd name="connsiteY4156" fmla="*/ 88385 h 3024785"/>
              <a:gd name="connsiteX4157" fmla="*/ 998336 w 2971357"/>
              <a:gd name="connsiteY4157" fmla="*/ 91814 h 3024785"/>
              <a:gd name="connsiteX4158" fmla="*/ 994050 w 2971357"/>
              <a:gd name="connsiteY4158" fmla="*/ 93529 h 3024785"/>
              <a:gd name="connsiteX4159" fmla="*/ 936900 w 2971357"/>
              <a:gd name="connsiteY4159" fmla="*/ 122104 h 3024785"/>
              <a:gd name="connsiteX4160" fmla="*/ 936138 w 2971357"/>
              <a:gd name="connsiteY4160" fmla="*/ 123914 h 3024785"/>
              <a:gd name="connsiteX4161" fmla="*/ 937186 w 2971357"/>
              <a:gd name="connsiteY4161" fmla="*/ 122104 h 3024785"/>
              <a:gd name="connsiteX4162" fmla="*/ 937090 w 2971357"/>
              <a:gd name="connsiteY4162" fmla="*/ 122104 h 3024785"/>
              <a:gd name="connsiteX4163" fmla="*/ 994240 w 2971357"/>
              <a:gd name="connsiteY4163" fmla="*/ 93529 h 3024785"/>
              <a:gd name="connsiteX4164" fmla="*/ 998526 w 2971357"/>
              <a:gd name="connsiteY4164" fmla="*/ 91814 h 3024785"/>
              <a:gd name="connsiteX4165" fmla="*/ 1828440 w 2971357"/>
              <a:gd name="connsiteY4165" fmla="*/ 34759 h 3024785"/>
              <a:gd name="connsiteX4166" fmla="*/ 1939597 w 2971357"/>
              <a:gd name="connsiteY4166" fmla="*/ 71145 h 3024785"/>
              <a:gd name="connsiteX4167" fmla="*/ 1861111 w 2971357"/>
              <a:gd name="connsiteY4167" fmla="*/ 47523 h 3024785"/>
              <a:gd name="connsiteX4168" fmla="*/ 1828440 w 2971357"/>
              <a:gd name="connsiteY4168" fmla="*/ 34759 h 3024785"/>
              <a:gd name="connsiteX4169" fmla="*/ 1480575 w 2971357"/>
              <a:gd name="connsiteY4169" fmla="*/ 5 h 3024785"/>
              <a:gd name="connsiteX4170" fmla="*/ 1502018 w 2971357"/>
              <a:gd name="connsiteY4170" fmla="*/ 1708 h 3024785"/>
              <a:gd name="connsiteX4171" fmla="*/ 1434772 w 2971357"/>
              <a:gd name="connsiteY4171" fmla="*/ 5232 h 3024785"/>
              <a:gd name="connsiteX4172" fmla="*/ 1384670 w 2971357"/>
              <a:gd name="connsiteY4172" fmla="*/ 8947 h 3024785"/>
              <a:gd name="connsiteX4173" fmla="*/ 1347047 w 2971357"/>
              <a:gd name="connsiteY4173" fmla="*/ 9899 h 3024785"/>
              <a:gd name="connsiteX4174" fmla="*/ 1276085 w 2971357"/>
              <a:gd name="connsiteY4174" fmla="*/ 18853 h 3024785"/>
              <a:gd name="connsiteX4175" fmla="*/ 1273760 w 2971357"/>
              <a:gd name="connsiteY4175" fmla="*/ 19290 h 3024785"/>
              <a:gd name="connsiteX4176" fmla="*/ 1276181 w 2971357"/>
              <a:gd name="connsiteY4176" fmla="*/ 18758 h 3024785"/>
              <a:gd name="connsiteX4177" fmla="*/ 1057106 w 2971357"/>
              <a:gd name="connsiteY4177" fmla="*/ 70478 h 3024785"/>
              <a:gd name="connsiteX4178" fmla="*/ 1057348 w 2971357"/>
              <a:gd name="connsiteY4178" fmla="*/ 70477 h 3024785"/>
              <a:gd name="connsiteX4179" fmla="*/ 1057010 w 2971357"/>
              <a:gd name="connsiteY4179" fmla="*/ 70574 h 3024785"/>
              <a:gd name="connsiteX4180" fmla="*/ 1062435 w 2971357"/>
              <a:gd name="connsiteY4180" fmla="*/ 70574 h 3024785"/>
              <a:gd name="connsiteX4181" fmla="*/ 1059010 w 2971357"/>
              <a:gd name="connsiteY4181" fmla="*/ 73145 h 3024785"/>
              <a:gd name="connsiteX4182" fmla="*/ 1062547 w 2971357"/>
              <a:gd name="connsiteY4182" fmla="*/ 70574 h 3024785"/>
              <a:gd name="connsiteX4183" fmla="*/ 1062435 w 2971357"/>
              <a:gd name="connsiteY4183" fmla="*/ 70574 h 3024785"/>
              <a:gd name="connsiteX4184" fmla="*/ 1062594 w 2971357"/>
              <a:gd name="connsiteY4184" fmla="*/ 70454 h 3024785"/>
              <a:gd name="connsiteX4185" fmla="*/ 1057348 w 2971357"/>
              <a:gd name="connsiteY4185" fmla="*/ 70477 h 3024785"/>
              <a:gd name="connsiteX4186" fmla="*/ 1163333 w 2971357"/>
              <a:gd name="connsiteY4186" fmla="*/ 40034 h 3024785"/>
              <a:gd name="connsiteX4187" fmla="*/ 1273760 w 2971357"/>
              <a:gd name="connsiteY4187" fmla="*/ 19290 h 3024785"/>
              <a:gd name="connsiteX4188" fmla="*/ 1226746 w 2971357"/>
              <a:gd name="connsiteY4188" fmla="*/ 29616 h 3024785"/>
              <a:gd name="connsiteX4189" fmla="*/ 1196266 w 2971357"/>
              <a:gd name="connsiteY4189" fmla="*/ 35045 h 3024785"/>
              <a:gd name="connsiteX4190" fmla="*/ 1163785 w 2971357"/>
              <a:gd name="connsiteY4190" fmla="*/ 41999 h 3024785"/>
              <a:gd name="connsiteX4191" fmla="*/ 1192932 w 2971357"/>
              <a:gd name="connsiteY4191" fmla="*/ 53809 h 3024785"/>
              <a:gd name="connsiteX4192" fmla="*/ 1152927 w 2971357"/>
              <a:gd name="connsiteY4192" fmla="*/ 61334 h 3024785"/>
              <a:gd name="connsiteX4193" fmla="*/ 1133877 w 2971357"/>
              <a:gd name="connsiteY4193" fmla="*/ 64668 h 3024785"/>
              <a:gd name="connsiteX4194" fmla="*/ 1105302 w 2971357"/>
              <a:gd name="connsiteY4194" fmla="*/ 73336 h 3024785"/>
              <a:gd name="connsiteX4195" fmla="*/ 1053962 w 2971357"/>
              <a:gd name="connsiteY4195" fmla="*/ 87623 h 3024785"/>
              <a:gd name="connsiteX4196" fmla="*/ 1004242 w 2971357"/>
              <a:gd name="connsiteY4196" fmla="*/ 105340 h 3024785"/>
              <a:gd name="connsiteX4197" fmla="*/ 1013195 w 2971357"/>
              <a:gd name="connsiteY4197" fmla="*/ 104768 h 3024785"/>
              <a:gd name="connsiteX4198" fmla="*/ 977476 w 2971357"/>
              <a:gd name="connsiteY4198" fmla="*/ 118580 h 3024785"/>
              <a:gd name="connsiteX4199" fmla="*/ 934328 w 2971357"/>
              <a:gd name="connsiteY4199" fmla="*/ 135534 h 3024785"/>
              <a:gd name="connsiteX4200" fmla="*/ 891847 w 2971357"/>
              <a:gd name="connsiteY4200" fmla="*/ 154108 h 3024785"/>
              <a:gd name="connsiteX4201" fmla="*/ 878131 w 2971357"/>
              <a:gd name="connsiteY4201" fmla="*/ 160775 h 3024785"/>
              <a:gd name="connsiteX4202" fmla="*/ 860414 w 2971357"/>
              <a:gd name="connsiteY4202" fmla="*/ 171919 h 3024785"/>
              <a:gd name="connsiteX4203" fmla="*/ 863367 w 2971357"/>
              <a:gd name="connsiteY4203" fmla="*/ 171919 h 3024785"/>
              <a:gd name="connsiteX4204" fmla="*/ 789643 w 2971357"/>
              <a:gd name="connsiteY4204" fmla="*/ 213544 h 3024785"/>
              <a:gd name="connsiteX4205" fmla="*/ 752496 w 2971357"/>
              <a:gd name="connsiteY4205" fmla="*/ 234403 h 3024785"/>
              <a:gd name="connsiteX4206" fmla="*/ 733446 w 2971357"/>
              <a:gd name="connsiteY4206" fmla="*/ 244405 h 3024785"/>
              <a:gd name="connsiteX4207" fmla="*/ 714396 w 2971357"/>
              <a:gd name="connsiteY4207" fmla="*/ 254692 h 3024785"/>
              <a:gd name="connsiteX4208" fmla="*/ 691250 w 2971357"/>
              <a:gd name="connsiteY4208" fmla="*/ 268503 h 3024785"/>
              <a:gd name="connsiteX4209" fmla="*/ 675820 w 2971357"/>
              <a:gd name="connsiteY4209" fmla="*/ 278028 h 3024785"/>
              <a:gd name="connsiteX4210" fmla="*/ 661342 w 2971357"/>
              <a:gd name="connsiteY4210" fmla="*/ 287553 h 3024785"/>
              <a:gd name="connsiteX4211" fmla="*/ 593333 w 2971357"/>
              <a:gd name="connsiteY4211" fmla="*/ 338226 h 3024785"/>
              <a:gd name="connsiteX4212" fmla="*/ 561329 w 2971357"/>
              <a:gd name="connsiteY4212" fmla="*/ 366801 h 3024785"/>
              <a:gd name="connsiteX4213" fmla="*/ 515704 w 2971357"/>
              <a:gd name="connsiteY4213" fmla="*/ 407663 h 3024785"/>
              <a:gd name="connsiteX4214" fmla="*/ 421883 w 2971357"/>
              <a:gd name="connsiteY4214" fmla="*/ 502913 h 3024785"/>
              <a:gd name="connsiteX4215" fmla="*/ 409977 w 2971357"/>
              <a:gd name="connsiteY4215" fmla="*/ 515582 h 3024785"/>
              <a:gd name="connsiteX4216" fmla="*/ 398642 w 2971357"/>
              <a:gd name="connsiteY4216" fmla="*/ 528631 h 3024785"/>
              <a:gd name="connsiteX4217" fmla="*/ 376639 w 2971357"/>
              <a:gd name="connsiteY4217" fmla="*/ 554634 h 3024785"/>
              <a:gd name="connsiteX4218" fmla="*/ 337587 w 2971357"/>
              <a:gd name="connsiteY4218" fmla="*/ 605593 h 3024785"/>
              <a:gd name="connsiteX4219" fmla="*/ 282342 w 2971357"/>
              <a:gd name="connsiteY4219" fmla="*/ 679792 h 3024785"/>
              <a:gd name="connsiteX4220" fmla="*/ 240908 w 2971357"/>
              <a:gd name="connsiteY4220" fmla="*/ 744372 h 3024785"/>
              <a:gd name="connsiteX4221" fmla="*/ 215381 w 2971357"/>
              <a:gd name="connsiteY4221" fmla="*/ 792950 h 3024785"/>
              <a:gd name="connsiteX4222" fmla="*/ 208237 w 2971357"/>
              <a:gd name="connsiteY4222" fmla="*/ 808666 h 3024785"/>
              <a:gd name="connsiteX4223" fmla="*/ 205666 w 2971357"/>
              <a:gd name="connsiteY4223" fmla="*/ 817715 h 3024785"/>
              <a:gd name="connsiteX4224" fmla="*/ 213571 w 2971357"/>
              <a:gd name="connsiteY4224" fmla="*/ 811904 h 3024785"/>
              <a:gd name="connsiteX4225" fmla="*/ 250528 w 2971357"/>
              <a:gd name="connsiteY4225" fmla="*/ 752754 h 3024785"/>
              <a:gd name="connsiteX4226" fmla="*/ 281866 w 2971357"/>
              <a:gd name="connsiteY4226" fmla="*/ 710844 h 3024785"/>
              <a:gd name="connsiteX4227" fmla="*/ 292629 w 2971357"/>
              <a:gd name="connsiteY4227" fmla="*/ 694747 h 3024785"/>
              <a:gd name="connsiteX4228" fmla="*/ 303106 w 2971357"/>
              <a:gd name="connsiteY4228" fmla="*/ 681507 h 3024785"/>
              <a:gd name="connsiteX4229" fmla="*/ 321585 w 2971357"/>
              <a:gd name="connsiteY4229" fmla="*/ 657885 h 3024785"/>
              <a:gd name="connsiteX4230" fmla="*/ 336063 w 2971357"/>
              <a:gd name="connsiteY4230" fmla="*/ 640645 h 3024785"/>
              <a:gd name="connsiteX4231" fmla="*/ 346636 w 2971357"/>
              <a:gd name="connsiteY4231" fmla="*/ 630548 h 3024785"/>
              <a:gd name="connsiteX4232" fmla="*/ 351684 w 2971357"/>
              <a:gd name="connsiteY4232" fmla="*/ 631501 h 3024785"/>
              <a:gd name="connsiteX4233" fmla="*/ 333301 w 2971357"/>
              <a:gd name="connsiteY4233" fmla="*/ 663124 h 3024785"/>
              <a:gd name="connsiteX4234" fmla="*/ 345969 w 2971357"/>
              <a:gd name="connsiteY4234" fmla="*/ 652742 h 3024785"/>
              <a:gd name="connsiteX4235" fmla="*/ 392546 w 2971357"/>
              <a:gd name="connsiteY4235" fmla="*/ 592448 h 3024785"/>
              <a:gd name="connsiteX4236" fmla="*/ 443410 w 2971357"/>
              <a:gd name="connsiteY4236" fmla="*/ 534727 h 3024785"/>
              <a:gd name="connsiteX4237" fmla="*/ 501036 w 2971357"/>
              <a:gd name="connsiteY4237" fmla="*/ 472719 h 3024785"/>
              <a:gd name="connsiteX4238" fmla="*/ 531802 w 2971357"/>
              <a:gd name="connsiteY4238" fmla="*/ 440429 h 3024785"/>
              <a:gd name="connsiteX4239" fmla="*/ 571807 w 2971357"/>
              <a:gd name="connsiteY4239" fmla="*/ 404044 h 3024785"/>
              <a:gd name="connsiteX4240" fmla="*/ 581332 w 2971357"/>
              <a:gd name="connsiteY4240" fmla="*/ 394519 h 3024785"/>
              <a:gd name="connsiteX4241" fmla="*/ 591809 w 2971357"/>
              <a:gd name="connsiteY4241" fmla="*/ 384994 h 3024785"/>
              <a:gd name="connsiteX4242" fmla="*/ 612669 w 2971357"/>
              <a:gd name="connsiteY4242" fmla="*/ 366515 h 3024785"/>
              <a:gd name="connsiteX4243" fmla="*/ 623051 w 2971357"/>
              <a:gd name="connsiteY4243" fmla="*/ 352037 h 3024785"/>
              <a:gd name="connsiteX4244" fmla="*/ 628671 w 2971357"/>
              <a:gd name="connsiteY4244" fmla="*/ 344036 h 3024785"/>
              <a:gd name="connsiteX4245" fmla="*/ 650578 w 2971357"/>
              <a:gd name="connsiteY4245" fmla="*/ 327558 h 3024785"/>
              <a:gd name="connsiteX4246" fmla="*/ 705442 w 2971357"/>
              <a:gd name="connsiteY4246" fmla="*/ 289458 h 3024785"/>
              <a:gd name="connsiteX4247" fmla="*/ 859843 w 2971357"/>
              <a:gd name="connsiteY4247" fmla="*/ 208210 h 3024785"/>
              <a:gd name="connsiteX4248" fmla="*/ 873654 w 2971357"/>
              <a:gd name="connsiteY4248" fmla="*/ 201638 h 3024785"/>
              <a:gd name="connsiteX4249" fmla="*/ 887751 w 2971357"/>
              <a:gd name="connsiteY4249" fmla="*/ 195542 h 3024785"/>
              <a:gd name="connsiteX4250" fmla="*/ 916326 w 2971357"/>
              <a:gd name="connsiteY4250" fmla="*/ 183635 h 3024785"/>
              <a:gd name="connsiteX4251" fmla="*/ 937281 w 2971357"/>
              <a:gd name="connsiteY4251" fmla="*/ 174015 h 3024785"/>
              <a:gd name="connsiteX4252" fmla="*/ 954045 w 2971357"/>
              <a:gd name="connsiteY4252" fmla="*/ 167824 h 3024785"/>
              <a:gd name="connsiteX4253" fmla="*/ 970523 w 2971357"/>
              <a:gd name="connsiteY4253" fmla="*/ 164014 h 3024785"/>
              <a:gd name="connsiteX4254" fmla="*/ 994526 w 2971357"/>
              <a:gd name="connsiteY4254" fmla="*/ 154489 h 3024785"/>
              <a:gd name="connsiteX4255" fmla="*/ 1006528 w 2971357"/>
              <a:gd name="connsiteY4255" fmla="*/ 149822 h 3024785"/>
              <a:gd name="connsiteX4256" fmla="*/ 1018720 w 2971357"/>
              <a:gd name="connsiteY4256" fmla="*/ 145726 h 3024785"/>
              <a:gd name="connsiteX4257" fmla="*/ 1052724 w 2971357"/>
              <a:gd name="connsiteY4257" fmla="*/ 134677 h 3024785"/>
              <a:gd name="connsiteX4258" fmla="*/ 1076917 w 2971357"/>
              <a:gd name="connsiteY4258" fmla="*/ 127628 h 3024785"/>
              <a:gd name="connsiteX4259" fmla="*/ 1101397 w 2971357"/>
              <a:gd name="connsiteY4259" fmla="*/ 121532 h 3024785"/>
              <a:gd name="connsiteX4260" fmla="*/ 1139497 w 2971357"/>
              <a:gd name="connsiteY4260" fmla="*/ 111531 h 3024785"/>
              <a:gd name="connsiteX4261" fmla="*/ 1177597 w 2971357"/>
              <a:gd name="connsiteY4261" fmla="*/ 103149 h 3024785"/>
              <a:gd name="connsiteX4262" fmla="*/ 1215697 w 2971357"/>
              <a:gd name="connsiteY4262" fmla="*/ 95148 h 3024785"/>
              <a:gd name="connsiteX4263" fmla="*/ 1253225 w 2971357"/>
              <a:gd name="connsiteY4263" fmla="*/ 89242 h 3024785"/>
              <a:gd name="connsiteX4264" fmla="*/ 1292944 w 2971357"/>
              <a:gd name="connsiteY4264" fmla="*/ 83147 h 3024785"/>
              <a:gd name="connsiteX4265" fmla="*/ 1331044 w 2971357"/>
              <a:gd name="connsiteY4265" fmla="*/ 78384 h 3024785"/>
              <a:gd name="connsiteX4266" fmla="*/ 1404101 w 2971357"/>
              <a:gd name="connsiteY4266" fmla="*/ 69716 h 3024785"/>
              <a:gd name="connsiteX4267" fmla="*/ 1426675 w 2971357"/>
              <a:gd name="connsiteY4267" fmla="*/ 66478 h 3024785"/>
              <a:gd name="connsiteX4268" fmla="*/ 1453536 w 2971357"/>
              <a:gd name="connsiteY4268" fmla="*/ 65049 h 3024785"/>
              <a:gd name="connsiteX4269" fmla="*/ 1510686 w 2971357"/>
              <a:gd name="connsiteY4269" fmla="*/ 64382 h 3024785"/>
              <a:gd name="connsiteX4270" fmla="*/ 1551643 w 2971357"/>
              <a:gd name="connsiteY4270" fmla="*/ 65906 h 3024785"/>
              <a:gd name="connsiteX4271" fmla="*/ 1593553 w 2971357"/>
              <a:gd name="connsiteY4271" fmla="*/ 67907 h 3024785"/>
              <a:gd name="connsiteX4272" fmla="*/ 1615747 w 2971357"/>
              <a:gd name="connsiteY4272" fmla="*/ 74479 h 3024785"/>
              <a:gd name="connsiteX4273" fmla="*/ 1691947 w 2971357"/>
              <a:gd name="connsiteY4273" fmla="*/ 84004 h 3024785"/>
              <a:gd name="connsiteX4274" fmla="*/ 1760717 w 2971357"/>
              <a:gd name="connsiteY4274" fmla="*/ 91624 h 3024785"/>
              <a:gd name="connsiteX4275" fmla="*/ 1781101 w 2971357"/>
              <a:gd name="connsiteY4275" fmla="*/ 97243 h 3024785"/>
              <a:gd name="connsiteX4276" fmla="*/ 1819201 w 2971357"/>
              <a:gd name="connsiteY4276" fmla="*/ 104197 h 3024785"/>
              <a:gd name="connsiteX4277" fmla="*/ 1845490 w 2971357"/>
              <a:gd name="connsiteY4277" fmla="*/ 108197 h 3024785"/>
              <a:gd name="connsiteX4278" fmla="*/ 1868635 w 2971357"/>
              <a:gd name="connsiteY4278" fmla="*/ 112483 h 3024785"/>
              <a:gd name="connsiteX4279" fmla="*/ 1894829 w 2971357"/>
              <a:gd name="connsiteY4279" fmla="*/ 120484 h 3024785"/>
              <a:gd name="connsiteX4280" fmla="*/ 1906640 w 2971357"/>
              <a:gd name="connsiteY4280" fmla="*/ 126676 h 3024785"/>
              <a:gd name="connsiteX4281" fmla="*/ 1860349 w 2971357"/>
              <a:gd name="connsiteY4281" fmla="*/ 122485 h 3024785"/>
              <a:gd name="connsiteX4282" fmla="*/ 1842918 w 2971357"/>
              <a:gd name="connsiteY4282" fmla="*/ 121818 h 3024785"/>
              <a:gd name="connsiteX4283" fmla="*/ 1841108 w 2971357"/>
              <a:gd name="connsiteY4283" fmla="*/ 124675 h 3024785"/>
              <a:gd name="connsiteX4284" fmla="*/ 1808533 w 2971357"/>
              <a:gd name="connsiteY4284" fmla="*/ 117722 h 3024785"/>
              <a:gd name="connsiteX4285" fmla="*/ 1792150 w 2971357"/>
              <a:gd name="connsiteY4285" fmla="*/ 114389 h 3024785"/>
              <a:gd name="connsiteX4286" fmla="*/ 1775767 w 2971357"/>
              <a:gd name="connsiteY4286" fmla="*/ 111722 h 3024785"/>
              <a:gd name="connsiteX4287" fmla="*/ 1767194 w 2971357"/>
              <a:gd name="connsiteY4287" fmla="*/ 105530 h 3024785"/>
              <a:gd name="connsiteX4288" fmla="*/ 1775672 w 2971357"/>
              <a:gd name="connsiteY4288" fmla="*/ 111722 h 3024785"/>
              <a:gd name="connsiteX4289" fmla="*/ 1716426 w 2971357"/>
              <a:gd name="connsiteY4289" fmla="*/ 102197 h 3024785"/>
              <a:gd name="connsiteX4290" fmla="*/ 1655847 w 2971357"/>
              <a:gd name="connsiteY4290" fmla="*/ 95243 h 3024785"/>
              <a:gd name="connsiteX4291" fmla="*/ 1628986 w 2971357"/>
              <a:gd name="connsiteY4291" fmla="*/ 93529 h 3024785"/>
              <a:gd name="connsiteX4292" fmla="*/ 1626742 w 2971357"/>
              <a:gd name="connsiteY4292" fmla="*/ 93435 h 3024785"/>
              <a:gd name="connsiteX4293" fmla="*/ 1628415 w 2971357"/>
              <a:gd name="connsiteY4293" fmla="*/ 93529 h 3024785"/>
              <a:gd name="connsiteX4294" fmla="*/ 2076090 w 2971357"/>
              <a:gd name="connsiteY4294" fmla="*/ 203448 h 3024785"/>
              <a:gd name="connsiteX4295" fmla="*/ 2062565 w 2971357"/>
              <a:gd name="connsiteY4295" fmla="*/ 199638 h 3024785"/>
              <a:gd name="connsiteX4296" fmla="*/ 2025989 w 2971357"/>
              <a:gd name="connsiteY4296" fmla="*/ 190113 h 3024785"/>
              <a:gd name="connsiteX4297" fmla="*/ 1980430 w 2971357"/>
              <a:gd name="connsiteY4297" fmla="*/ 177542 h 3024785"/>
              <a:gd name="connsiteX4298" fmla="*/ 1980173 w 2971357"/>
              <a:gd name="connsiteY4298" fmla="*/ 177445 h 3024785"/>
              <a:gd name="connsiteX4299" fmla="*/ 1937216 w 2971357"/>
              <a:gd name="connsiteY4299" fmla="*/ 163538 h 3024785"/>
              <a:gd name="connsiteX4300" fmla="*/ 1937120 w 2971357"/>
              <a:gd name="connsiteY4300" fmla="*/ 163538 h 3024785"/>
              <a:gd name="connsiteX4301" fmla="*/ 1917213 w 2971357"/>
              <a:gd name="connsiteY4301" fmla="*/ 156680 h 3024785"/>
              <a:gd name="connsiteX4302" fmla="*/ 1897020 w 2971357"/>
              <a:gd name="connsiteY4302" fmla="*/ 150298 h 3024785"/>
              <a:gd name="connsiteX4303" fmla="*/ 1856539 w 2971357"/>
              <a:gd name="connsiteY4303" fmla="*/ 137821 h 3024785"/>
              <a:gd name="connsiteX4304" fmla="*/ 1826249 w 2971357"/>
              <a:gd name="connsiteY4304" fmla="*/ 133725 h 3024785"/>
              <a:gd name="connsiteX4305" fmla="*/ 1773671 w 2971357"/>
              <a:gd name="connsiteY4305" fmla="*/ 122771 h 3024785"/>
              <a:gd name="connsiteX4306" fmla="*/ 1768192 w 2971357"/>
              <a:gd name="connsiteY4306" fmla="*/ 121675 h 3024785"/>
              <a:gd name="connsiteX4307" fmla="*/ 1726046 w 2971357"/>
              <a:gd name="connsiteY4307" fmla="*/ 113246 h 3024785"/>
              <a:gd name="connsiteX4308" fmla="*/ 1681374 w 2971357"/>
              <a:gd name="connsiteY4308" fmla="*/ 106102 h 3024785"/>
              <a:gd name="connsiteX4309" fmla="*/ 1590791 w 2971357"/>
              <a:gd name="connsiteY4309" fmla="*/ 95339 h 3024785"/>
              <a:gd name="connsiteX4310" fmla="*/ 1575075 w 2971357"/>
              <a:gd name="connsiteY4310" fmla="*/ 92291 h 3024785"/>
              <a:gd name="connsiteX4311" fmla="*/ 1574581 w 2971357"/>
              <a:gd name="connsiteY4311" fmla="*/ 91248 h 3024785"/>
              <a:gd name="connsiteX4312" fmla="*/ 1506305 w 2971357"/>
              <a:gd name="connsiteY4312" fmla="*/ 88385 h 3024785"/>
              <a:gd name="connsiteX4313" fmla="*/ 273579 w 2971357"/>
              <a:gd name="connsiteY4313" fmla="*/ 761231 h 3024785"/>
              <a:gd name="connsiteX4314" fmla="*/ 98319 w 2971357"/>
              <a:gd name="connsiteY4314" fmla="*/ 1148232 h 3024785"/>
              <a:gd name="connsiteX4315" fmla="*/ 51932 w 2971357"/>
              <a:gd name="connsiteY4315" fmla="*/ 1381309 h 3024785"/>
              <a:gd name="connsiteX4316" fmla="*/ 54790 w 2971357"/>
              <a:gd name="connsiteY4316" fmla="*/ 1344161 h 3024785"/>
              <a:gd name="connsiteX4317" fmla="*/ 58790 w 2971357"/>
              <a:gd name="connsiteY4317" fmla="*/ 1292155 h 3024785"/>
              <a:gd name="connsiteX4318" fmla="*/ 64505 w 2971357"/>
              <a:gd name="connsiteY4318" fmla="*/ 1242244 h 3024785"/>
              <a:gd name="connsiteX4319" fmla="*/ 70601 w 2971357"/>
              <a:gd name="connsiteY4319" fmla="*/ 1196524 h 3024785"/>
              <a:gd name="connsiteX4320" fmla="*/ 62410 w 2971357"/>
              <a:gd name="connsiteY4320" fmla="*/ 1225099 h 3024785"/>
              <a:gd name="connsiteX4321" fmla="*/ 53932 w 2971357"/>
              <a:gd name="connsiteY4321" fmla="*/ 1272724 h 3024785"/>
              <a:gd name="connsiteX4322" fmla="*/ 47170 w 2971357"/>
              <a:gd name="connsiteY4322" fmla="*/ 1323016 h 3024785"/>
              <a:gd name="connsiteX4323" fmla="*/ 36311 w 2971357"/>
              <a:gd name="connsiteY4323" fmla="*/ 1443412 h 3024785"/>
              <a:gd name="connsiteX4324" fmla="*/ 34597 w 2971357"/>
              <a:gd name="connsiteY4324" fmla="*/ 1506372 h 3024785"/>
              <a:gd name="connsiteX4325" fmla="*/ 36311 w 2971357"/>
              <a:gd name="connsiteY4325" fmla="*/ 1563522 h 3024785"/>
              <a:gd name="connsiteX4326" fmla="*/ 37740 w 2971357"/>
              <a:gd name="connsiteY4326" fmla="*/ 1587906 h 3024785"/>
              <a:gd name="connsiteX4327" fmla="*/ 40407 w 2971357"/>
              <a:gd name="connsiteY4327" fmla="*/ 1608480 h 3024785"/>
              <a:gd name="connsiteX4328" fmla="*/ 44026 w 2971357"/>
              <a:gd name="connsiteY4328" fmla="*/ 1627340 h 3024785"/>
              <a:gd name="connsiteX4329" fmla="*/ 49551 w 2971357"/>
              <a:gd name="connsiteY4329" fmla="*/ 1699920 h 3024785"/>
              <a:gd name="connsiteX4330" fmla="*/ 41455 w 2971357"/>
              <a:gd name="connsiteY4330" fmla="*/ 1646485 h 3024785"/>
              <a:gd name="connsiteX4331" fmla="*/ 35168 w 2971357"/>
              <a:gd name="connsiteY4331" fmla="*/ 1591240 h 3024785"/>
              <a:gd name="connsiteX4332" fmla="*/ 32025 w 2971357"/>
              <a:gd name="connsiteY4332" fmla="*/ 1530280 h 3024785"/>
              <a:gd name="connsiteX4333" fmla="*/ 30596 w 2971357"/>
              <a:gd name="connsiteY4333" fmla="*/ 1491703 h 3024785"/>
              <a:gd name="connsiteX4334" fmla="*/ 29358 w 2971357"/>
              <a:gd name="connsiteY4334" fmla="*/ 1470653 h 3024785"/>
              <a:gd name="connsiteX4335" fmla="*/ 25738 w 2971357"/>
              <a:gd name="connsiteY4335" fmla="*/ 1465986 h 3024785"/>
              <a:gd name="connsiteX4336" fmla="*/ 19068 w 2971357"/>
              <a:gd name="connsiteY4336" fmla="*/ 1495226 h 3024785"/>
              <a:gd name="connsiteX4337" fmla="*/ 17115 w 2971357"/>
              <a:gd name="connsiteY4337" fmla="*/ 1499139 h 3024785"/>
              <a:gd name="connsiteX4338" fmla="*/ 18404 w 2971357"/>
              <a:gd name="connsiteY4338" fmla="*/ 1460366 h 3024785"/>
              <a:gd name="connsiteX4339" fmla="*/ 18404 w 2971357"/>
              <a:gd name="connsiteY4339" fmla="*/ 1459128 h 3024785"/>
              <a:gd name="connsiteX4340" fmla="*/ 17071 w 2971357"/>
              <a:gd name="connsiteY4340" fmla="*/ 1499228 h 3024785"/>
              <a:gd name="connsiteX4341" fmla="*/ 17115 w 2971357"/>
              <a:gd name="connsiteY4341" fmla="*/ 1499139 h 3024785"/>
              <a:gd name="connsiteX4342" fmla="*/ 17071 w 2971357"/>
              <a:gd name="connsiteY4342" fmla="*/ 1500467 h 3024785"/>
              <a:gd name="connsiteX4343" fmla="*/ 15547 w 2971357"/>
              <a:gd name="connsiteY4343" fmla="*/ 1529042 h 3024785"/>
              <a:gd name="connsiteX4344" fmla="*/ 13642 w 2971357"/>
              <a:gd name="connsiteY4344" fmla="*/ 1497323 h 3024785"/>
              <a:gd name="connsiteX4345" fmla="*/ 11641 w 2971357"/>
              <a:gd name="connsiteY4345" fmla="*/ 1495609 h 3024785"/>
              <a:gd name="connsiteX4346" fmla="*/ 6688 w 2971357"/>
              <a:gd name="connsiteY4346" fmla="*/ 1477416 h 3024785"/>
              <a:gd name="connsiteX4347" fmla="*/ 4974 w 2971357"/>
              <a:gd name="connsiteY4347" fmla="*/ 1460176 h 3024785"/>
              <a:gd name="connsiteX4348" fmla="*/ 4974 w 2971357"/>
              <a:gd name="connsiteY4348" fmla="*/ 1453699 h 3024785"/>
              <a:gd name="connsiteX4349" fmla="*/ 211 w 2971357"/>
              <a:gd name="connsiteY4349" fmla="*/ 1461890 h 3024785"/>
              <a:gd name="connsiteX4350" fmla="*/ 211 w 2971357"/>
              <a:gd name="connsiteY4350" fmla="*/ 1434363 h 3024785"/>
              <a:gd name="connsiteX4351" fmla="*/ 2497 w 2971357"/>
              <a:gd name="connsiteY4351" fmla="*/ 1407407 h 3024785"/>
              <a:gd name="connsiteX4352" fmla="*/ 7450 w 2971357"/>
              <a:gd name="connsiteY4352" fmla="*/ 1353401 h 3024785"/>
              <a:gd name="connsiteX4353" fmla="*/ 12880 w 2971357"/>
              <a:gd name="connsiteY4353" fmla="*/ 1283677 h 3024785"/>
              <a:gd name="connsiteX4354" fmla="*/ 14499 w 2971357"/>
              <a:gd name="connsiteY4354" fmla="*/ 1250054 h 3024785"/>
              <a:gd name="connsiteX4355" fmla="*/ 13261 w 2971357"/>
              <a:gd name="connsiteY4355" fmla="*/ 1244816 h 3024785"/>
              <a:gd name="connsiteX4356" fmla="*/ 17166 w 2971357"/>
              <a:gd name="connsiteY4356" fmla="*/ 1211097 h 3024785"/>
              <a:gd name="connsiteX4357" fmla="*/ 33739 w 2971357"/>
              <a:gd name="connsiteY4357" fmla="*/ 1144422 h 3024785"/>
              <a:gd name="connsiteX4358" fmla="*/ 17166 w 2971357"/>
              <a:gd name="connsiteY4358" fmla="*/ 1211097 h 3024785"/>
              <a:gd name="connsiteX4359" fmla="*/ 12499 w 2971357"/>
              <a:gd name="connsiteY4359" fmla="*/ 1212431 h 3024785"/>
              <a:gd name="connsiteX4360" fmla="*/ 15166 w 2971357"/>
              <a:gd name="connsiteY4360" fmla="*/ 1183856 h 3024785"/>
              <a:gd name="connsiteX4361" fmla="*/ 19642 w 2971357"/>
              <a:gd name="connsiteY4361" fmla="*/ 1137183 h 3024785"/>
              <a:gd name="connsiteX4362" fmla="*/ 16023 w 2971357"/>
              <a:gd name="connsiteY4362" fmla="*/ 1138421 h 3024785"/>
              <a:gd name="connsiteX4363" fmla="*/ 16023 w 2971357"/>
              <a:gd name="connsiteY4363" fmla="*/ 1135088 h 3024785"/>
              <a:gd name="connsiteX4364" fmla="*/ 35930 w 2971357"/>
              <a:gd name="connsiteY4364" fmla="*/ 1051649 h 3024785"/>
              <a:gd name="connsiteX4365" fmla="*/ 58981 w 2971357"/>
              <a:gd name="connsiteY4365" fmla="*/ 996689 h 3024785"/>
              <a:gd name="connsiteX4366" fmla="*/ 35930 w 2971357"/>
              <a:gd name="connsiteY4366" fmla="*/ 1051649 h 3024785"/>
              <a:gd name="connsiteX4367" fmla="*/ 40788 w 2971357"/>
              <a:gd name="connsiteY4367" fmla="*/ 1025455 h 3024785"/>
              <a:gd name="connsiteX4368" fmla="*/ 58885 w 2971357"/>
              <a:gd name="connsiteY4368" fmla="*/ 958780 h 3024785"/>
              <a:gd name="connsiteX4369" fmla="*/ 74125 w 2971357"/>
              <a:gd name="connsiteY4369" fmla="*/ 905059 h 3024785"/>
              <a:gd name="connsiteX4370" fmla="*/ 86794 w 2971357"/>
              <a:gd name="connsiteY4370" fmla="*/ 874198 h 3024785"/>
              <a:gd name="connsiteX4371" fmla="*/ 98605 w 2971357"/>
              <a:gd name="connsiteY4371" fmla="*/ 836955 h 3024785"/>
              <a:gd name="connsiteX4372" fmla="*/ 127180 w 2971357"/>
              <a:gd name="connsiteY4372" fmla="*/ 774661 h 3024785"/>
              <a:gd name="connsiteX4373" fmla="*/ 134038 w 2971357"/>
              <a:gd name="connsiteY4373" fmla="*/ 749801 h 3024785"/>
              <a:gd name="connsiteX4374" fmla="*/ 142229 w 2971357"/>
              <a:gd name="connsiteY4374" fmla="*/ 729227 h 3024785"/>
              <a:gd name="connsiteX4375" fmla="*/ 140515 w 2971357"/>
              <a:gd name="connsiteY4375" fmla="*/ 729894 h 3024785"/>
              <a:gd name="connsiteX4376" fmla="*/ 164327 w 2971357"/>
              <a:gd name="connsiteY4376" fmla="*/ 687508 h 3024785"/>
              <a:gd name="connsiteX4377" fmla="*/ 185187 w 2971357"/>
              <a:gd name="connsiteY4377" fmla="*/ 652360 h 3024785"/>
              <a:gd name="connsiteX4378" fmla="*/ 203475 w 2971357"/>
              <a:gd name="connsiteY4378" fmla="*/ 615594 h 3024785"/>
              <a:gd name="connsiteX4379" fmla="*/ 213000 w 2971357"/>
              <a:gd name="connsiteY4379" fmla="*/ 600354 h 3024785"/>
              <a:gd name="connsiteX4380" fmla="*/ 233288 w 2971357"/>
              <a:gd name="connsiteY4380" fmla="*/ 568731 h 3024785"/>
              <a:gd name="connsiteX4381" fmla="*/ 252338 w 2971357"/>
              <a:gd name="connsiteY4381" fmla="*/ 540156 h 3024785"/>
              <a:gd name="connsiteX4382" fmla="*/ 276246 w 2971357"/>
              <a:gd name="connsiteY4382" fmla="*/ 507295 h 3024785"/>
              <a:gd name="connsiteX4383" fmla="*/ 313012 w 2971357"/>
              <a:gd name="connsiteY4383" fmla="*/ 464718 h 3024785"/>
              <a:gd name="connsiteX4384" fmla="*/ 326157 w 2971357"/>
              <a:gd name="connsiteY4384" fmla="*/ 451097 h 3024785"/>
              <a:gd name="connsiteX4385" fmla="*/ 326194 w 2971357"/>
              <a:gd name="connsiteY4385" fmla="*/ 451153 h 3024785"/>
              <a:gd name="connsiteX4386" fmla="*/ 326157 w 2971357"/>
              <a:gd name="connsiteY4386" fmla="*/ 451192 h 3024785"/>
              <a:gd name="connsiteX4387" fmla="*/ 328538 w 2971357"/>
              <a:gd name="connsiteY4387" fmla="*/ 454717 h 3024785"/>
              <a:gd name="connsiteX4388" fmla="*/ 376163 w 2971357"/>
              <a:gd name="connsiteY4388" fmla="*/ 407092 h 3024785"/>
              <a:gd name="connsiteX4389" fmla="*/ 328538 w 2971357"/>
              <a:gd name="connsiteY4389" fmla="*/ 454717 h 3024785"/>
              <a:gd name="connsiteX4390" fmla="*/ 326194 w 2971357"/>
              <a:gd name="connsiteY4390" fmla="*/ 451153 h 3024785"/>
              <a:gd name="connsiteX4391" fmla="*/ 364733 w 2971357"/>
              <a:gd name="connsiteY4391" fmla="*/ 410140 h 3024785"/>
              <a:gd name="connsiteX4392" fmla="*/ 421883 w 2971357"/>
              <a:gd name="connsiteY4392" fmla="*/ 361848 h 3024785"/>
              <a:gd name="connsiteX4393" fmla="*/ 445029 w 2971357"/>
              <a:gd name="connsiteY4393" fmla="*/ 344417 h 3024785"/>
              <a:gd name="connsiteX4394" fmla="*/ 467984 w 2971357"/>
              <a:gd name="connsiteY4394" fmla="*/ 329368 h 3024785"/>
              <a:gd name="connsiteX4395" fmla="*/ 454363 w 2971357"/>
              <a:gd name="connsiteY4395" fmla="*/ 348418 h 3024785"/>
              <a:gd name="connsiteX4396" fmla="*/ 433694 w 2971357"/>
              <a:gd name="connsiteY4396" fmla="*/ 375183 h 3024785"/>
              <a:gd name="connsiteX4397" fmla="*/ 470080 w 2971357"/>
              <a:gd name="connsiteY4397" fmla="*/ 357657 h 3024785"/>
              <a:gd name="connsiteX4398" fmla="*/ 473890 w 2971357"/>
              <a:gd name="connsiteY4398" fmla="*/ 355276 h 3024785"/>
              <a:gd name="connsiteX4399" fmla="*/ 514466 w 2971357"/>
              <a:gd name="connsiteY4399" fmla="*/ 324700 h 3024785"/>
              <a:gd name="connsiteX4400" fmla="*/ 532087 w 2971357"/>
              <a:gd name="connsiteY4400" fmla="*/ 313556 h 3024785"/>
              <a:gd name="connsiteX4401" fmla="*/ 518467 w 2971357"/>
              <a:gd name="connsiteY4401" fmla="*/ 327749 h 3024785"/>
              <a:gd name="connsiteX4402" fmla="*/ 523229 w 2971357"/>
              <a:gd name="connsiteY4402" fmla="*/ 325748 h 3024785"/>
              <a:gd name="connsiteX4403" fmla="*/ 574950 w 2971357"/>
              <a:gd name="connsiteY4403" fmla="*/ 286410 h 3024785"/>
              <a:gd name="connsiteX4404" fmla="*/ 594000 w 2971357"/>
              <a:gd name="connsiteY4404" fmla="*/ 270122 h 3024785"/>
              <a:gd name="connsiteX4405" fmla="*/ 614955 w 2971357"/>
              <a:gd name="connsiteY4405" fmla="*/ 253073 h 3024785"/>
              <a:gd name="connsiteX4406" fmla="*/ 649912 w 2971357"/>
              <a:gd name="connsiteY4406" fmla="*/ 230403 h 3024785"/>
              <a:gd name="connsiteX4407" fmla="*/ 681630 w 2971357"/>
              <a:gd name="connsiteY4407" fmla="*/ 212210 h 3024785"/>
              <a:gd name="connsiteX4408" fmla="*/ 637243 w 2971357"/>
              <a:gd name="connsiteY4408" fmla="*/ 252025 h 3024785"/>
              <a:gd name="connsiteX4409" fmla="*/ 597429 w 2971357"/>
              <a:gd name="connsiteY4409" fmla="*/ 282409 h 3024785"/>
              <a:gd name="connsiteX4410" fmla="*/ 557614 w 2971357"/>
              <a:gd name="connsiteY4410" fmla="*/ 317176 h 3024785"/>
              <a:gd name="connsiteX4411" fmla="*/ 529039 w 2971357"/>
              <a:gd name="connsiteY4411" fmla="*/ 343750 h 3024785"/>
              <a:gd name="connsiteX4412" fmla="*/ 530659 w 2971357"/>
              <a:gd name="connsiteY4412" fmla="*/ 345370 h 3024785"/>
              <a:gd name="connsiteX4413" fmla="*/ 549042 w 2971357"/>
              <a:gd name="connsiteY4413" fmla="*/ 332511 h 3024785"/>
              <a:gd name="connsiteX4414" fmla="*/ 593619 w 2971357"/>
              <a:gd name="connsiteY4414" fmla="*/ 295268 h 3024785"/>
              <a:gd name="connsiteX4415" fmla="*/ 629147 w 2971357"/>
              <a:gd name="connsiteY4415" fmla="*/ 268122 h 3024785"/>
              <a:gd name="connsiteX4416" fmla="*/ 636767 w 2971357"/>
              <a:gd name="connsiteY4416" fmla="*/ 267550 h 3024785"/>
              <a:gd name="connsiteX4417" fmla="*/ 625909 w 2971357"/>
              <a:gd name="connsiteY4417" fmla="*/ 284791 h 3024785"/>
              <a:gd name="connsiteX4418" fmla="*/ 655912 w 2971357"/>
              <a:gd name="connsiteY4418" fmla="*/ 265741 h 3024785"/>
              <a:gd name="connsiteX4419" fmla="*/ 687916 w 2971357"/>
              <a:gd name="connsiteY4419" fmla="*/ 245262 h 3024785"/>
              <a:gd name="connsiteX4420" fmla="*/ 720968 w 2971357"/>
              <a:gd name="connsiteY4420" fmla="*/ 223735 h 3024785"/>
              <a:gd name="connsiteX4421" fmla="*/ 755353 w 2971357"/>
              <a:gd name="connsiteY4421" fmla="*/ 203257 h 3024785"/>
              <a:gd name="connsiteX4422" fmla="*/ 786405 w 2971357"/>
              <a:gd name="connsiteY4422" fmla="*/ 181921 h 3024785"/>
              <a:gd name="connsiteX4423" fmla="*/ 827743 w 2971357"/>
              <a:gd name="connsiteY4423" fmla="*/ 159061 h 3024785"/>
              <a:gd name="connsiteX4424" fmla="*/ 851270 w 2971357"/>
              <a:gd name="connsiteY4424" fmla="*/ 146964 h 3024785"/>
              <a:gd name="connsiteX4425" fmla="*/ 876797 w 2971357"/>
              <a:gd name="connsiteY4425" fmla="*/ 135439 h 3024785"/>
              <a:gd name="connsiteX4426" fmla="*/ 903467 w 2971357"/>
              <a:gd name="connsiteY4426" fmla="*/ 123723 h 3024785"/>
              <a:gd name="connsiteX4427" fmla="*/ 917183 w 2971357"/>
              <a:gd name="connsiteY4427" fmla="*/ 117817 h 3024785"/>
              <a:gd name="connsiteX4428" fmla="*/ 931375 w 2971357"/>
              <a:gd name="connsiteY4428" fmla="*/ 112483 h 3024785"/>
              <a:gd name="connsiteX4429" fmla="*/ 1210934 w 2971357"/>
              <a:gd name="connsiteY4429" fmla="*/ 25520 h 3024785"/>
              <a:gd name="connsiteX4430" fmla="*/ 1436486 w 2971357"/>
              <a:gd name="connsiteY4430" fmla="*/ 946 h 3024785"/>
              <a:gd name="connsiteX4431" fmla="*/ 1480575 w 2971357"/>
              <a:gd name="connsiteY4431" fmla="*/ 5 h 3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</a:cxnLst>
            <a:rect l="l" t="t" r="r" b="b"/>
            <a:pathLst>
              <a:path w="2971357" h="3024785">
                <a:moveTo>
                  <a:pt x="1660038" y="2997034"/>
                </a:moveTo>
                <a:lnTo>
                  <a:pt x="1660133" y="2997034"/>
                </a:lnTo>
                <a:lnTo>
                  <a:pt x="1648894" y="2997892"/>
                </a:lnTo>
                <a:close/>
                <a:moveTo>
                  <a:pt x="1783482" y="2995224"/>
                </a:moveTo>
                <a:cubicBezTo>
                  <a:pt x="1768623" y="2997129"/>
                  <a:pt x="1744239" y="3001130"/>
                  <a:pt x="1738334" y="3001130"/>
                </a:cubicBezTo>
                <a:lnTo>
                  <a:pt x="1738334" y="3001511"/>
                </a:lnTo>
                <a:cubicBezTo>
                  <a:pt x="1744239" y="3001797"/>
                  <a:pt x="1769004" y="2997510"/>
                  <a:pt x="1783482" y="2995224"/>
                </a:cubicBezTo>
                <a:close/>
                <a:moveTo>
                  <a:pt x="1732144" y="2991852"/>
                </a:moveTo>
                <a:lnTo>
                  <a:pt x="1729825" y="2992720"/>
                </a:lnTo>
                <a:cubicBezTo>
                  <a:pt x="1724947" y="2993838"/>
                  <a:pt x="1717615" y="2994947"/>
                  <a:pt x="1709350" y="2996070"/>
                </a:cubicBezTo>
                <a:lnTo>
                  <a:pt x="1683462" y="2999487"/>
                </a:lnTo>
                <a:lnTo>
                  <a:pt x="1683279" y="2999511"/>
                </a:lnTo>
                <a:lnTo>
                  <a:pt x="1683454" y="2999488"/>
                </a:lnTo>
                <a:lnTo>
                  <a:pt x="1709618" y="2995933"/>
                </a:lnTo>
                <a:cubicBezTo>
                  <a:pt x="1717918" y="2994770"/>
                  <a:pt x="1725233" y="2993646"/>
                  <a:pt x="1730039" y="2992586"/>
                </a:cubicBezTo>
                <a:close/>
                <a:moveTo>
                  <a:pt x="1780434" y="2984080"/>
                </a:moveTo>
                <a:lnTo>
                  <a:pt x="1735857" y="2990557"/>
                </a:lnTo>
                <a:lnTo>
                  <a:pt x="1732144" y="2991852"/>
                </a:lnTo>
                <a:lnTo>
                  <a:pt x="1735857" y="2990462"/>
                </a:lnTo>
                <a:close/>
                <a:moveTo>
                  <a:pt x="1639052" y="2981735"/>
                </a:moveTo>
                <a:lnTo>
                  <a:pt x="1639357" y="2981771"/>
                </a:lnTo>
                <a:cubicBezTo>
                  <a:pt x="1640012" y="2982295"/>
                  <a:pt x="1638749" y="2983034"/>
                  <a:pt x="1635653" y="2983986"/>
                </a:cubicBezTo>
                <a:close/>
                <a:moveTo>
                  <a:pt x="1474396" y="2981699"/>
                </a:moveTo>
                <a:cubicBezTo>
                  <a:pt x="1482968" y="2982175"/>
                  <a:pt x="1492874" y="2983033"/>
                  <a:pt x="1503638" y="2983033"/>
                </a:cubicBezTo>
                <a:lnTo>
                  <a:pt x="1503542" y="2983033"/>
                </a:lnTo>
                <a:cubicBezTo>
                  <a:pt x="1492874" y="2982652"/>
                  <a:pt x="1482968" y="2981699"/>
                  <a:pt x="1474396" y="2981699"/>
                </a:cubicBezTo>
                <a:close/>
                <a:moveTo>
                  <a:pt x="1610794" y="2981032"/>
                </a:moveTo>
                <a:cubicBezTo>
                  <a:pt x="1594220" y="2981604"/>
                  <a:pt x="1570122" y="2982651"/>
                  <a:pt x="1537832" y="2982556"/>
                </a:cubicBezTo>
                <a:lnTo>
                  <a:pt x="1537737" y="2982556"/>
                </a:lnTo>
                <a:cubicBezTo>
                  <a:pt x="1570122" y="2982651"/>
                  <a:pt x="1594220" y="2981604"/>
                  <a:pt x="1610794" y="2981032"/>
                </a:cubicBezTo>
                <a:close/>
                <a:moveTo>
                  <a:pt x="1631558" y="2980842"/>
                </a:moveTo>
                <a:cubicBezTo>
                  <a:pt x="1636035" y="2980842"/>
                  <a:pt x="1638559" y="2981104"/>
                  <a:pt x="1639214" y="2981628"/>
                </a:cubicBezTo>
                <a:lnTo>
                  <a:pt x="1639052" y="2981735"/>
                </a:lnTo>
                <a:close/>
                <a:moveTo>
                  <a:pt x="1211468" y="2965187"/>
                </a:moveTo>
                <a:lnTo>
                  <a:pt x="1244901" y="2972998"/>
                </a:lnTo>
                <a:lnTo>
                  <a:pt x="1244805" y="2972998"/>
                </a:lnTo>
                <a:close/>
                <a:moveTo>
                  <a:pt x="1882351" y="2961506"/>
                </a:moveTo>
                <a:cubicBezTo>
                  <a:pt x="1865396" y="2966650"/>
                  <a:pt x="1848727" y="2971317"/>
                  <a:pt x="1824629" y="2976841"/>
                </a:cubicBezTo>
                <a:cubicBezTo>
                  <a:pt x="1848727" y="2971031"/>
                  <a:pt x="1865396" y="2966650"/>
                  <a:pt x="1882351" y="2961506"/>
                </a:cubicBezTo>
                <a:close/>
                <a:moveTo>
                  <a:pt x="1366002" y="2958041"/>
                </a:moveTo>
                <a:cubicBezTo>
                  <a:pt x="1361335" y="2958101"/>
                  <a:pt x="1360001" y="2958506"/>
                  <a:pt x="1366478" y="2959696"/>
                </a:cubicBezTo>
                <a:cubicBezTo>
                  <a:pt x="1377146" y="2961506"/>
                  <a:pt x="1398672" y="2962934"/>
                  <a:pt x="1414103" y="2963792"/>
                </a:cubicBezTo>
                <a:cubicBezTo>
                  <a:pt x="1421151" y="2964077"/>
                  <a:pt x="1427819" y="2964649"/>
                  <a:pt x="1434201" y="2964649"/>
                </a:cubicBezTo>
                <a:lnTo>
                  <a:pt x="1452298" y="2964649"/>
                </a:lnTo>
                <a:cubicBezTo>
                  <a:pt x="1463823" y="2964459"/>
                  <a:pt x="1473825" y="2964077"/>
                  <a:pt x="1482873" y="2963697"/>
                </a:cubicBezTo>
                <a:cubicBezTo>
                  <a:pt x="1491922" y="2963316"/>
                  <a:pt x="1499733" y="2963125"/>
                  <a:pt x="1506781" y="2962173"/>
                </a:cubicBezTo>
                <a:cubicBezTo>
                  <a:pt x="1513829" y="2961220"/>
                  <a:pt x="1519830" y="2960268"/>
                  <a:pt x="1525164" y="2959315"/>
                </a:cubicBezTo>
                <a:lnTo>
                  <a:pt x="1506114" y="2958553"/>
                </a:lnTo>
                <a:lnTo>
                  <a:pt x="1445821" y="2959886"/>
                </a:lnTo>
                <a:lnTo>
                  <a:pt x="1430771" y="2959886"/>
                </a:lnTo>
                <a:lnTo>
                  <a:pt x="1415627" y="2959410"/>
                </a:lnTo>
                <a:lnTo>
                  <a:pt x="1385337" y="2958553"/>
                </a:lnTo>
                <a:lnTo>
                  <a:pt x="1385528" y="2958458"/>
                </a:lnTo>
                <a:cubicBezTo>
                  <a:pt x="1378670" y="2958268"/>
                  <a:pt x="1370669" y="2957982"/>
                  <a:pt x="1366002" y="2958041"/>
                </a:cubicBezTo>
                <a:close/>
                <a:moveTo>
                  <a:pt x="1942549" y="2943028"/>
                </a:moveTo>
                <a:cubicBezTo>
                  <a:pt x="1916641" y="2949981"/>
                  <a:pt x="1899210" y="2955791"/>
                  <a:pt x="1882351" y="2961507"/>
                </a:cubicBezTo>
                <a:cubicBezTo>
                  <a:pt x="1899210" y="2955411"/>
                  <a:pt x="1916641" y="2949981"/>
                  <a:pt x="1942549" y="2943028"/>
                </a:cubicBezTo>
                <a:close/>
                <a:moveTo>
                  <a:pt x="1681564" y="2937884"/>
                </a:moveTo>
                <a:cubicBezTo>
                  <a:pt x="1678707" y="2939123"/>
                  <a:pt x="1673849" y="2940647"/>
                  <a:pt x="1674040" y="2941504"/>
                </a:cubicBezTo>
                <a:cubicBezTo>
                  <a:pt x="1673754" y="2940647"/>
                  <a:pt x="1678707" y="2939123"/>
                  <a:pt x="1681564" y="2937884"/>
                </a:cubicBezTo>
                <a:close/>
                <a:moveTo>
                  <a:pt x="1683440" y="2936467"/>
                </a:moveTo>
                <a:lnTo>
                  <a:pt x="1683517" y="2936480"/>
                </a:lnTo>
                <a:cubicBezTo>
                  <a:pt x="1683660" y="2936742"/>
                  <a:pt x="1682803" y="2937123"/>
                  <a:pt x="1681564" y="2937885"/>
                </a:cubicBezTo>
                <a:close/>
                <a:moveTo>
                  <a:pt x="1679469" y="2935789"/>
                </a:moveTo>
                <a:cubicBezTo>
                  <a:pt x="1682231" y="2935789"/>
                  <a:pt x="1683374" y="2936028"/>
                  <a:pt x="1683517" y="2936409"/>
                </a:cubicBezTo>
                <a:lnTo>
                  <a:pt x="1683440" y="2936467"/>
                </a:lnTo>
                <a:close/>
                <a:moveTo>
                  <a:pt x="2093235" y="2903880"/>
                </a:moveTo>
                <a:cubicBezTo>
                  <a:pt x="2085329" y="2907499"/>
                  <a:pt x="2077043" y="2911214"/>
                  <a:pt x="2067708" y="2915215"/>
                </a:cubicBezTo>
                <a:cubicBezTo>
                  <a:pt x="2058374" y="2919215"/>
                  <a:pt x="2047992" y="2923406"/>
                  <a:pt x="2035323" y="2928169"/>
                </a:cubicBezTo>
                <a:cubicBezTo>
                  <a:pt x="2032752" y="2930265"/>
                  <a:pt x="2030585" y="2932170"/>
                  <a:pt x="2029775" y="2933550"/>
                </a:cubicBezTo>
                <a:lnTo>
                  <a:pt x="2029795" y="2933567"/>
                </a:lnTo>
                <a:lnTo>
                  <a:pt x="2029775" y="2933586"/>
                </a:lnTo>
                <a:cubicBezTo>
                  <a:pt x="2028965" y="2934979"/>
                  <a:pt x="2029513" y="2935836"/>
                  <a:pt x="2032370" y="2935788"/>
                </a:cubicBezTo>
                <a:lnTo>
                  <a:pt x="2029795" y="2933567"/>
                </a:lnTo>
                <a:lnTo>
                  <a:pt x="2035323" y="2928169"/>
                </a:lnTo>
                <a:cubicBezTo>
                  <a:pt x="2047992" y="2923406"/>
                  <a:pt x="2058278" y="2919215"/>
                  <a:pt x="2067803" y="2915215"/>
                </a:cubicBezTo>
                <a:lnTo>
                  <a:pt x="2067803" y="2915595"/>
                </a:lnTo>
                <a:cubicBezTo>
                  <a:pt x="2077233" y="2911595"/>
                  <a:pt x="2085425" y="2907785"/>
                  <a:pt x="2093235" y="2903880"/>
                </a:cubicBezTo>
                <a:close/>
                <a:moveTo>
                  <a:pt x="1524307" y="2902736"/>
                </a:moveTo>
                <a:cubicBezTo>
                  <a:pt x="1540690" y="2904261"/>
                  <a:pt x="1542690" y="2906166"/>
                  <a:pt x="1543357" y="2908166"/>
                </a:cubicBezTo>
                <a:cubicBezTo>
                  <a:pt x="1542595" y="2906166"/>
                  <a:pt x="1540594" y="2904261"/>
                  <a:pt x="1524307" y="2902736"/>
                </a:cubicBezTo>
                <a:close/>
                <a:moveTo>
                  <a:pt x="2017511" y="2902356"/>
                </a:moveTo>
                <a:cubicBezTo>
                  <a:pt x="2016939" y="2905024"/>
                  <a:pt x="1996270" y="2914549"/>
                  <a:pt x="1967695" y="2926073"/>
                </a:cubicBezTo>
                <a:cubicBezTo>
                  <a:pt x="1960551" y="2928931"/>
                  <a:pt x="1953027" y="2932170"/>
                  <a:pt x="1945121" y="2934837"/>
                </a:cubicBezTo>
                <a:cubicBezTo>
                  <a:pt x="1953027" y="2932170"/>
                  <a:pt x="1960551" y="2928931"/>
                  <a:pt x="1967600" y="2926073"/>
                </a:cubicBezTo>
                <a:cubicBezTo>
                  <a:pt x="1995984" y="2914549"/>
                  <a:pt x="2016654" y="2905024"/>
                  <a:pt x="2017511" y="2902356"/>
                </a:cubicBezTo>
                <a:close/>
                <a:moveTo>
                  <a:pt x="1448892" y="2886701"/>
                </a:moveTo>
                <a:lnTo>
                  <a:pt x="1453460" y="2888850"/>
                </a:lnTo>
                <a:cubicBezTo>
                  <a:pt x="1455905" y="2890110"/>
                  <a:pt x="1457751" y="2891378"/>
                  <a:pt x="1457822" y="2892640"/>
                </a:cubicBezTo>
                <a:cubicBezTo>
                  <a:pt x="1457715" y="2890854"/>
                  <a:pt x="1453616" y="2888974"/>
                  <a:pt x="1449489" y="2887091"/>
                </a:cubicBezTo>
                <a:close/>
                <a:moveTo>
                  <a:pt x="1441258" y="2881702"/>
                </a:moveTo>
                <a:lnTo>
                  <a:pt x="1448892" y="2886701"/>
                </a:lnTo>
                <a:lnTo>
                  <a:pt x="1445499" y="2885104"/>
                </a:lnTo>
                <a:close/>
                <a:moveTo>
                  <a:pt x="1441014" y="2881506"/>
                </a:moveTo>
                <a:lnTo>
                  <a:pt x="1441258" y="2881702"/>
                </a:lnTo>
                <a:lnTo>
                  <a:pt x="1440985" y="2881523"/>
                </a:lnTo>
                <a:close/>
                <a:moveTo>
                  <a:pt x="1446963" y="2878067"/>
                </a:moveTo>
                <a:lnTo>
                  <a:pt x="1441014" y="2881506"/>
                </a:lnTo>
                <a:lnTo>
                  <a:pt x="1440985" y="2881483"/>
                </a:lnTo>
                <a:cubicBezTo>
                  <a:pt x="1440838" y="2880306"/>
                  <a:pt x="1442439" y="2879163"/>
                  <a:pt x="1446963" y="2878067"/>
                </a:cubicBezTo>
                <a:close/>
                <a:moveTo>
                  <a:pt x="1915939" y="2875698"/>
                </a:moveTo>
                <a:cubicBezTo>
                  <a:pt x="1915498" y="2876043"/>
                  <a:pt x="1913641" y="2876734"/>
                  <a:pt x="1910545" y="2877591"/>
                </a:cubicBezTo>
                <a:lnTo>
                  <a:pt x="1915596" y="2875717"/>
                </a:lnTo>
                <a:close/>
                <a:moveTo>
                  <a:pt x="1915939" y="2875590"/>
                </a:moveTo>
                <a:lnTo>
                  <a:pt x="1915596" y="2875717"/>
                </a:lnTo>
                <a:lnTo>
                  <a:pt x="1912831" y="2875876"/>
                </a:lnTo>
                <a:cubicBezTo>
                  <a:pt x="1915403" y="2875352"/>
                  <a:pt x="1916379" y="2875281"/>
                  <a:pt x="1915939" y="2875590"/>
                </a:cubicBezTo>
                <a:close/>
                <a:moveTo>
                  <a:pt x="1557739" y="2873781"/>
                </a:moveTo>
                <a:lnTo>
                  <a:pt x="1557834" y="2873781"/>
                </a:lnTo>
                <a:lnTo>
                  <a:pt x="1506590" y="2877782"/>
                </a:lnTo>
                <a:close/>
                <a:moveTo>
                  <a:pt x="1048497" y="2863900"/>
                </a:moveTo>
                <a:cubicBezTo>
                  <a:pt x="1050867" y="2864161"/>
                  <a:pt x="1055058" y="2865066"/>
                  <a:pt x="1061868" y="2866828"/>
                </a:cubicBezTo>
                <a:lnTo>
                  <a:pt x="1048445" y="2863919"/>
                </a:lnTo>
                <a:close/>
                <a:moveTo>
                  <a:pt x="1048354" y="2863900"/>
                </a:moveTo>
                <a:lnTo>
                  <a:pt x="1048445" y="2863919"/>
                </a:lnTo>
                <a:lnTo>
                  <a:pt x="1046056" y="2864828"/>
                </a:lnTo>
                <a:cubicBezTo>
                  <a:pt x="1045389" y="2864019"/>
                  <a:pt x="1045937" y="2863638"/>
                  <a:pt x="1048354" y="2863900"/>
                </a:cubicBezTo>
                <a:close/>
                <a:moveTo>
                  <a:pt x="1225336" y="2861479"/>
                </a:moveTo>
                <a:lnTo>
                  <a:pt x="1225382" y="2861504"/>
                </a:lnTo>
                <a:cubicBezTo>
                  <a:pt x="1226555" y="2862506"/>
                  <a:pt x="1226198" y="2863137"/>
                  <a:pt x="1223126" y="2863113"/>
                </a:cubicBezTo>
                <a:close/>
                <a:moveTo>
                  <a:pt x="1219293" y="2858134"/>
                </a:moveTo>
                <a:lnTo>
                  <a:pt x="1225356" y="2861464"/>
                </a:lnTo>
                <a:lnTo>
                  <a:pt x="1225336" y="2861479"/>
                </a:lnTo>
                <a:close/>
                <a:moveTo>
                  <a:pt x="1218406" y="2857646"/>
                </a:moveTo>
                <a:lnTo>
                  <a:pt x="1218459" y="2857672"/>
                </a:lnTo>
                <a:lnTo>
                  <a:pt x="1219293" y="2858134"/>
                </a:lnTo>
                <a:close/>
                <a:moveTo>
                  <a:pt x="1217981" y="2857441"/>
                </a:moveTo>
                <a:lnTo>
                  <a:pt x="1218388" y="2857636"/>
                </a:lnTo>
                <a:lnTo>
                  <a:pt x="1218406" y="2857646"/>
                </a:lnTo>
                <a:close/>
                <a:moveTo>
                  <a:pt x="1022339" y="2852540"/>
                </a:moveTo>
                <a:cubicBezTo>
                  <a:pt x="1023768" y="2853493"/>
                  <a:pt x="1035483" y="2857207"/>
                  <a:pt x="1061868" y="2866732"/>
                </a:cubicBezTo>
                <a:cubicBezTo>
                  <a:pt x="1035579" y="2857588"/>
                  <a:pt x="1023863" y="2853588"/>
                  <a:pt x="1022339" y="2852540"/>
                </a:cubicBezTo>
                <a:close/>
                <a:moveTo>
                  <a:pt x="1127686" y="2851778"/>
                </a:moveTo>
                <a:cubicBezTo>
                  <a:pt x="1139592" y="2854731"/>
                  <a:pt x="1152641" y="2857684"/>
                  <a:pt x="1167405" y="2860160"/>
                </a:cubicBezTo>
                <a:lnTo>
                  <a:pt x="1214173" y="2871019"/>
                </a:lnTo>
                <a:lnTo>
                  <a:pt x="1167405" y="2860446"/>
                </a:lnTo>
                <a:cubicBezTo>
                  <a:pt x="1152641" y="2857684"/>
                  <a:pt x="1139592" y="2854731"/>
                  <a:pt x="1127686" y="2851778"/>
                </a:cubicBezTo>
                <a:close/>
                <a:moveTo>
                  <a:pt x="1205505" y="2850159"/>
                </a:moveTo>
                <a:cubicBezTo>
                  <a:pt x="1205196" y="2850826"/>
                  <a:pt x="1206910" y="2851975"/>
                  <a:pt x="1209464" y="2853322"/>
                </a:cubicBezTo>
                <a:lnTo>
                  <a:pt x="1217981" y="2857441"/>
                </a:lnTo>
                <a:lnTo>
                  <a:pt x="1209384" y="2853308"/>
                </a:lnTo>
                <a:cubicBezTo>
                  <a:pt x="1206839" y="2851969"/>
                  <a:pt x="1205148" y="2850826"/>
                  <a:pt x="1205505" y="2850159"/>
                </a:cubicBezTo>
                <a:close/>
                <a:moveTo>
                  <a:pt x="1218554" y="2837871"/>
                </a:moveTo>
                <a:cubicBezTo>
                  <a:pt x="1224364" y="2841872"/>
                  <a:pt x="1217601" y="2843015"/>
                  <a:pt x="1221792" y="2846635"/>
                </a:cubicBezTo>
                <a:cubicBezTo>
                  <a:pt x="1217601" y="2843015"/>
                  <a:pt x="1224269" y="2841872"/>
                  <a:pt x="1218554" y="2837871"/>
                </a:cubicBezTo>
                <a:close/>
                <a:moveTo>
                  <a:pt x="2182389" y="2829394"/>
                </a:moveTo>
                <a:cubicBezTo>
                  <a:pt x="2171816" y="2835014"/>
                  <a:pt x="2164958" y="2839395"/>
                  <a:pt x="2166196" y="2841110"/>
                </a:cubicBezTo>
                <a:cubicBezTo>
                  <a:pt x="2164863" y="2839395"/>
                  <a:pt x="2171816" y="2835014"/>
                  <a:pt x="2182389" y="2829394"/>
                </a:cubicBezTo>
                <a:close/>
                <a:moveTo>
                  <a:pt x="1208420" y="2825074"/>
                </a:moveTo>
                <a:lnTo>
                  <a:pt x="1209468" y="2826122"/>
                </a:lnTo>
                <a:lnTo>
                  <a:pt x="1207944" y="2833361"/>
                </a:lnTo>
                <a:lnTo>
                  <a:pt x="1209373" y="2826122"/>
                </a:lnTo>
                <a:close/>
                <a:moveTo>
                  <a:pt x="1180739" y="2816059"/>
                </a:moveTo>
                <a:cubicBezTo>
                  <a:pt x="1179501" y="2816821"/>
                  <a:pt x="1187121" y="2819298"/>
                  <a:pt x="1208267" y="2824346"/>
                </a:cubicBezTo>
                <a:lnTo>
                  <a:pt x="1207790" y="2824346"/>
                </a:lnTo>
                <a:cubicBezTo>
                  <a:pt x="1187121" y="2819298"/>
                  <a:pt x="1179501" y="2816821"/>
                  <a:pt x="1180739" y="2816059"/>
                </a:cubicBezTo>
                <a:close/>
                <a:moveTo>
                  <a:pt x="2117809" y="2801296"/>
                </a:moveTo>
                <a:cubicBezTo>
                  <a:pt x="2109141" y="2805392"/>
                  <a:pt x="2101712" y="2808916"/>
                  <a:pt x="2096854" y="2811869"/>
                </a:cubicBezTo>
                <a:cubicBezTo>
                  <a:pt x="2080090" y="2819299"/>
                  <a:pt x="2066946" y="2824633"/>
                  <a:pt x="2053992" y="2829491"/>
                </a:cubicBezTo>
                <a:cubicBezTo>
                  <a:pt x="2066946" y="2824633"/>
                  <a:pt x="2080090" y="2819299"/>
                  <a:pt x="2096759" y="2811869"/>
                </a:cubicBezTo>
                <a:cubicBezTo>
                  <a:pt x="2101712" y="2808916"/>
                  <a:pt x="2109141" y="2805392"/>
                  <a:pt x="2117809" y="2801296"/>
                </a:cubicBezTo>
                <a:close/>
                <a:moveTo>
                  <a:pt x="2286307" y="2797771"/>
                </a:moveTo>
                <a:cubicBezTo>
                  <a:pt x="2273925" y="2803201"/>
                  <a:pt x="2266114" y="2804534"/>
                  <a:pt x="2266114" y="2804344"/>
                </a:cubicBezTo>
                <a:cubicBezTo>
                  <a:pt x="2267257" y="2805487"/>
                  <a:pt x="2273925" y="2803201"/>
                  <a:pt x="2286307" y="2797771"/>
                </a:cubicBezTo>
                <a:close/>
                <a:moveTo>
                  <a:pt x="2114666" y="2796819"/>
                </a:moveTo>
                <a:cubicBezTo>
                  <a:pt x="2108760" y="2797867"/>
                  <a:pt x="2101236" y="2799677"/>
                  <a:pt x="2093044" y="2801868"/>
                </a:cubicBezTo>
                <a:lnTo>
                  <a:pt x="2085234" y="2805297"/>
                </a:lnTo>
                <a:lnTo>
                  <a:pt x="2092949" y="2801868"/>
                </a:lnTo>
                <a:cubicBezTo>
                  <a:pt x="2101236" y="2799772"/>
                  <a:pt x="2108760" y="2797867"/>
                  <a:pt x="2114666" y="2796819"/>
                </a:cubicBezTo>
                <a:close/>
                <a:moveTo>
                  <a:pt x="1355809" y="2789580"/>
                </a:moveTo>
                <a:cubicBezTo>
                  <a:pt x="1360381" y="2791485"/>
                  <a:pt x="1359524" y="2793009"/>
                  <a:pt x="1365334" y="2795009"/>
                </a:cubicBezTo>
                <a:cubicBezTo>
                  <a:pt x="1359428" y="2793485"/>
                  <a:pt x="1360381" y="2791485"/>
                  <a:pt x="1355809" y="2789580"/>
                </a:cubicBezTo>
                <a:close/>
                <a:moveTo>
                  <a:pt x="2156957" y="2783865"/>
                </a:moveTo>
                <a:cubicBezTo>
                  <a:pt x="2151051" y="2785866"/>
                  <a:pt x="2134573" y="2793866"/>
                  <a:pt x="2126858" y="2796819"/>
                </a:cubicBezTo>
                <a:cubicBezTo>
                  <a:pt x="2134573" y="2793390"/>
                  <a:pt x="2151051" y="2785866"/>
                  <a:pt x="2156957" y="2783865"/>
                </a:cubicBezTo>
                <a:close/>
                <a:moveTo>
                  <a:pt x="1934167" y="2782626"/>
                </a:moveTo>
                <a:cubicBezTo>
                  <a:pt x="1938643" y="2782817"/>
                  <a:pt x="1937882" y="2784912"/>
                  <a:pt x="1942930" y="2784912"/>
                </a:cubicBezTo>
                <a:cubicBezTo>
                  <a:pt x="1937882" y="2785008"/>
                  <a:pt x="1938643" y="2782817"/>
                  <a:pt x="1934167" y="2782626"/>
                </a:cubicBezTo>
                <a:close/>
                <a:moveTo>
                  <a:pt x="1194237" y="2782495"/>
                </a:moveTo>
                <a:lnTo>
                  <a:pt x="1208220" y="2784829"/>
                </a:lnTo>
                <a:cubicBezTo>
                  <a:pt x="1221770" y="2787413"/>
                  <a:pt x="1238938" y="2791056"/>
                  <a:pt x="1253416" y="2793580"/>
                </a:cubicBezTo>
                <a:cubicBezTo>
                  <a:pt x="1242522" y="2791687"/>
                  <a:pt x="1230208" y="2789165"/>
                  <a:pt x="1219046" y="2786932"/>
                </a:cubicBezTo>
                <a:close/>
                <a:moveTo>
                  <a:pt x="974143" y="2782341"/>
                </a:moveTo>
                <a:lnTo>
                  <a:pt x="975602" y="2782948"/>
                </a:lnTo>
                <a:lnTo>
                  <a:pt x="1009317" y="2796977"/>
                </a:lnTo>
                <a:cubicBezTo>
                  <a:pt x="1039151" y="2809505"/>
                  <a:pt x="1053581" y="2816059"/>
                  <a:pt x="1058153" y="2819774"/>
                </a:cubicBezTo>
                <a:cubicBezTo>
                  <a:pt x="1053510" y="2816059"/>
                  <a:pt x="1039062" y="2809505"/>
                  <a:pt x="1009264" y="2796977"/>
                </a:cubicBezTo>
                <a:lnTo>
                  <a:pt x="975598" y="2782948"/>
                </a:lnTo>
                <a:close/>
                <a:moveTo>
                  <a:pt x="1191587" y="2782021"/>
                </a:moveTo>
                <a:lnTo>
                  <a:pt x="1194237" y="2782495"/>
                </a:lnTo>
                <a:lnTo>
                  <a:pt x="1191450" y="2782029"/>
                </a:lnTo>
                <a:close/>
                <a:moveTo>
                  <a:pt x="1191400" y="2782021"/>
                </a:moveTo>
                <a:lnTo>
                  <a:pt x="1191450" y="2782029"/>
                </a:lnTo>
                <a:lnTo>
                  <a:pt x="1184741" y="2782436"/>
                </a:lnTo>
                <a:cubicBezTo>
                  <a:pt x="1184741" y="2781579"/>
                  <a:pt x="1187224" y="2781531"/>
                  <a:pt x="1191400" y="2782021"/>
                </a:cubicBezTo>
                <a:close/>
                <a:moveTo>
                  <a:pt x="980905" y="2775864"/>
                </a:moveTo>
                <a:cubicBezTo>
                  <a:pt x="980429" y="2778150"/>
                  <a:pt x="987954" y="2783389"/>
                  <a:pt x="982143" y="2783580"/>
                </a:cubicBezTo>
                <a:cubicBezTo>
                  <a:pt x="987763" y="2783389"/>
                  <a:pt x="980429" y="2778150"/>
                  <a:pt x="980905" y="2775864"/>
                </a:cubicBezTo>
                <a:close/>
                <a:moveTo>
                  <a:pt x="2145622" y="2769959"/>
                </a:moveTo>
                <a:cubicBezTo>
                  <a:pt x="2146765" y="2768625"/>
                  <a:pt x="2140860" y="2771006"/>
                  <a:pt x="2119619" y="2781198"/>
                </a:cubicBezTo>
                <a:cubicBezTo>
                  <a:pt x="2140479" y="2771006"/>
                  <a:pt x="2146765" y="2768625"/>
                  <a:pt x="2145622" y="2769959"/>
                </a:cubicBezTo>
                <a:close/>
                <a:moveTo>
                  <a:pt x="1129115" y="2769672"/>
                </a:moveTo>
                <a:lnTo>
                  <a:pt x="1129496" y="2769730"/>
                </a:lnTo>
                <a:lnTo>
                  <a:pt x="1129400" y="2769673"/>
                </a:lnTo>
                <a:lnTo>
                  <a:pt x="1129497" y="2769730"/>
                </a:lnTo>
                <a:lnTo>
                  <a:pt x="1144677" y="2772018"/>
                </a:lnTo>
                <a:cubicBezTo>
                  <a:pt x="1154118" y="2774173"/>
                  <a:pt x="1167644" y="2777674"/>
                  <a:pt x="1184741" y="2782436"/>
                </a:cubicBezTo>
                <a:cubicBezTo>
                  <a:pt x="1167644" y="2777864"/>
                  <a:pt x="1154118" y="2774364"/>
                  <a:pt x="1144677" y="2772161"/>
                </a:cubicBezTo>
                <a:lnTo>
                  <a:pt x="1129506" y="2769735"/>
                </a:lnTo>
                <a:lnTo>
                  <a:pt x="1131769" y="2771054"/>
                </a:lnTo>
                <a:cubicBezTo>
                  <a:pt x="1133115" y="2772126"/>
                  <a:pt x="1135258" y="2773674"/>
                  <a:pt x="1138925" y="2775293"/>
                </a:cubicBezTo>
                <a:lnTo>
                  <a:pt x="1129504" y="2769734"/>
                </a:lnTo>
                <a:close/>
                <a:moveTo>
                  <a:pt x="2174864" y="2767577"/>
                </a:moveTo>
                <a:cubicBezTo>
                  <a:pt x="2171911" y="2768434"/>
                  <a:pt x="2170197" y="2768434"/>
                  <a:pt x="2170197" y="2768434"/>
                </a:cubicBezTo>
                <a:lnTo>
                  <a:pt x="2170362" y="2768312"/>
                </a:lnTo>
                <a:close/>
                <a:moveTo>
                  <a:pt x="1671563" y="2764815"/>
                </a:moveTo>
                <a:cubicBezTo>
                  <a:pt x="1677659" y="2764911"/>
                  <a:pt x="1680707" y="2764911"/>
                  <a:pt x="1678230" y="2766720"/>
                </a:cubicBezTo>
                <a:cubicBezTo>
                  <a:pt x="1680707" y="2765291"/>
                  <a:pt x="1677659" y="2764815"/>
                  <a:pt x="1671563" y="2764815"/>
                </a:cubicBezTo>
                <a:close/>
                <a:moveTo>
                  <a:pt x="2108856" y="2762148"/>
                </a:moveTo>
                <a:lnTo>
                  <a:pt x="2107903" y="2763005"/>
                </a:lnTo>
                <a:cubicBezTo>
                  <a:pt x="2102331" y="2766539"/>
                  <a:pt x="2096540" y="2769721"/>
                  <a:pt x="2090568" y="2772530"/>
                </a:cubicBezTo>
                <a:cubicBezTo>
                  <a:pt x="2096521" y="2769749"/>
                  <a:pt x="2102283" y="2766558"/>
                  <a:pt x="2107808" y="2763005"/>
                </a:cubicBezTo>
                <a:cubicBezTo>
                  <a:pt x="2108198" y="2762767"/>
                  <a:pt x="2108551" y="2762481"/>
                  <a:pt x="2108856" y="2762148"/>
                </a:cubicBezTo>
                <a:close/>
                <a:moveTo>
                  <a:pt x="2179722" y="2761386"/>
                </a:moveTo>
                <a:lnTo>
                  <a:pt x="2170362" y="2768312"/>
                </a:lnTo>
                <a:lnTo>
                  <a:pt x="2170197" y="2768339"/>
                </a:lnTo>
                <a:cubicBezTo>
                  <a:pt x="2172988" y="2765539"/>
                  <a:pt x="2176207" y="2763196"/>
                  <a:pt x="2179722" y="2761386"/>
                </a:cubicBezTo>
                <a:close/>
                <a:moveTo>
                  <a:pt x="1496017" y="2760624"/>
                </a:moveTo>
                <a:cubicBezTo>
                  <a:pt x="1480682" y="2760815"/>
                  <a:pt x="1476777" y="2761767"/>
                  <a:pt x="1476015" y="2763101"/>
                </a:cubicBezTo>
                <a:cubicBezTo>
                  <a:pt x="1476967" y="2761767"/>
                  <a:pt x="1480682" y="2760624"/>
                  <a:pt x="1496017" y="2760624"/>
                </a:cubicBezTo>
                <a:close/>
                <a:moveTo>
                  <a:pt x="2106056" y="2758209"/>
                </a:moveTo>
                <a:lnTo>
                  <a:pt x="2106151" y="2758209"/>
                </a:lnTo>
                <a:lnTo>
                  <a:pt x="2107008" y="2760305"/>
                </a:lnTo>
                <a:lnTo>
                  <a:pt x="2106851" y="2759959"/>
                </a:lnTo>
                <a:close/>
                <a:moveTo>
                  <a:pt x="1949751" y="2757732"/>
                </a:moveTo>
                <a:lnTo>
                  <a:pt x="1920700" y="2768876"/>
                </a:lnTo>
                <a:lnTo>
                  <a:pt x="1899364" y="2776115"/>
                </a:lnTo>
                <a:lnTo>
                  <a:pt x="1920605" y="2768876"/>
                </a:lnTo>
                <a:close/>
                <a:moveTo>
                  <a:pt x="1662419" y="2747289"/>
                </a:moveTo>
                <a:cubicBezTo>
                  <a:pt x="1640035" y="2750909"/>
                  <a:pt x="1643369" y="2752528"/>
                  <a:pt x="1643369" y="2754433"/>
                </a:cubicBezTo>
                <a:cubicBezTo>
                  <a:pt x="1642988" y="2752528"/>
                  <a:pt x="1640035" y="2750909"/>
                  <a:pt x="1662419" y="2747289"/>
                </a:cubicBezTo>
                <a:close/>
                <a:moveTo>
                  <a:pt x="984143" y="2735383"/>
                </a:moveTo>
                <a:lnTo>
                  <a:pt x="988215" y="2735489"/>
                </a:lnTo>
                <a:lnTo>
                  <a:pt x="988216" y="2735490"/>
                </a:lnTo>
                <a:cubicBezTo>
                  <a:pt x="988501" y="2736264"/>
                  <a:pt x="987858" y="2736574"/>
                  <a:pt x="984143" y="2735383"/>
                </a:cubicBezTo>
                <a:close/>
                <a:moveTo>
                  <a:pt x="1465632" y="2730810"/>
                </a:moveTo>
                <a:cubicBezTo>
                  <a:pt x="1461346" y="2732049"/>
                  <a:pt x="1466395" y="2733858"/>
                  <a:pt x="1464204" y="2735192"/>
                </a:cubicBezTo>
                <a:cubicBezTo>
                  <a:pt x="1466299" y="2733858"/>
                  <a:pt x="1461251" y="2732049"/>
                  <a:pt x="1465632" y="2730810"/>
                </a:cubicBezTo>
                <a:close/>
                <a:moveTo>
                  <a:pt x="990653" y="2730633"/>
                </a:moveTo>
                <a:lnTo>
                  <a:pt x="990824" y="2730752"/>
                </a:lnTo>
                <a:cubicBezTo>
                  <a:pt x="991693" y="2732073"/>
                  <a:pt x="990336" y="2732335"/>
                  <a:pt x="988907" y="2732335"/>
                </a:cubicBezTo>
                <a:close/>
                <a:moveTo>
                  <a:pt x="1735762" y="2725191"/>
                </a:moveTo>
                <a:cubicBezTo>
                  <a:pt x="1738429" y="2726144"/>
                  <a:pt x="1734047" y="2727763"/>
                  <a:pt x="1723665" y="2730144"/>
                </a:cubicBezTo>
                <a:cubicBezTo>
                  <a:pt x="1734047" y="2727763"/>
                  <a:pt x="1738333" y="2726144"/>
                  <a:pt x="1735762" y="2725191"/>
                </a:cubicBezTo>
                <a:close/>
                <a:moveTo>
                  <a:pt x="979382" y="2722810"/>
                </a:moveTo>
                <a:cubicBezTo>
                  <a:pt x="986859" y="2726954"/>
                  <a:pt x="989955" y="2729192"/>
                  <a:pt x="990824" y="2730466"/>
                </a:cubicBezTo>
                <a:lnTo>
                  <a:pt x="990653" y="2730633"/>
                </a:lnTo>
                <a:close/>
                <a:moveTo>
                  <a:pt x="2050022" y="2721739"/>
                </a:moveTo>
                <a:lnTo>
                  <a:pt x="2050015" y="2721750"/>
                </a:lnTo>
                <a:cubicBezTo>
                  <a:pt x="2048325" y="2723691"/>
                  <a:pt x="2045658" y="2726048"/>
                  <a:pt x="2041324" y="2729096"/>
                </a:cubicBezTo>
                <a:close/>
                <a:moveTo>
                  <a:pt x="1751255" y="2719774"/>
                </a:moveTo>
                <a:lnTo>
                  <a:pt x="1740429" y="2722048"/>
                </a:lnTo>
                <a:cubicBezTo>
                  <a:pt x="1739820" y="2721981"/>
                  <a:pt x="1739239" y="2721791"/>
                  <a:pt x="1738715" y="2721476"/>
                </a:cubicBezTo>
                <a:cubicBezTo>
                  <a:pt x="1739277" y="2721628"/>
                  <a:pt x="1739867" y="2721628"/>
                  <a:pt x="1740429" y="2721476"/>
                </a:cubicBezTo>
                <a:close/>
                <a:moveTo>
                  <a:pt x="2406227" y="2717285"/>
                </a:moveTo>
                <a:lnTo>
                  <a:pt x="2388415" y="2731001"/>
                </a:lnTo>
                <a:lnTo>
                  <a:pt x="2388327" y="2731228"/>
                </a:lnTo>
                <a:lnTo>
                  <a:pt x="2388129" y="2731382"/>
                </a:lnTo>
                <a:lnTo>
                  <a:pt x="2387531" y="2732919"/>
                </a:lnTo>
                <a:lnTo>
                  <a:pt x="2358221" y="2760433"/>
                </a:lnTo>
                <a:lnTo>
                  <a:pt x="2358221" y="2760814"/>
                </a:lnTo>
                <a:cubicBezTo>
                  <a:pt x="2369098" y="2752841"/>
                  <a:pt x="2378918" y="2743526"/>
                  <a:pt x="2387462" y="2733096"/>
                </a:cubicBezTo>
                <a:lnTo>
                  <a:pt x="2387531" y="2732919"/>
                </a:lnTo>
                <a:lnTo>
                  <a:pt x="2387748" y="2732715"/>
                </a:lnTo>
                <a:lnTo>
                  <a:pt x="2388327" y="2731228"/>
                </a:lnTo>
                <a:close/>
                <a:moveTo>
                  <a:pt x="1769004" y="2717285"/>
                </a:moveTo>
                <a:cubicBezTo>
                  <a:pt x="1767147" y="2717285"/>
                  <a:pt x="1763623" y="2717809"/>
                  <a:pt x="1758753" y="2718595"/>
                </a:cubicBezTo>
                <a:lnTo>
                  <a:pt x="1751255" y="2719774"/>
                </a:lnTo>
                <a:lnTo>
                  <a:pt x="1758396" y="2718274"/>
                </a:lnTo>
                <a:cubicBezTo>
                  <a:pt x="1763266" y="2717405"/>
                  <a:pt x="1766909" y="2717000"/>
                  <a:pt x="1769004" y="2717285"/>
                </a:cubicBezTo>
                <a:close/>
                <a:moveTo>
                  <a:pt x="2052849" y="2716904"/>
                </a:moveTo>
                <a:lnTo>
                  <a:pt x="2052629" y="2717283"/>
                </a:lnTo>
                <a:lnTo>
                  <a:pt x="2050051" y="2721714"/>
                </a:lnTo>
                <a:lnTo>
                  <a:pt x="2050022" y="2721739"/>
                </a:lnTo>
                <a:lnTo>
                  <a:pt x="2052627" y="2717284"/>
                </a:lnTo>
                <a:close/>
                <a:moveTo>
                  <a:pt x="778023" y="2714618"/>
                </a:moveTo>
                <a:lnTo>
                  <a:pt x="786500" y="2720334"/>
                </a:lnTo>
                <a:cubicBezTo>
                  <a:pt x="791453" y="2723763"/>
                  <a:pt x="795263" y="2726811"/>
                  <a:pt x="798787" y="2729383"/>
                </a:cubicBezTo>
                <a:cubicBezTo>
                  <a:pt x="795263" y="2726620"/>
                  <a:pt x="791453" y="2723763"/>
                  <a:pt x="786405" y="2720334"/>
                </a:cubicBezTo>
                <a:close/>
                <a:moveTo>
                  <a:pt x="2041704" y="2712713"/>
                </a:moveTo>
                <a:cubicBezTo>
                  <a:pt x="2041895" y="2713856"/>
                  <a:pt x="2007986" y="2729858"/>
                  <a:pt x="2008843" y="2730334"/>
                </a:cubicBezTo>
                <a:cubicBezTo>
                  <a:pt x="2007986" y="2729858"/>
                  <a:pt x="2041704" y="2713856"/>
                  <a:pt x="2041704" y="2712713"/>
                </a:cubicBezTo>
                <a:close/>
                <a:moveTo>
                  <a:pt x="1153117" y="2710713"/>
                </a:moveTo>
                <a:cubicBezTo>
                  <a:pt x="1182263" y="2716905"/>
                  <a:pt x="1221316" y="2727668"/>
                  <a:pt x="1257892" y="2734621"/>
                </a:cubicBezTo>
                <a:cubicBezTo>
                  <a:pt x="1221316" y="2727668"/>
                  <a:pt x="1182263" y="2717286"/>
                  <a:pt x="1153117" y="2710713"/>
                </a:cubicBezTo>
                <a:close/>
                <a:moveTo>
                  <a:pt x="1873588" y="2706141"/>
                </a:moveTo>
                <a:lnTo>
                  <a:pt x="1855490" y="2713475"/>
                </a:lnTo>
                <a:lnTo>
                  <a:pt x="1821581" y="2723000"/>
                </a:lnTo>
                <a:cubicBezTo>
                  <a:pt x="1810151" y="2725953"/>
                  <a:pt x="1798245" y="2728811"/>
                  <a:pt x="1787196" y="2731192"/>
                </a:cubicBezTo>
                <a:cubicBezTo>
                  <a:pt x="1776147" y="2733573"/>
                  <a:pt x="1767194" y="2735764"/>
                  <a:pt x="1759955" y="2737764"/>
                </a:cubicBezTo>
                <a:cubicBezTo>
                  <a:pt x="1754278" y="2739021"/>
                  <a:pt x="1748677" y="2740612"/>
                  <a:pt x="1743191" y="2742527"/>
                </a:cubicBezTo>
                <a:cubicBezTo>
                  <a:pt x="1733542" y="2743974"/>
                  <a:pt x="1723998" y="2746041"/>
                  <a:pt x="1714616" y="2748718"/>
                </a:cubicBezTo>
                <a:cubicBezTo>
                  <a:pt x="1698328" y="2752242"/>
                  <a:pt x="1681754" y="2754147"/>
                  <a:pt x="1665276" y="2756528"/>
                </a:cubicBezTo>
                <a:cubicBezTo>
                  <a:pt x="1648703" y="2758814"/>
                  <a:pt x="1632225" y="2761386"/>
                  <a:pt x="1615746" y="2762910"/>
                </a:cubicBezTo>
                <a:cubicBezTo>
                  <a:pt x="1589171" y="2764339"/>
                  <a:pt x="1568407" y="2765482"/>
                  <a:pt x="1567550" y="2762910"/>
                </a:cubicBezTo>
                <a:cubicBezTo>
                  <a:pt x="1577932" y="2761958"/>
                  <a:pt x="1582694" y="2760719"/>
                  <a:pt x="1581932" y="2759957"/>
                </a:cubicBezTo>
                <a:lnTo>
                  <a:pt x="1612603" y="2757576"/>
                </a:lnTo>
                <a:cubicBezTo>
                  <a:pt x="1622795" y="2756624"/>
                  <a:pt x="1633082" y="2756338"/>
                  <a:pt x="1643273" y="2754719"/>
                </a:cubicBezTo>
                <a:cubicBezTo>
                  <a:pt x="1658494" y="2752376"/>
                  <a:pt x="1673496" y="2748804"/>
                  <a:pt x="1688136" y="2744051"/>
                </a:cubicBezTo>
                <a:cubicBezTo>
                  <a:pt x="1709567" y="2740526"/>
                  <a:pt x="1730522" y="2737478"/>
                  <a:pt x="1751287" y="2733287"/>
                </a:cubicBezTo>
                <a:cubicBezTo>
                  <a:pt x="1772051" y="2729096"/>
                  <a:pt x="1792626" y="2724524"/>
                  <a:pt x="1813580" y="2719571"/>
                </a:cubicBezTo>
                <a:cubicBezTo>
                  <a:pt x="1825963" y="2716999"/>
                  <a:pt x="1838155" y="2713761"/>
                  <a:pt x="1850442" y="2710808"/>
                </a:cubicBezTo>
                <a:cubicBezTo>
                  <a:pt x="1858281" y="2709932"/>
                  <a:pt x="1866025" y="2708370"/>
                  <a:pt x="1873588" y="2706141"/>
                </a:cubicBezTo>
                <a:close/>
                <a:moveTo>
                  <a:pt x="1887685" y="2701188"/>
                </a:moveTo>
                <a:cubicBezTo>
                  <a:pt x="1883361" y="2701655"/>
                  <a:pt x="1879084" y="2702512"/>
                  <a:pt x="1874922" y="2703760"/>
                </a:cubicBezTo>
                <a:lnTo>
                  <a:pt x="1867683" y="2705475"/>
                </a:lnTo>
                <a:lnTo>
                  <a:pt x="1874826" y="2703760"/>
                </a:lnTo>
                <a:cubicBezTo>
                  <a:pt x="1879027" y="2702522"/>
                  <a:pt x="1883332" y="2701664"/>
                  <a:pt x="1887685" y="2701188"/>
                </a:cubicBezTo>
                <a:close/>
                <a:moveTo>
                  <a:pt x="1916927" y="2700235"/>
                </a:moveTo>
                <a:cubicBezTo>
                  <a:pt x="1897973" y="2707760"/>
                  <a:pt x="1886924" y="2712903"/>
                  <a:pt x="1887114" y="2714808"/>
                </a:cubicBezTo>
                <a:cubicBezTo>
                  <a:pt x="1886828" y="2712903"/>
                  <a:pt x="1897877" y="2707760"/>
                  <a:pt x="1916927" y="2700235"/>
                </a:cubicBezTo>
                <a:close/>
                <a:moveTo>
                  <a:pt x="1945787" y="2696330"/>
                </a:moveTo>
                <a:lnTo>
                  <a:pt x="1940072" y="2698426"/>
                </a:lnTo>
                <a:lnTo>
                  <a:pt x="1918451" y="2705665"/>
                </a:lnTo>
                <a:lnTo>
                  <a:pt x="1940453" y="2698235"/>
                </a:lnTo>
                <a:close/>
                <a:moveTo>
                  <a:pt x="913468" y="2696330"/>
                </a:moveTo>
                <a:cubicBezTo>
                  <a:pt x="937271" y="2709742"/>
                  <a:pt x="961750" y="2721915"/>
                  <a:pt x="986810" y="2732811"/>
                </a:cubicBezTo>
                <a:cubicBezTo>
                  <a:pt x="986810" y="2733478"/>
                  <a:pt x="988001" y="2734716"/>
                  <a:pt x="988263" y="2735490"/>
                </a:cubicBezTo>
                <a:lnTo>
                  <a:pt x="988215" y="2735489"/>
                </a:lnTo>
                <a:lnTo>
                  <a:pt x="986715" y="2732811"/>
                </a:lnTo>
                <a:cubicBezTo>
                  <a:pt x="961693" y="2721896"/>
                  <a:pt x="937252" y="2709723"/>
                  <a:pt x="913468" y="2696330"/>
                </a:cubicBezTo>
                <a:close/>
                <a:moveTo>
                  <a:pt x="870951" y="2688556"/>
                </a:moveTo>
                <a:lnTo>
                  <a:pt x="870962" y="2688581"/>
                </a:lnTo>
                <a:cubicBezTo>
                  <a:pt x="870583" y="2689103"/>
                  <a:pt x="869654" y="2689353"/>
                  <a:pt x="868987" y="2689758"/>
                </a:cubicBezTo>
                <a:close/>
                <a:moveTo>
                  <a:pt x="870901" y="2688450"/>
                </a:moveTo>
                <a:lnTo>
                  <a:pt x="870976" y="2688541"/>
                </a:lnTo>
                <a:lnTo>
                  <a:pt x="870951" y="2688556"/>
                </a:lnTo>
                <a:close/>
                <a:moveTo>
                  <a:pt x="867216" y="2683977"/>
                </a:moveTo>
                <a:lnTo>
                  <a:pt x="869642" y="2685770"/>
                </a:lnTo>
                <a:lnTo>
                  <a:pt x="870901" y="2688450"/>
                </a:lnTo>
                <a:close/>
                <a:moveTo>
                  <a:pt x="768879" y="2672232"/>
                </a:moveTo>
                <a:cubicBezTo>
                  <a:pt x="812789" y="2699283"/>
                  <a:pt x="849270" y="2722143"/>
                  <a:pt x="888513" y="2743098"/>
                </a:cubicBezTo>
                <a:cubicBezTo>
                  <a:pt x="849270" y="2722048"/>
                  <a:pt x="812313" y="2699283"/>
                  <a:pt x="768879" y="2672232"/>
                </a:cubicBezTo>
                <a:close/>
                <a:moveTo>
                  <a:pt x="768784" y="2672232"/>
                </a:moveTo>
                <a:cubicBezTo>
                  <a:pt x="773927" y="2676518"/>
                  <a:pt x="785071" y="2684710"/>
                  <a:pt x="792501" y="2690329"/>
                </a:cubicBezTo>
                <a:cubicBezTo>
                  <a:pt x="785071" y="2684805"/>
                  <a:pt x="774022" y="2676518"/>
                  <a:pt x="768784" y="2672232"/>
                </a:cubicBezTo>
                <a:close/>
                <a:moveTo>
                  <a:pt x="837650" y="2664993"/>
                </a:moveTo>
                <a:cubicBezTo>
                  <a:pt x="853009" y="2673887"/>
                  <a:pt x="861631" y="2679366"/>
                  <a:pt x="866267" y="2682825"/>
                </a:cubicBezTo>
                <a:lnTo>
                  <a:pt x="867216" y="2683977"/>
                </a:lnTo>
                <a:lnTo>
                  <a:pt x="860160" y="2678761"/>
                </a:lnTo>
                <a:cubicBezTo>
                  <a:pt x="855099" y="2675441"/>
                  <a:pt x="847866" y="2670994"/>
                  <a:pt x="837650" y="2664993"/>
                </a:cubicBezTo>
                <a:close/>
                <a:moveTo>
                  <a:pt x="727255" y="2652610"/>
                </a:moveTo>
                <a:cubicBezTo>
                  <a:pt x="730779" y="2653943"/>
                  <a:pt x="736018" y="2657182"/>
                  <a:pt x="735922" y="2656325"/>
                </a:cubicBezTo>
                <a:cubicBezTo>
                  <a:pt x="736018" y="2657182"/>
                  <a:pt x="730398" y="2653943"/>
                  <a:pt x="727255" y="2652610"/>
                </a:cubicBezTo>
                <a:close/>
                <a:moveTo>
                  <a:pt x="843555" y="2650991"/>
                </a:moveTo>
                <a:cubicBezTo>
                  <a:pt x="850413" y="2653725"/>
                  <a:pt x="857014" y="2657068"/>
                  <a:pt x="863272" y="2660993"/>
                </a:cubicBezTo>
                <a:cubicBezTo>
                  <a:pt x="874130" y="2666375"/>
                  <a:pt x="884455" y="2672756"/>
                  <a:pt x="894133" y="2680043"/>
                </a:cubicBezTo>
                <a:cubicBezTo>
                  <a:pt x="884798" y="2675947"/>
                  <a:pt x="875464" y="2671375"/>
                  <a:pt x="866510" y="2666422"/>
                </a:cubicBezTo>
                <a:cubicBezTo>
                  <a:pt x="853080" y="2658326"/>
                  <a:pt x="840221" y="2650991"/>
                  <a:pt x="843555" y="2650991"/>
                </a:cubicBezTo>
                <a:close/>
                <a:moveTo>
                  <a:pt x="1083204" y="2650896"/>
                </a:moveTo>
                <a:cubicBezTo>
                  <a:pt x="1125400" y="2666993"/>
                  <a:pt x="1134449" y="2673375"/>
                  <a:pt x="1140354" y="2678423"/>
                </a:cubicBezTo>
                <a:cubicBezTo>
                  <a:pt x="1134068" y="2673375"/>
                  <a:pt x="1125019" y="2666993"/>
                  <a:pt x="1083204" y="2650896"/>
                </a:cubicBezTo>
                <a:close/>
                <a:moveTo>
                  <a:pt x="866034" y="2647182"/>
                </a:moveTo>
                <a:cubicBezTo>
                  <a:pt x="872606" y="2651563"/>
                  <a:pt x="875083" y="2654135"/>
                  <a:pt x="875559" y="2655754"/>
                </a:cubicBezTo>
                <a:lnTo>
                  <a:pt x="875559" y="2656040"/>
                </a:lnTo>
                <a:cubicBezTo>
                  <a:pt x="875559" y="2654421"/>
                  <a:pt x="872606" y="2651849"/>
                  <a:pt x="866034" y="2647182"/>
                </a:cubicBezTo>
                <a:close/>
                <a:moveTo>
                  <a:pt x="808942" y="2644099"/>
                </a:moveTo>
                <a:lnTo>
                  <a:pt x="815133" y="2652195"/>
                </a:lnTo>
                <a:lnTo>
                  <a:pt x="815133" y="2652291"/>
                </a:lnTo>
                <a:close/>
                <a:moveTo>
                  <a:pt x="842793" y="2641086"/>
                </a:moveTo>
                <a:lnTo>
                  <a:pt x="871368" y="2656992"/>
                </a:lnTo>
                <a:lnTo>
                  <a:pt x="875559" y="2656231"/>
                </a:lnTo>
                <a:lnTo>
                  <a:pt x="875559" y="2656040"/>
                </a:lnTo>
                <a:cubicBezTo>
                  <a:pt x="886513" y="2662231"/>
                  <a:pt x="898133" y="2667089"/>
                  <a:pt x="909373" y="2672613"/>
                </a:cubicBezTo>
                <a:lnTo>
                  <a:pt x="943472" y="2688711"/>
                </a:lnTo>
                <a:lnTo>
                  <a:pt x="978715" y="2703950"/>
                </a:lnTo>
                <a:lnTo>
                  <a:pt x="1015672" y="2720143"/>
                </a:lnTo>
                <a:lnTo>
                  <a:pt x="1052248" y="2737002"/>
                </a:lnTo>
                <a:cubicBezTo>
                  <a:pt x="1065297" y="2742717"/>
                  <a:pt x="1080061" y="2747766"/>
                  <a:pt x="1097491" y="2753957"/>
                </a:cubicBezTo>
                <a:cubicBezTo>
                  <a:pt x="1119399" y="2764815"/>
                  <a:pt x="1100920" y="2761862"/>
                  <a:pt x="1093015" y="2762529"/>
                </a:cubicBezTo>
                <a:lnTo>
                  <a:pt x="1067964" y="2754243"/>
                </a:lnTo>
                <a:cubicBezTo>
                  <a:pt x="1059582" y="2751575"/>
                  <a:pt x="1051295" y="2748813"/>
                  <a:pt x="1043104" y="2745480"/>
                </a:cubicBezTo>
                <a:lnTo>
                  <a:pt x="993955" y="2726430"/>
                </a:lnTo>
                <a:lnTo>
                  <a:pt x="979382" y="2722810"/>
                </a:lnTo>
                <a:cubicBezTo>
                  <a:pt x="958912" y="2715438"/>
                  <a:pt x="939300" y="2705855"/>
                  <a:pt x="920898" y="2694235"/>
                </a:cubicBezTo>
                <a:cubicBezTo>
                  <a:pt x="927842" y="2697779"/>
                  <a:pt x="934966" y="2700960"/>
                  <a:pt x="942234" y="2703760"/>
                </a:cubicBezTo>
                <a:cubicBezTo>
                  <a:pt x="945949" y="2704903"/>
                  <a:pt x="946425" y="2704808"/>
                  <a:pt x="944901" y="2703760"/>
                </a:cubicBezTo>
                <a:lnTo>
                  <a:pt x="935376" y="2698616"/>
                </a:lnTo>
                <a:lnTo>
                  <a:pt x="921279" y="2690425"/>
                </a:lnTo>
                <a:cubicBezTo>
                  <a:pt x="906706" y="2682043"/>
                  <a:pt x="888513" y="2672518"/>
                  <a:pt x="873654" y="2662993"/>
                </a:cubicBezTo>
                <a:cubicBezTo>
                  <a:pt x="862767" y="2656583"/>
                  <a:pt x="852442" y="2649248"/>
                  <a:pt x="842793" y="2641086"/>
                </a:cubicBezTo>
                <a:close/>
                <a:moveTo>
                  <a:pt x="2076280" y="2626417"/>
                </a:moveTo>
                <a:lnTo>
                  <a:pt x="2050944" y="2639467"/>
                </a:lnTo>
                <a:cubicBezTo>
                  <a:pt x="2016654" y="2656040"/>
                  <a:pt x="1979792" y="2671375"/>
                  <a:pt x="1943788" y="2685472"/>
                </a:cubicBezTo>
                <a:cubicBezTo>
                  <a:pt x="1979792" y="2671375"/>
                  <a:pt x="2016368" y="2656040"/>
                  <a:pt x="2050849" y="2639467"/>
                </a:cubicBezTo>
                <a:close/>
                <a:moveTo>
                  <a:pt x="2504469" y="2619984"/>
                </a:moveTo>
                <a:lnTo>
                  <a:pt x="2493380" y="2629655"/>
                </a:lnTo>
                <a:cubicBezTo>
                  <a:pt x="2493952" y="2626417"/>
                  <a:pt x="2488999" y="2628512"/>
                  <a:pt x="2477379" y="2636894"/>
                </a:cubicBezTo>
                <a:cubicBezTo>
                  <a:pt x="2471568" y="2640990"/>
                  <a:pt x="2464139" y="2646990"/>
                  <a:pt x="2454900" y="2654229"/>
                </a:cubicBezTo>
                <a:cubicBezTo>
                  <a:pt x="2445660" y="2661469"/>
                  <a:pt x="2433945" y="2670041"/>
                  <a:pt x="2420419" y="2680519"/>
                </a:cubicBezTo>
                <a:cubicBezTo>
                  <a:pt x="2413085" y="2684995"/>
                  <a:pt x="2403369" y="2692329"/>
                  <a:pt x="2391844" y="2701283"/>
                </a:cubicBezTo>
                <a:lnTo>
                  <a:pt x="2386652" y="2704036"/>
                </a:lnTo>
                <a:lnTo>
                  <a:pt x="2361840" y="2717190"/>
                </a:lnTo>
                <a:lnTo>
                  <a:pt x="2327645" y="2735001"/>
                </a:lnTo>
                <a:cubicBezTo>
                  <a:pt x="2303928" y="2748813"/>
                  <a:pt x="2289260" y="2755766"/>
                  <a:pt x="2271162" y="2765291"/>
                </a:cubicBezTo>
                <a:cubicBezTo>
                  <a:pt x="2262018" y="2770149"/>
                  <a:pt x="2251636" y="2774816"/>
                  <a:pt x="2238872" y="2781674"/>
                </a:cubicBezTo>
                <a:lnTo>
                  <a:pt x="2217632" y="2793199"/>
                </a:lnTo>
                <a:lnTo>
                  <a:pt x="2205154" y="2800248"/>
                </a:lnTo>
                <a:lnTo>
                  <a:pt x="2190867" y="2807582"/>
                </a:lnTo>
                <a:cubicBezTo>
                  <a:pt x="2139527" y="2829490"/>
                  <a:pt x="2063041" y="2863779"/>
                  <a:pt x="1981317" y="2891402"/>
                </a:cubicBezTo>
                <a:cubicBezTo>
                  <a:pt x="1973982" y="2894260"/>
                  <a:pt x="1965791" y="2897879"/>
                  <a:pt x="1956837" y="2900927"/>
                </a:cubicBezTo>
                <a:cubicBezTo>
                  <a:pt x="1947884" y="2903975"/>
                  <a:pt x="1938359" y="2907594"/>
                  <a:pt x="1928262" y="2910452"/>
                </a:cubicBezTo>
                <a:cubicBezTo>
                  <a:pt x="1907974" y="2916452"/>
                  <a:pt x="1886257" y="2923120"/>
                  <a:pt x="1864540" y="2928740"/>
                </a:cubicBezTo>
                <a:lnTo>
                  <a:pt x="1826440" y="2937312"/>
                </a:lnTo>
                <a:cubicBezTo>
                  <a:pt x="1813391" y="2940170"/>
                  <a:pt x="1800437" y="2943504"/>
                  <a:pt x="1787292" y="2945504"/>
                </a:cubicBezTo>
                <a:lnTo>
                  <a:pt x="1748240" y="2952171"/>
                </a:lnTo>
                <a:lnTo>
                  <a:pt x="1729190" y="2955219"/>
                </a:lnTo>
                <a:lnTo>
                  <a:pt x="1710140" y="2957124"/>
                </a:lnTo>
                <a:cubicBezTo>
                  <a:pt x="1681755" y="2959696"/>
                  <a:pt x="1667753" y="2962934"/>
                  <a:pt x="1667944" y="2964459"/>
                </a:cubicBezTo>
                <a:cubicBezTo>
                  <a:pt x="1668135" y="2965983"/>
                  <a:pt x="1674897" y="2967792"/>
                  <a:pt x="1678707" y="2967792"/>
                </a:cubicBezTo>
                <a:cubicBezTo>
                  <a:pt x="1682517" y="2967792"/>
                  <a:pt x="1684041" y="2967792"/>
                  <a:pt x="1683279" y="2967792"/>
                </a:cubicBezTo>
                <a:lnTo>
                  <a:pt x="1729857" y="2963411"/>
                </a:lnTo>
                <a:lnTo>
                  <a:pt x="1748907" y="2962744"/>
                </a:lnTo>
                <a:lnTo>
                  <a:pt x="1732047" y="2965602"/>
                </a:lnTo>
                <a:cubicBezTo>
                  <a:pt x="1726427" y="2966459"/>
                  <a:pt x="1720712" y="2966935"/>
                  <a:pt x="1715093" y="2967697"/>
                </a:cubicBezTo>
                <a:lnTo>
                  <a:pt x="1681088" y="2971603"/>
                </a:lnTo>
                <a:cubicBezTo>
                  <a:pt x="1656704" y="2975222"/>
                  <a:pt x="1633178" y="2976174"/>
                  <a:pt x="1610318" y="2977508"/>
                </a:cubicBezTo>
                <a:cubicBezTo>
                  <a:pt x="1598888" y="2978079"/>
                  <a:pt x="1587648" y="2979127"/>
                  <a:pt x="1576409" y="2979127"/>
                </a:cubicBezTo>
                <a:lnTo>
                  <a:pt x="1542690" y="2979127"/>
                </a:lnTo>
                <a:cubicBezTo>
                  <a:pt x="1531079" y="2979889"/>
                  <a:pt x="1519440" y="2979889"/>
                  <a:pt x="1507829" y="2979127"/>
                </a:cubicBezTo>
                <a:lnTo>
                  <a:pt x="1441154" y="2977793"/>
                </a:lnTo>
                <a:cubicBezTo>
                  <a:pt x="1429152" y="2977699"/>
                  <a:pt x="1417246" y="2976270"/>
                  <a:pt x="1405340" y="2975412"/>
                </a:cubicBezTo>
                <a:lnTo>
                  <a:pt x="1369526" y="2972555"/>
                </a:lnTo>
                <a:lnTo>
                  <a:pt x="1301041" y="2963030"/>
                </a:lnTo>
                <a:cubicBezTo>
                  <a:pt x="1295707" y="2963030"/>
                  <a:pt x="1289611" y="2963125"/>
                  <a:pt x="1282944" y="2962363"/>
                </a:cubicBezTo>
                <a:cubicBezTo>
                  <a:pt x="1276276" y="2961601"/>
                  <a:pt x="1268751" y="2960553"/>
                  <a:pt x="1260560" y="2959410"/>
                </a:cubicBezTo>
                <a:cubicBezTo>
                  <a:pt x="1244177" y="2956839"/>
                  <a:pt x="1224746" y="2954076"/>
                  <a:pt x="1202648" y="2949218"/>
                </a:cubicBezTo>
                <a:cubicBezTo>
                  <a:pt x="1177311" y="2943504"/>
                  <a:pt x="1153308" y="2938360"/>
                  <a:pt x="1134258" y="2933979"/>
                </a:cubicBezTo>
                <a:cubicBezTo>
                  <a:pt x="1119856" y="2930131"/>
                  <a:pt x="1105226" y="2927245"/>
                  <a:pt x="1090443" y="2925311"/>
                </a:cubicBezTo>
                <a:cubicBezTo>
                  <a:pt x="1097492" y="2928359"/>
                  <a:pt x="1106255" y="2931883"/>
                  <a:pt x="1116542" y="2934836"/>
                </a:cubicBezTo>
                <a:cubicBezTo>
                  <a:pt x="1126829" y="2937789"/>
                  <a:pt x="1138259" y="2941599"/>
                  <a:pt x="1150260" y="2944361"/>
                </a:cubicBezTo>
                <a:cubicBezTo>
                  <a:pt x="1174073" y="2950267"/>
                  <a:pt x="1198552" y="2956839"/>
                  <a:pt x="1215792" y="2961411"/>
                </a:cubicBezTo>
                <a:cubicBezTo>
                  <a:pt x="1239128" y="2967316"/>
                  <a:pt x="1259321" y="2972269"/>
                  <a:pt x="1211125" y="2964935"/>
                </a:cubicBezTo>
                <a:cubicBezTo>
                  <a:pt x="1209125" y="2964459"/>
                  <a:pt x="1207029" y="2964077"/>
                  <a:pt x="1205029" y="2963506"/>
                </a:cubicBezTo>
                <a:lnTo>
                  <a:pt x="1198838" y="2962268"/>
                </a:lnTo>
                <a:cubicBezTo>
                  <a:pt x="1182521" y="2957953"/>
                  <a:pt x="1165719" y="2953724"/>
                  <a:pt x="1148451" y="2949600"/>
                </a:cubicBezTo>
                <a:lnTo>
                  <a:pt x="1135496" y="2946456"/>
                </a:lnTo>
                <a:lnTo>
                  <a:pt x="1122447" y="2942837"/>
                </a:lnTo>
                <a:lnTo>
                  <a:pt x="1096063" y="2935693"/>
                </a:lnTo>
                <a:cubicBezTo>
                  <a:pt x="1083585" y="2931788"/>
                  <a:pt x="1070917" y="2928454"/>
                  <a:pt x="1058630" y="2923978"/>
                </a:cubicBezTo>
                <a:cubicBezTo>
                  <a:pt x="950530" y="2885735"/>
                  <a:pt x="846356" y="2837186"/>
                  <a:pt x="747543" y="2779007"/>
                </a:cubicBezTo>
                <a:cubicBezTo>
                  <a:pt x="725826" y="2765862"/>
                  <a:pt x="722016" y="2763862"/>
                  <a:pt x="732208" y="2772054"/>
                </a:cubicBezTo>
                <a:cubicBezTo>
                  <a:pt x="794930" y="2812402"/>
                  <a:pt x="860586" y="2847997"/>
                  <a:pt x="928613" y="2878543"/>
                </a:cubicBezTo>
                <a:cubicBezTo>
                  <a:pt x="940329" y="2882829"/>
                  <a:pt x="941568" y="2884068"/>
                  <a:pt x="940329" y="2884068"/>
                </a:cubicBezTo>
                <a:lnTo>
                  <a:pt x="991859" y="2905499"/>
                </a:lnTo>
                <a:cubicBezTo>
                  <a:pt x="996184" y="2907613"/>
                  <a:pt x="1000680" y="2909366"/>
                  <a:pt x="1005290" y="2910738"/>
                </a:cubicBezTo>
                <a:lnTo>
                  <a:pt x="1041389" y="2923787"/>
                </a:lnTo>
                <a:cubicBezTo>
                  <a:pt x="1052534" y="2927502"/>
                  <a:pt x="1063583" y="2931693"/>
                  <a:pt x="1074918" y="2934646"/>
                </a:cubicBezTo>
                <a:lnTo>
                  <a:pt x="1117113" y="2946647"/>
                </a:lnTo>
                <a:cubicBezTo>
                  <a:pt x="1124162" y="2948552"/>
                  <a:pt x="1131115" y="2950838"/>
                  <a:pt x="1138259" y="2952457"/>
                </a:cubicBezTo>
                <a:lnTo>
                  <a:pt x="1159595" y="2957410"/>
                </a:lnTo>
                <a:lnTo>
                  <a:pt x="1193504" y="2964840"/>
                </a:lnTo>
                <a:cubicBezTo>
                  <a:pt x="1207505" y="2968745"/>
                  <a:pt x="1219221" y="2971031"/>
                  <a:pt x="1223222" y="2972841"/>
                </a:cubicBezTo>
                <a:lnTo>
                  <a:pt x="1227889" y="2973602"/>
                </a:lnTo>
                <a:lnTo>
                  <a:pt x="1243796" y="2975603"/>
                </a:lnTo>
                <a:cubicBezTo>
                  <a:pt x="1258560" y="2978270"/>
                  <a:pt x="1273133" y="2981699"/>
                  <a:pt x="1287896" y="2983699"/>
                </a:cubicBezTo>
                <a:lnTo>
                  <a:pt x="1332378" y="2989986"/>
                </a:lnTo>
                <a:cubicBezTo>
                  <a:pt x="1350857" y="2993034"/>
                  <a:pt x="1369907" y="2994748"/>
                  <a:pt x="1388957" y="2996272"/>
                </a:cubicBezTo>
                <a:cubicBezTo>
                  <a:pt x="1408007" y="2997796"/>
                  <a:pt x="1427057" y="3000558"/>
                  <a:pt x="1446107" y="3000558"/>
                </a:cubicBezTo>
                <a:lnTo>
                  <a:pt x="1503257" y="3002844"/>
                </a:lnTo>
                <a:cubicBezTo>
                  <a:pt x="1522307" y="3002940"/>
                  <a:pt x="1541357" y="3002368"/>
                  <a:pt x="1560407" y="3002368"/>
                </a:cubicBezTo>
                <a:cubicBezTo>
                  <a:pt x="1557359" y="3005035"/>
                  <a:pt x="1549739" y="3007511"/>
                  <a:pt x="1530022" y="3009607"/>
                </a:cubicBezTo>
                <a:cubicBezTo>
                  <a:pt x="1495503" y="3012255"/>
                  <a:pt x="1460842" y="3012445"/>
                  <a:pt x="1426295" y="3010179"/>
                </a:cubicBezTo>
                <a:cubicBezTo>
                  <a:pt x="1410102" y="3008940"/>
                  <a:pt x="1393243" y="3008369"/>
                  <a:pt x="1376479" y="3007321"/>
                </a:cubicBezTo>
                <a:cubicBezTo>
                  <a:pt x="1355524" y="3006464"/>
                  <a:pt x="1336950" y="3004464"/>
                  <a:pt x="1334569" y="3005607"/>
                </a:cubicBezTo>
                <a:lnTo>
                  <a:pt x="1334771" y="3005910"/>
                </a:lnTo>
                <a:lnTo>
                  <a:pt x="1505924" y="3015989"/>
                </a:lnTo>
                <a:lnTo>
                  <a:pt x="1517830" y="3015989"/>
                </a:lnTo>
                <a:cubicBezTo>
                  <a:pt x="1781891" y="3014294"/>
                  <a:pt x="2040533" y="2940875"/>
                  <a:pt x="2266114" y="2803581"/>
                </a:cubicBezTo>
                <a:lnTo>
                  <a:pt x="2271614" y="2799767"/>
                </a:lnTo>
                <a:lnTo>
                  <a:pt x="2409843" y="2703891"/>
                </a:lnTo>
                <a:close/>
                <a:moveTo>
                  <a:pt x="680261" y="2613106"/>
                </a:moveTo>
                <a:cubicBezTo>
                  <a:pt x="679653" y="2612178"/>
                  <a:pt x="680725" y="2612416"/>
                  <a:pt x="684011" y="2614416"/>
                </a:cubicBezTo>
                <a:cubicBezTo>
                  <a:pt x="704528" y="2626560"/>
                  <a:pt x="724102" y="2640219"/>
                  <a:pt x="742590" y="2655278"/>
                </a:cubicBezTo>
                <a:cubicBezTo>
                  <a:pt x="737160" y="2653468"/>
                  <a:pt x="732588" y="2651087"/>
                  <a:pt x="727635" y="2648896"/>
                </a:cubicBezTo>
                <a:lnTo>
                  <a:pt x="714300" y="2639371"/>
                </a:lnTo>
                <a:cubicBezTo>
                  <a:pt x="704299" y="2632132"/>
                  <a:pt x="693441" y="2624131"/>
                  <a:pt x="686583" y="2618797"/>
                </a:cubicBezTo>
                <a:cubicBezTo>
                  <a:pt x="683154" y="2616130"/>
                  <a:pt x="680868" y="2614035"/>
                  <a:pt x="680261" y="2613106"/>
                </a:cubicBezTo>
                <a:close/>
                <a:moveTo>
                  <a:pt x="2168482" y="2606414"/>
                </a:moveTo>
                <a:cubicBezTo>
                  <a:pt x="2139336" y="2623750"/>
                  <a:pt x="2139622" y="2625464"/>
                  <a:pt x="2142860" y="2625464"/>
                </a:cubicBezTo>
                <a:cubicBezTo>
                  <a:pt x="2139622" y="2625369"/>
                  <a:pt x="2139336" y="2623750"/>
                  <a:pt x="2168482" y="2606414"/>
                </a:cubicBezTo>
                <a:close/>
                <a:moveTo>
                  <a:pt x="2221060" y="2590888"/>
                </a:moveTo>
                <a:cubicBezTo>
                  <a:pt x="2211993" y="2598680"/>
                  <a:pt x="2202239" y="2605623"/>
                  <a:pt x="2191914" y="2611653"/>
                </a:cubicBezTo>
                <a:cubicBezTo>
                  <a:pt x="2188104" y="2614225"/>
                  <a:pt x="2184199" y="2616701"/>
                  <a:pt x="2180389" y="2618892"/>
                </a:cubicBezTo>
                <a:cubicBezTo>
                  <a:pt x="2184199" y="2616701"/>
                  <a:pt x="2188199" y="2614225"/>
                  <a:pt x="2192009" y="2611558"/>
                </a:cubicBezTo>
                <a:cubicBezTo>
                  <a:pt x="2202306" y="2605566"/>
                  <a:pt x="2212031" y="2598651"/>
                  <a:pt x="2221060" y="2590888"/>
                </a:cubicBezTo>
                <a:close/>
                <a:moveTo>
                  <a:pt x="2057611" y="2588793"/>
                </a:moveTo>
                <a:cubicBezTo>
                  <a:pt x="2045228" y="2595175"/>
                  <a:pt x="2031608" y="2603081"/>
                  <a:pt x="2018749" y="2607557"/>
                </a:cubicBezTo>
                <a:cubicBezTo>
                  <a:pt x="2005890" y="2612034"/>
                  <a:pt x="1976267" y="2626607"/>
                  <a:pt x="1969600" y="2626607"/>
                </a:cubicBezTo>
                <a:cubicBezTo>
                  <a:pt x="1990269" y="2617273"/>
                  <a:pt x="2010843" y="2607653"/>
                  <a:pt x="2026750" y="2599747"/>
                </a:cubicBezTo>
                <a:cubicBezTo>
                  <a:pt x="2042657" y="2591841"/>
                  <a:pt x="2054372" y="2586984"/>
                  <a:pt x="2057611" y="2588793"/>
                </a:cubicBezTo>
                <a:close/>
                <a:moveTo>
                  <a:pt x="2066375" y="2546026"/>
                </a:moveTo>
                <a:cubicBezTo>
                  <a:pt x="2061136" y="2546597"/>
                  <a:pt x="2055135" y="2547740"/>
                  <a:pt x="2050182" y="2547740"/>
                </a:cubicBezTo>
                <a:cubicBezTo>
                  <a:pt x="2039838" y="2550540"/>
                  <a:pt x="2029932" y="2554779"/>
                  <a:pt x="2020750" y="2560313"/>
                </a:cubicBezTo>
                <a:cubicBezTo>
                  <a:pt x="2011130" y="2565361"/>
                  <a:pt x="2005415" y="2568314"/>
                  <a:pt x="2002938" y="2569838"/>
                </a:cubicBezTo>
                <a:cubicBezTo>
                  <a:pt x="2000462" y="2571362"/>
                  <a:pt x="2001128" y="2571933"/>
                  <a:pt x="2003795" y="2571362"/>
                </a:cubicBezTo>
                <a:cubicBezTo>
                  <a:pt x="2022274" y="2567362"/>
                  <a:pt x="1991699" y="2584126"/>
                  <a:pt x="1984174" y="2591174"/>
                </a:cubicBezTo>
                <a:cubicBezTo>
                  <a:pt x="1980688" y="2593669"/>
                  <a:pt x="1977059" y="2595956"/>
                  <a:pt x="1973316" y="2598032"/>
                </a:cubicBezTo>
                <a:cubicBezTo>
                  <a:pt x="1986279" y="2594860"/>
                  <a:pt x="1998776" y="2589993"/>
                  <a:pt x="2010463" y="2583554"/>
                </a:cubicBezTo>
                <a:lnTo>
                  <a:pt x="2010082" y="2583173"/>
                </a:lnTo>
                <a:cubicBezTo>
                  <a:pt x="2032275" y="2571362"/>
                  <a:pt x="2084091" y="2548121"/>
                  <a:pt x="2078281" y="2546026"/>
                </a:cubicBezTo>
                <a:cubicBezTo>
                  <a:pt x="2074366" y="2545120"/>
                  <a:pt x="2070290" y="2545120"/>
                  <a:pt x="2066375" y="2546026"/>
                </a:cubicBezTo>
                <a:close/>
                <a:moveTo>
                  <a:pt x="683630" y="2539739"/>
                </a:moveTo>
                <a:cubicBezTo>
                  <a:pt x="693250" y="2548503"/>
                  <a:pt x="712490" y="2563933"/>
                  <a:pt x="714681" y="2567553"/>
                </a:cubicBezTo>
                <a:cubicBezTo>
                  <a:pt x="728111" y="2578125"/>
                  <a:pt x="738494" y="2586317"/>
                  <a:pt x="747923" y="2593937"/>
                </a:cubicBezTo>
                <a:cubicBezTo>
                  <a:pt x="738684" y="2586603"/>
                  <a:pt x="728111" y="2578125"/>
                  <a:pt x="714586" y="2567553"/>
                </a:cubicBezTo>
                <a:cubicBezTo>
                  <a:pt x="712205" y="2563933"/>
                  <a:pt x="693155" y="2548597"/>
                  <a:pt x="683630" y="2539739"/>
                </a:cubicBezTo>
                <a:close/>
                <a:moveTo>
                  <a:pt x="2332026" y="2539549"/>
                </a:moveTo>
                <a:lnTo>
                  <a:pt x="2331183" y="2545824"/>
                </a:lnTo>
                <a:lnTo>
                  <a:pt x="2331169" y="2545835"/>
                </a:lnTo>
                <a:cubicBezTo>
                  <a:pt x="2330026" y="2544883"/>
                  <a:pt x="2329550" y="2543263"/>
                  <a:pt x="2332026" y="2539549"/>
                </a:cubicBezTo>
                <a:close/>
                <a:moveTo>
                  <a:pt x="2367269" y="2518498"/>
                </a:moveTo>
                <a:cubicBezTo>
                  <a:pt x="2358601" y="2524594"/>
                  <a:pt x="2344314" y="2536786"/>
                  <a:pt x="2331169" y="2545930"/>
                </a:cubicBezTo>
                <a:lnTo>
                  <a:pt x="2331183" y="2545824"/>
                </a:lnTo>
                <a:lnTo>
                  <a:pt x="2350898" y="2531059"/>
                </a:lnTo>
                <a:cubicBezTo>
                  <a:pt x="2357197" y="2526118"/>
                  <a:pt x="2362935" y="2521546"/>
                  <a:pt x="2367269" y="2518498"/>
                </a:cubicBezTo>
                <a:close/>
                <a:moveTo>
                  <a:pt x="2659496" y="2495066"/>
                </a:moveTo>
                <a:cubicBezTo>
                  <a:pt x="2633398" y="2521642"/>
                  <a:pt x="2601203" y="2555741"/>
                  <a:pt x="2560246" y="2596413"/>
                </a:cubicBezTo>
                <a:lnTo>
                  <a:pt x="2560151" y="2596427"/>
                </a:lnTo>
                <a:lnTo>
                  <a:pt x="2560151" y="2596413"/>
                </a:lnTo>
                <a:lnTo>
                  <a:pt x="2556341" y="2596984"/>
                </a:lnTo>
                <a:lnTo>
                  <a:pt x="2560151" y="2596427"/>
                </a:lnTo>
                <a:lnTo>
                  <a:pt x="2560151" y="2596793"/>
                </a:lnTo>
                <a:cubicBezTo>
                  <a:pt x="2601203" y="2556122"/>
                  <a:pt x="2633398" y="2522022"/>
                  <a:pt x="2659496" y="2495066"/>
                </a:cubicBezTo>
                <a:close/>
                <a:moveTo>
                  <a:pt x="506274" y="2481732"/>
                </a:moveTo>
                <a:cubicBezTo>
                  <a:pt x="541136" y="2513927"/>
                  <a:pt x="574949" y="2541740"/>
                  <a:pt x="630861" y="2591460"/>
                </a:cubicBezTo>
                <a:cubicBezTo>
                  <a:pt x="638119" y="2598404"/>
                  <a:pt x="646444" y="2604128"/>
                  <a:pt x="655531" y="2608415"/>
                </a:cubicBezTo>
                <a:cubicBezTo>
                  <a:pt x="664294" y="2614987"/>
                  <a:pt x="672295" y="2621940"/>
                  <a:pt x="681820" y="2628036"/>
                </a:cubicBezTo>
                <a:lnTo>
                  <a:pt x="708776" y="2646610"/>
                </a:lnTo>
                <a:cubicBezTo>
                  <a:pt x="716110" y="2654230"/>
                  <a:pt x="724216" y="2661059"/>
                  <a:pt x="732969" y="2666993"/>
                </a:cubicBezTo>
                <a:cubicBezTo>
                  <a:pt x="745161" y="2675280"/>
                  <a:pt x="760306" y="2685282"/>
                  <a:pt x="775641" y="2694807"/>
                </a:cubicBezTo>
                <a:cubicBezTo>
                  <a:pt x="781747" y="2698864"/>
                  <a:pt x="788119" y="2702522"/>
                  <a:pt x="794691" y="2705760"/>
                </a:cubicBezTo>
                <a:cubicBezTo>
                  <a:pt x="797225" y="2707122"/>
                  <a:pt x="799873" y="2708265"/>
                  <a:pt x="802597" y="2709189"/>
                </a:cubicBezTo>
                <a:cubicBezTo>
                  <a:pt x="805454" y="2709951"/>
                  <a:pt x="804597" y="2708237"/>
                  <a:pt x="807836" y="2709189"/>
                </a:cubicBezTo>
                <a:cubicBezTo>
                  <a:pt x="814379" y="2711399"/>
                  <a:pt x="820752" y="2714104"/>
                  <a:pt x="826886" y="2717285"/>
                </a:cubicBezTo>
                <a:cubicBezTo>
                  <a:pt x="835554" y="2721190"/>
                  <a:pt x="847460" y="2728049"/>
                  <a:pt x="864129" y="2736335"/>
                </a:cubicBezTo>
                <a:cubicBezTo>
                  <a:pt x="882512" y="2745860"/>
                  <a:pt x="896704" y="2755195"/>
                  <a:pt x="906705" y="2760053"/>
                </a:cubicBezTo>
                <a:cubicBezTo>
                  <a:pt x="916707" y="2764910"/>
                  <a:pt x="921945" y="2768244"/>
                  <a:pt x="921088" y="2769578"/>
                </a:cubicBezTo>
                <a:cubicBezTo>
                  <a:pt x="920231" y="2770911"/>
                  <a:pt x="917183" y="2771483"/>
                  <a:pt x="944710" y="2784532"/>
                </a:cubicBezTo>
                <a:cubicBezTo>
                  <a:pt x="955368" y="2792342"/>
                  <a:pt x="966989" y="2798743"/>
                  <a:pt x="979286" y="2803582"/>
                </a:cubicBezTo>
                <a:cubicBezTo>
                  <a:pt x="987954" y="2807297"/>
                  <a:pt x="998240" y="2811869"/>
                  <a:pt x="1010337" y="2816822"/>
                </a:cubicBezTo>
                <a:cubicBezTo>
                  <a:pt x="1016433" y="2819203"/>
                  <a:pt x="1022815" y="2821965"/>
                  <a:pt x="1029863" y="2824442"/>
                </a:cubicBezTo>
                <a:lnTo>
                  <a:pt x="1052438" y="2831966"/>
                </a:lnTo>
                <a:cubicBezTo>
                  <a:pt x="1088728" y="2844539"/>
                  <a:pt x="1130638" y="2855684"/>
                  <a:pt x="1164928" y="2866733"/>
                </a:cubicBezTo>
                <a:lnTo>
                  <a:pt x="1196361" y="2874448"/>
                </a:lnTo>
                <a:cubicBezTo>
                  <a:pt x="1207219" y="2876829"/>
                  <a:pt x="1217982" y="2879591"/>
                  <a:pt x="1228841" y="2881687"/>
                </a:cubicBezTo>
                <a:lnTo>
                  <a:pt x="1260750" y="2891212"/>
                </a:lnTo>
                <a:lnTo>
                  <a:pt x="1276942" y="2895212"/>
                </a:lnTo>
                <a:cubicBezTo>
                  <a:pt x="1293135" y="2898927"/>
                  <a:pt x="1303993" y="2900737"/>
                  <a:pt x="1311327" y="2902737"/>
                </a:cubicBezTo>
                <a:cubicBezTo>
                  <a:pt x="1316109" y="2903680"/>
                  <a:pt x="1320729" y="2905319"/>
                  <a:pt x="1325043" y="2907595"/>
                </a:cubicBezTo>
                <a:cubicBezTo>
                  <a:pt x="1325424" y="2911500"/>
                  <a:pt x="1353713" y="2919787"/>
                  <a:pt x="1407339" y="2925502"/>
                </a:cubicBezTo>
                <a:cubicBezTo>
                  <a:pt x="1426294" y="2926073"/>
                  <a:pt x="1423818" y="2924645"/>
                  <a:pt x="1424675" y="2923502"/>
                </a:cubicBezTo>
                <a:lnTo>
                  <a:pt x="1424675" y="2921311"/>
                </a:lnTo>
                <a:cubicBezTo>
                  <a:pt x="1395814" y="2917787"/>
                  <a:pt x="1347522" y="2911786"/>
                  <a:pt x="1364381" y="2911786"/>
                </a:cubicBezTo>
                <a:cubicBezTo>
                  <a:pt x="1408292" y="2910547"/>
                  <a:pt x="1364953" y="2906738"/>
                  <a:pt x="1326853" y="2898927"/>
                </a:cubicBezTo>
                <a:cubicBezTo>
                  <a:pt x="1312661" y="2897213"/>
                  <a:pt x="1300564" y="2895688"/>
                  <a:pt x="1291611" y="2893974"/>
                </a:cubicBezTo>
                <a:cubicBezTo>
                  <a:pt x="1285781" y="2893041"/>
                  <a:pt x="1280104" y="2891307"/>
                  <a:pt x="1274751" y="2888831"/>
                </a:cubicBezTo>
                <a:cubicBezTo>
                  <a:pt x="1274437" y="2888449"/>
                  <a:pt x="1274818" y="2888259"/>
                  <a:pt x="1275894" y="2888259"/>
                </a:cubicBezTo>
                <a:lnTo>
                  <a:pt x="1280342" y="2886125"/>
                </a:lnTo>
                <a:lnTo>
                  <a:pt x="1280657" y="2885973"/>
                </a:lnTo>
                <a:lnTo>
                  <a:pt x="1324100" y="2890727"/>
                </a:lnTo>
                <a:lnTo>
                  <a:pt x="1324186" y="2890736"/>
                </a:lnTo>
                <a:cubicBezTo>
                  <a:pt x="1338759" y="2892546"/>
                  <a:pt x="1352952" y="2895117"/>
                  <a:pt x="1367334" y="2896260"/>
                </a:cubicBezTo>
                <a:cubicBezTo>
                  <a:pt x="1381717" y="2897403"/>
                  <a:pt x="1395719" y="2898546"/>
                  <a:pt x="1408863" y="2898546"/>
                </a:cubicBezTo>
                <a:lnTo>
                  <a:pt x="1409073" y="2898558"/>
                </a:lnTo>
                <a:lnTo>
                  <a:pt x="1409588" y="2895464"/>
                </a:lnTo>
                <a:lnTo>
                  <a:pt x="1409684" y="2895464"/>
                </a:lnTo>
                <a:lnTo>
                  <a:pt x="1409082" y="2898558"/>
                </a:lnTo>
                <a:lnTo>
                  <a:pt x="1490969" y="2903118"/>
                </a:lnTo>
                <a:cubicBezTo>
                  <a:pt x="1518496" y="2907405"/>
                  <a:pt x="1477729" y="2908071"/>
                  <a:pt x="1441725" y="2908071"/>
                </a:cubicBezTo>
                <a:cubicBezTo>
                  <a:pt x="1475557" y="2912529"/>
                  <a:pt x="1509790" y="2913043"/>
                  <a:pt x="1543737" y="2909595"/>
                </a:cubicBezTo>
                <a:cubicBezTo>
                  <a:pt x="1556405" y="2909595"/>
                  <a:pt x="1570884" y="2909500"/>
                  <a:pt x="1584980" y="2908452"/>
                </a:cubicBezTo>
                <a:cubicBezTo>
                  <a:pt x="1599078" y="2907405"/>
                  <a:pt x="1612794" y="2906547"/>
                  <a:pt x="1623652" y="2906547"/>
                </a:cubicBezTo>
                <a:cubicBezTo>
                  <a:pt x="1648893" y="2905213"/>
                  <a:pt x="1675849" y="2900737"/>
                  <a:pt x="1694042" y="2900165"/>
                </a:cubicBezTo>
                <a:lnTo>
                  <a:pt x="1680421" y="2915501"/>
                </a:lnTo>
                <a:cubicBezTo>
                  <a:pt x="1733571" y="2913310"/>
                  <a:pt x="1728427" y="2918453"/>
                  <a:pt x="1726236" y="2924835"/>
                </a:cubicBezTo>
                <a:cubicBezTo>
                  <a:pt x="1712063" y="2926407"/>
                  <a:pt x="1697995" y="2928893"/>
                  <a:pt x="1684136" y="2932265"/>
                </a:cubicBezTo>
                <a:lnTo>
                  <a:pt x="1680936" y="2932670"/>
                </a:lnTo>
                <a:lnTo>
                  <a:pt x="1653275" y="2936170"/>
                </a:lnTo>
                <a:lnTo>
                  <a:pt x="1622128" y="2938551"/>
                </a:lnTo>
                <a:cubicBezTo>
                  <a:pt x="1601459" y="2939885"/>
                  <a:pt x="1580694" y="2942170"/>
                  <a:pt x="1559930" y="2942170"/>
                </a:cubicBezTo>
                <a:cubicBezTo>
                  <a:pt x="1543452" y="2942170"/>
                  <a:pt x="1526688" y="2942647"/>
                  <a:pt x="1509733" y="2942647"/>
                </a:cubicBezTo>
                <a:lnTo>
                  <a:pt x="1458393" y="2941694"/>
                </a:lnTo>
                <a:lnTo>
                  <a:pt x="1431819" y="2940932"/>
                </a:lnTo>
                <a:lnTo>
                  <a:pt x="1405244" y="2938932"/>
                </a:lnTo>
                <a:lnTo>
                  <a:pt x="1364191" y="2934551"/>
                </a:lnTo>
                <a:cubicBezTo>
                  <a:pt x="1350570" y="2932741"/>
                  <a:pt x="1336950" y="2930360"/>
                  <a:pt x="1323329" y="2928264"/>
                </a:cubicBezTo>
                <a:cubicBezTo>
                  <a:pt x="1240461" y="2917758"/>
                  <a:pt x="1158813" y="2899289"/>
                  <a:pt x="1079489" y="2873114"/>
                </a:cubicBezTo>
                <a:lnTo>
                  <a:pt x="1074528" y="2871181"/>
                </a:lnTo>
                <a:lnTo>
                  <a:pt x="1062021" y="2867080"/>
                </a:lnTo>
                <a:lnTo>
                  <a:pt x="1073514" y="2870786"/>
                </a:lnTo>
                <a:lnTo>
                  <a:pt x="1035007" y="2855779"/>
                </a:lnTo>
                <a:cubicBezTo>
                  <a:pt x="1029073" y="2851626"/>
                  <a:pt x="1022682" y="2848178"/>
                  <a:pt x="1015957" y="2845492"/>
                </a:cubicBezTo>
                <a:cubicBezTo>
                  <a:pt x="1006813" y="2841015"/>
                  <a:pt x="995193" y="2835967"/>
                  <a:pt x="981953" y="2830442"/>
                </a:cubicBezTo>
                <a:cubicBezTo>
                  <a:pt x="955283" y="2820346"/>
                  <a:pt x="923660" y="2805296"/>
                  <a:pt x="893084" y="2791771"/>
                </a:cubicBezTo>
                <a:cubicBezTo>
                  <a:pt x="875463" y="2782913"/>
                  <a:pt x="861462" y="2774816"/>
                  <a:pt x="847841" y="2767482"/>
                </a:cubicBezTo>
                <a:cubicBezTo>
                  <a:pt x="834220" y="2760148"/>
                  <a:pt x="822028" y="2752242"/>
                  <a:pt x="807931" y="2743574"/>
                </a:cubicBezTo>
                <a:lnTo>
                  <a:pt x="823838" y="2748337"/>
                </a:lnTo>
                <a:cubicBezTo>
                  <a:pt x="831277" y="2751414"/>
                  <a:pt x="839040" y="2753614"/>
                  <a:pt x="846983" y="2754909"/>
                </a:cubicBezTo>
                <a:cubicBezTo>
                  <a:pt x="850698" y="2755385"/>
                  <a:pt x="850889" y="2754147"/>
                  <a:pt x="846983" y="2751004"/>
                </a:cubicBezTo>
                <a:cubicBezTo>
                  <a:pt x="844174" y="2748785"/>
                  <a:pt x="841250" y="2746718"/>
                  <a:pt x="838221" y="2744813"/>
                </a:cubicBezTo>
                <a:cubicBezTo>
                  <a:pt x="834315" y="2742336"/>
                  <a:pt x="829458" y="2739097"/>
                  <a:pt x="823457" y="2735288"/>
                </a:cubicBezTo>
                <a:cubicBezTo>
                  <a:pt x="811646" y="2727477"/>
                  <a:pt x="795358" y="2717952"/>
                  <a:pt x="775260" y="2704903"/>
                </a:cubicBezTo>
                <a:cubicBezTo>
                  <a:pt x="763440" y="2695654"/>
                  <a:pt x="751067" y="2687129"/>
                  <a:pt x="738208" y="2679376"/>
                </a:cubicBezTo>
                <a:cubicBezTo>
                  <a:pt x="723825" y="2670803"/>
                  <a:pt x="725063" y="2673089"/>
                  <a:pt x="726302" y="2675090"/>
                </a:cubicBezTo>
                <a:cubicBezTo>
                  <a:pt x="728683" y="2678805"/>
                  <a:pt x="734112" y="2684424"/>
                  <a:pt x="738208" y="2689282"/>
                </a:cubicBezTo>
                <a:cubicBezTo>
                  <a:pt x="732207" y="2685948"/>
                  <a:pt x="726111" y="2682614"/>
                  <a:pt x="720396" y="2678709"/>
                </a:cubicBezTo>
                <a:cubicBezTo>
                  <a:pt x="714681" y="2674804"/>
                  <a:pt x="709157" y="2670803"/>
                  <a:pt x="703632" y="2666708"/>
                </a:cubicBezTo>
                <a:lnTo>
                  <a:pt x="670580" y="2642324"/>
                </a:lnTo>
                <a:cubicBezTo>
                  <a:pt x="659436" y="2634037"/>
                  <a:pt x="649054" y="2624797"/>
                  <a:pt x="638291" y="2616321"/>
                </a:cubicBezTo>
                <a:cubicBezTo>
                  <a:pt x="632957" y="2611939"/>
                  <a:pt x="627528" y="2607653"/>
                  <a:pt x="622003" y="2603557"/>
                </a:cubicBezTo>
                <a:cubicBezTo>
                  <a:pt x="616479" y="2599461"/>
                  <a:pt x="611049" y="2595270"/>
                  <a:pt x="605715" y="2591079"/>
                </a:cubicBezTo>
                <a:cubicBezTo>
                  <a:pt x="586189" y="2574315"/>
                  <a:pt x="569520" y="2560409"/>
                  <a:pt x="559328" y="2549836"/>
                </a:cubicBezTo>
                <a:cubicBezTo>
                  <a:pt x="549137" y="2539263"/>
                  <a:pt x="545517" y="2533167"/>
                  <a:pt x="547994" y="2533548"/>
                </a:cubicBezTo>
                <a:cubicBezTo>
                  <a:pt x="550470" y="2533929"/>
                  <a:pt x="547422" y="2528690"/>
                  <a:pt x="528372" y="2510403"/>
                </a:cubicBezTo>
                <a:cubicBezTo>
                  <a:pt x="522371" y="2507431"/>
                  <a:pt x="516580" y="2504059"/>
                  <a:pt x="511037" y="2500306"/>
                </a:cubicBezTo>
                <a:cubicBezTo>
                  <a:pt x="516571" y="2503897"/>
                  <a:pt x="522371" y="2507088"/>
                  <a:pt x="528372" y="2509831"/>
                </a:cubicBezTo>
                <a:cubicBezTo>
                  <a:pt x="520371" y="2501544"/>
                  <a:pt x="513132" y="2492590"/>
                  <a:pt x="505703" y="2483828"/>
                </a:cubicBezTo>
                <a:close/>
                <a:moveTo>
                  <a:pt x="2452423" y="2479161"/>
                </a:moveTo>
                <a:lnTo>
                  <a:pt x="2451912" y="2481952"/>
                </a:lnTo>
                <a:lnTo>
                  <a:pt x="2451824" y="2481999"/>
                </a:lnTo>
                <a:cubicBezTo>
                  <a:pt x="2450578" y="2482393"/>
                  <a:pt x="2450399" y="2481804"/>
                  <a:pt x="2452423" y="2479161"/>
                </a:cubicBezTo>
                <a:close/>
                <a:moveTo>
                  <a:pt x="2463139" y="2476602"/>
                </a:moveTo>
                <a:cubicBezTo>
                  <a:pt x="2464097" y="2476505"/>
                  <a:pt x="2463830" y="2477541"/>
                  <a:pt x="2461186" y="2480780"/>
                </a:cubicBezTo>
                <a:lnTo>
                  <a:pt x="2462876" y="2476730"/>
                </a:lnTo>
                <a:close/>
                <a:moveTo>
                  <a:pt x="2463018" y="2476388"/>
                </a:moveTo>
                <a:lnTo>
                  <a:pt x="2462876" y="2476730"/>
                </a:lnTo>
                <a:lnTo>
                  <a:pt x="2457734" y="2479220"/>
                </a:lnTo>
                <a:cubicBezTo>
                  <a:pt x="2455471" y="2480512"/>
                  <a:pt x="2453132" y="2481867"/>
                  <a:pt x="2451864" y="2482213"/>
                </a:cubicBezTo>
                <a:lnTo>
                  <a:pt x="2451912" y="2481952"/>
                </a:lnTo>
                <a:lnTo>
                  <a:pt x="2457626" y="2478934"/>
                </a:lnTo>
                <a:cubicBezTo>
                  <a:pt x="2459871" y="2477642"/>
                  <a:pt x="2462047" y="2476437"/>
                  <a:pt x="2463018" y="2476388"/>
                </a:cubicBezTo>
                <a:close/>
                <a:moveTo>
                  <a:pt x="523133" y="2463349"/>
                </a:moveTo>
                <a:lnTo>
                  <a:pt x="520912" y="2464483"/>
                </a:lnTo>
                <a:lnTo>
                  <a:pt x="520895" y="2464456"/>
                </a:lnTo>
                <a:cubicBezTo>
                  <a:pt x="519418" y="2461443"/>
                  <a:pt x="520037" y="2460967"/>
                  <a:pt x="523133" y="2463349"/>
                </a:cubicBezTo>
                <a:close/>
                <a:moveTo>
                  <a:pt x="641815" y="2460968"/>
                </a:moveTo>
                <a:cubicBezTo>
                  <a:pt x="642101" y="2460873"/>
                  <a:pt x="647911" y="2464969"/>
                  <a:pt x="650769" y="2466493"/>
                </a:cubicBezTo>
                <a:cubicBezTo>
                  <a:pt x="647911" y="2464969"/>
                  <a:pt x="641529" y="2461063"/>
                  <a:pt x="641815" y="2460968"/>
                </a:cubicBezTo>
                <a:close/>
                <a:moveTo>
                  <a:pt x="2492904" y="2459443"/>
                </a:moveTo>
                <a:cubicBezTo>
                  <a:pt x="2477950" y="2473445"/>
                  <a:pt x="2466805" y="2482780"/>
                  <a:pt x="2464329" y="2481161"/>
                </a:cubicBezTo>
                <a:cubicBezTo>
                  <a:pt x="2466520" y="2482780"/>
                  <a:pt x="2477664" y="2473445"/>
                  <a:pt x="2492904" y="2459443"/>
                </a:cubicBezTo>
                <a:close/>
                <a:moveTo>
                  <a:pt x="719158" y="2458110"/>
                </a:moveTo>
                <a:cubicBezTo>
                  <a:pt x="717063" y="2454776"/>
                  <a:pt x="731636" y="2466206"/>
                  <a:pt x="745447" y="2476112"/>
                </a:cubicBezTo>
                <a:cubicBezTo>
                  <a:pt x="731636" y="2466587"/>
                  <a:pt x="716872" y="2454776"/>
                  <a:pt x="719158" y="2458110"/>
                </a:cubicBezTo>
                <a:close/>
                <a:moveTo>
                  <a:pt x="2503667" y="2438679"/>
                </a:moveTo>
                <a:cubicBezTo>
                  <a:pt x="2490522" y="2452776"/>
                  <a:pt x="2477092" y="2466587"/>
                  <a:pt x="2463662" y="2480304"/>
                </a:cubicBezTo>
                <a:lnTo>
                  <a:pt x="2463567" y="2480304"/>
                </a:lnTo>
                <a:cubicBezTo>
                  <a:pt x="2477092" y="2466587"/>
                  <a:pt x="2490522" y="2452776"/>
                  <a:pt x="2503667" y="2438679"/>
                </a:cubicBezTo>
                <a:close/>
                <a:moveTo>
                  <a:pt x="418359" y="2360669"/>
                </a:moveTo>
                <a:cubicBezTo>
                  <a:pt x="418835" y="2362098"/>
                  <a:pt x="419883" y="2365146"/>
                  <a:pt x="428360" y="2376576"/>
                </a:cubicBezTo>
                <a:cubicBezTo>
                  <a:pt x="419883" y="2364860"/>
                  <a:pt x="418454" y="2362003"/>
                  <a:pt x="418359" y="2360669"/>
                </a:cubicBezTo>
                <a:close/>
                <a:moveTo>
                  <a:pt x="389022" y="2356478"/>
                </a:moveTo>
                <a:cubicBezTo>
                  <a:pt x="394832" y="2364860"/>
                  <a:pt x="409215" y="2383910"/>
                  <a:pt x="421216" y="2398484"/>
                </a:cubicBezTo>
                <a:cubicBezTo>
                  <a:pt x="409215" y="2383625"/>
                  <a:pt x="394832" y="2365146"/>
                  <a:pt x="389022" y="2356478"/>
                </a:cubicBezTo>
                <a:close/>
                <a:moveTo>
                  <a:pt x="2411180" y="2337904"/>
                </a:moveTo>
                <a:lnTo>
                  <a:pt x="2409656" y="2339619"/>
                </a:lnTo>
                <a:lnTo>
                  <a:pt x="2409656" y="2339523"/>
                </a:lnTo>
                <a:cubicBezTo>
                  <a:pt x="2410208" y="2339028"/>
                  <a:pt x="2410722" y="2338485"/>
                  <a:pt x="2411180" y="2337904"/>
                </a:cubicBezTo>
                <a:close/>
                <a:moveTo>
                  <a:pt x="2386891" y="2298756"/>
                </a:moveTo>
                <a:cubicBezTo>
                  <a:pt x="2387653" y="2295994"/>
                  <a:pt x="2379843" y="2303709"/>
                  <a:pt x="2362983" y="2318759"/>
                </a:cubicBezTo>
                <a:cubicBezTo>
                  <a:pt x="2353554" y="2328855"/>
                  <a:pt x="2345076" y="2338285"/>
                  <a:pt x="2337456" y="2346667"/>
                </a:cubicBezTo>
                <a:cubicBezTo>
                  <a:pt x="2329579" y="2354602"/>
                  <a:pt x="2322816" y="2361745"/>
                  <a:pt x="2317168" y="2368098"/>
                </a:cubicBezTo>
                <a:cubicBezTo>
                  <a:pt x="2309720" y="2375233"/>
                  <a:pt x="2303481" y="2383538"/>
                  <a:pt x="2298689" y="2392673"/>
                </a:cubicBezTo>
                <a:cubicBezTo>
                  <a:pt x="2309662" y="2383920"/>
                  <a:pt x="2319978" y="2374375"/>
                  <a:pt x="2329551" y="2364098"/>
                </a:cubicBezTo>
                <a:lnTo>
                  <a:pt x="2342028" y="2350954"/>
                </a:lnTo>
                <a:cubicBezTo>
                  <a:pt x="2346029" y="2346477"/>
                  <a:pt x="2349934" y="2341714"/>
                  <a:pt x="2354411" y="2336952"/>
                </a:cubicBezTo>
                <a:cubicBezTo>
                  <a:pt x="2365079" y="2325331"/>
                  <a:pt x="2373080" y="2316473"/>
                  <a:pt x="2378604" y="2310187"/>
                </a:cubicBezTo>
                <a:cubicBezTo>
                  <a:pt x="2381824" y="2306729"/>
                  <a:pt x="2384605" y="2302890"/>
                  <a:pt x="2386891" y="2298756"/>
                </a:cubicBezTo>
                <a:close/>
                <a:moveTo>
                  <a:pt x="2561865" y="2296375"/>
                </a:moveTo>
                <a:cubicBezTo>
                  <a:pt x="2558722" y="2302852"/>
                  <a:pt x="2570533" y="2290089"/>
                  <a:pt x="2567961" y="2296375"/>
                </a:cubicBezTo>
                <a:cubicBezTo>
                  <a:pt x="2570533" y="2290184"/>
                  <a:pt x="2558436" y="2302947"/>
                  <a:pt x="2561865" y="2296375"/>
                </a:cubicBezTo>
                <a:close/>
                <a:moveTo>
                  <a:pt x="2447564" y="2281612"/>
                </a:moveTo>
                <a:cubicBezTo>
                  <a:pt x="2444040" y="2291327"/>
                  <a:pt x="2430134" y="2307329"/>
                  <a:pt x="2414513" y="2325331"/>
                </a:cubicBezTo>
                <a:cubicBezTo>
                  <a:pt x="2430134" y="2307329"/>
                  <a:pt x="2444040" y="2291137"/>
                  <a:pt x="2447564" y="2281612"/>
                </a:cubicBezTo>
                <a:close/>
                <a:moveTo>
                  <a:pt x="2461757" y="2272182"/>
                </a:moveTo>
                <a:lnTo>
                  <a:pt x="2461940" y="2272396"/>
                </a:lnTo>
                <a:lnTo>
                  <a:pt x="2464615" y="2275516"/>
                </a:lnTo>
                <a:lnTo>
                  <a:pt x="2451375" y="2292471"/>
                </a:lnTo>
                <a:lnTo>
                  <a:pt x="2437278" y="2308663"/>
                </a:lnTo>
                <a:cubicBezTo>
                  <a:pt x="2436135" y="2308187"/>
                  <a:pt x="2436230" y="2306377"/>
                  <a:pt x="2439754" y="2301234"/>
                </a:cubicBezTo>
                <a:cubicBezTo>
                  <a:pt x="2441564" y="2298567"/>
                  <a:pt x="2444136" y="2295138"/>
                  <a:pt x="2447851" y="2290470"/>
                </a:cubicBezTo>
                <a:cubicBezTo>
                  <a:pt x="2451375" y="2285708"/>
                  <a:pt x="2455947" y="2279707"/>
                  <a:pt x="2461757" y="2272182"/>
                </a:cubicBezTo>
                <a:close/>
                <a:moveTo>
                  <a:pt x="2452232" y="2266657"/>
                </a:moveTo>
                <a:cubicBezTo>
                  <a:pt x="2452613" y="2269610"/>
                  <a:pt x="2462043" y="2260561"/>
                  <a:pt x="2447564" y="2281612"/>
                </a:cubicBezTo>
                <a:cubicBezTo>
                  <a:pt x="2441373" y="2287898"/>
                  <a:pt x="2435563" y="2292089"/>
                  <a:pt x="2435563" y="2291137"/>
                </a:cubicBezTo>
                <a:cubicBezTo>
                  <a:pt x="2440345" y="2282478"/>
                  <a:pt x="2445926" y="2274277"/>
                  <a:pt x="2452232" y="2266657"/>
                </a:cubicBezTo>
                <a:close/>
                <a:moveTo>
                  <a:pt x="2478021" y="2265310"/>
                </a:moveTo>
                <a:lnTo>
                  <a:pt x="2470616" y="2274468"/>
                </a:lnTo>
                <a:lnTo>
                  <a:pt x="2470835" y="2274104"/>
                </a:lnTo>
                <a:close/>
                <a:moveTo>
                  <a:pt x="474995" y="2261861"/>
                </a:moveTo>
                <a:lnTo>
                  <a:pt x="473052" y="2262693"/>
                </a:lnTo>
                <a:lnTo>
                  <a:pt x="472995" y="2262718"/>
                </a:lnTo>
                <a:lnTo>
                  <a:pt x="472995" y="2262623"/>
                </a:lnTo>
                <a:lnTo>
                  <a:pt x="473004" y="2262619"/>
                </a:lnTo>
                <a:close/>
                <a:moveTo>
                  <a:pt x="2478521" y="2261323"/>
                </a:moveTo>
                <a:lnTo>
                  <a:pt x="2470835" y="2274104"/>
                </a:lnTo>
                <a:lnTo>
                  <a:pt x="2470616" y="2274372"/>
                </a:lnTo>
                <a:close/>
                <a:moveTo>
                  <a:pt x="403976" y="2250370"/>
                </a:moveTo>
                <a:cubicBezTo>
                  <a:pt x="416073" y="2268277"/>
                  <a:pt x="428932" y="2285612"/>
                  <a:pt x="441314" y="2303233"/>
                </a:cubicBezTo>
                <a:cubicBezTo>
                  <a:pt x="452935" y="2317045"/>
                  <a:pt x="406834" y="2249703"/>
                  <a:pt x="444934" y="2300757"/>
                </a:cubicBezTo>
                <a:cubicBezTo>
                  <a:pt x="449030" y="2304281"/>
                  <a:pt x="453983" y="2307234"/>
                  <a:pt x="458555" y="2310282"/>
                </a:cubicBezTo>
                <a:lnTo>
                  <a:pt x="478176" y="2333047"/>
                </a:lnTo>
                <a:lnTo>
                  <a:pt x="568664" y="2433821"/>
                </a:lnTo>
                <a:cubicBezTo>
                  <a:pt x="573493" y="2439241"/>
                  <a:pt x="578646" y="2444356"/>
                  <a:pt x="584094" y="2449156"/>
                </a:cubicBezTo>
                <a:lnTo>
                  <a:pt x="585359" y="2450407"/>
                </a:lnTo>
                <a:lnTo>
                  <a:pt x="614610" y="2479350"/>
                </a:lnTo>
                <a:cubicBezTo>
                  <a:pt x="623694" y="2488494"/>
                  <a:pt x="632005" y="2496829"/>
                  <a:pt x="640482" y="2504687"/>
                </a:cubicBezTo>
                <a:cubicBezTo>
                  <a:pt x="648864" y="2512688"/>
                  <a:pt x="656675" y="2520880"/>
                  <a:pt x="665628" y="2528976"/>
                </a:cubicBezTo>
                <a:cubicBezTo>
                  <a:pt x="674582" y="2537072"/>
                  <a:pt x="684107" y="2544502"/>
                  <a:pt x="695537" y="2554313"/>
                </a:cubicBezTo>
                <a:cubicBezTo>
                  <a:pt x="706967" y="2564123"/>
                  <a:pt x="714110" y="2572124"/>
                  <a:pt x="725159" y="2580887"/>
                </a:cubicBezTo>
                <a:cubicBezTo>
                  <a:pt x="730684" y="2585364"/>
                  <a:pt x="736970" y="2590221"/>
                  <a:pt x="745067" y="2596032"/>
                </a:cubicBezTo>
                <a:lnTo>
                  <a:pt x="758402" y="2605557"/>
                </a:lnTo>
                <a:lnTo>
                  <a:pt x="775347" y="2616028"/>
                </a:lnTo>
                <a:lnTo>
                  <a:pt x="775356" y="2616034"/>
                </a:lnTo>
                <a:lnTo>
                  <a:pt x="795263" y="2630989"/>
                </a:lnTo>
                <a:cubicBezTo>
                  <a:pt x="778404" y="2622035"/>
                  <a:pt x="797454" y="2634989"/>
                  <a:pt x="796787" y="2635656"/>
                </a:cubicBezTo>
                <a:cubicBezTo>
                  <a:pt x="757830" y="2612701"/>
                  <a:pt x="755925" y="2614605"/>
                  <a:pt x="775547" y="2629941"/>
                </a:cubicBezTo>
                <a:cubicBezTo>
                  <a:pt x="780690" y="2634227"/>
                  <a:pt x="783548" y="2637370"/>
                  <a:pt x="790215" y="2642609"/>
                </a:cubicBezTo>
                <a:cubicBezTo>
                  <a:pt x="802617" y="2652239"/>
                  <a:pt x="816028" y="2660478"/>
                  <a:pt x="830220" y="2667184"/>
                </a:cubicBezTo>
                <a:lnTo>
                  <a:pt x="868320" y="2689758"/>
                </a:lnTo>
                <a:cubicBezTo>
                  <a:pt x="877693" y="2696063"/>
                  <a:pt x="887456" y="2701759"/>
                  <a:pt x="897562" y="2706808"/>
                </a:cubicBezTo>
                <a:cubicBezTo>
                  <a:pt x="906973" y="2714123"/>
                  <a:pt x="917279" y="2720209"/>
                  <a:pt x="928232" y="2724905"/>
                </a:cubicBezTo>
                <a:cubicBezTo>
                  <a:pt x="965761" y="2742717"/>
                  <a:pt x="970238" y="2747479"/>
                  <a:pt x="963475" y="2747003"/>
                </a:cubicBezTo>
                <a:cubicBezTo>
                  <a:pt x="955083" y="2744822"/>
                  <a:pt x="946997" y="2741621"/>
                  <a:pt x="939377" y="2737478"/>
                </a:cubicBezTo>
                <a:lnTo>
                  <a:pt x="922613" y="2729572"/>
                </a:lnTo>
                <a:lnTo>
                  <a:pt x="906420" y="2721095"/>
                </a:lnTo>
                <a:lnTo>
                  <a:pt x="862796" y="2699283"/>
                </a:lnTo>
                <a:lnTo>
                  <a:pt x="822981" y="2677566"/>
                </a:lnTo>
                <a:lnTo>
                  <a:pt x="803931" y="2667470"/>
                </a:lnTo>
                <a:lnTo>
                  <a:pt x="786215" y="2657182"/>
                </a:lnTo>
                <a:cubicBezTo>
                  <a:pt x="774594" y="2650419"/>
                  <a:pt x="763355" y="2644133"/>
                  <a:pt x="752591" y="2638132"/>
                </a:cubicBezTo>
                <a:cubicBezTo>
                  <a:pt x="751067" y="2638895"/>
                  <a:pt x="761450" y="2648705"/>
                  <a:pt x="762116" y="2650229"/>
                </a:cubicBezTo>
                <a:cubicBezTo>
                  <a:pt x="762783" y="2651753"/>
                  <a:pt x="761354" y="2651848"/>
                  <a:pt x="755354" y="2648896"/>
                </a:cubicBezTo>
                <a:cubicBezTo>
                  <a:pt x="752210" y="2647371"/>
                  <a:pt x="748115" y="2645276"/>
                  <a:pt x="742685" y="2641847"/>
                </a:cubicBezTo>
                <a:cubicBezTo>
                  <a:pt x="737256" y="2638418"/>
                  <a:pt x="730398" y="2633941"/>
                  <a:pt x="721826" y="2628131"/>
                </a:cubicBezTo>
                <a:cubicBezTo>
                  <a:pt x="715834" y="2625616"/>
                  <a:pt x="710043" y="2622654"/>
                  <a:pt x="704490" y="2619273"/>
                </a:cubicBezTo>
                <a:cubicBezTo>
                  <a:pt x="697156" y="2614891"/>
                  <a:pt x="688107" y="2609748"/>
                  <a:pt x="679154" y="2603271"/>
                </a:cubicBezTo>
                <a:lnTo>
                  <a:pt x="650579" y="2583268"/>
                </a:lnTo>
                <a:cubicBezTo>
                  <a:pt x="640958" y="2576505"/>
                  <a:pt x="631433" y="2569934"/>
                  <a:pt x="623337" y="2563456"/>
                </a:cubicBezTo>
                <a:cubicBezTo>
                  <a:pt x="597048" y="2543073"/>
                  <a:pt x="584285" y="2534120"/>
                  <a:pt x="585237" y="2538596"/>
                </a:cubicBezTo>
                <a:cubicBezTo>
                  <a:pt x="571045" y="2526404"/>
                  <a:pt x="560091" y="2515070"/>
                  <a:pt x="550090" y="2504878"/>
                </a:cubicBezTo>
                <a:cubicBezTo>
                  <a:pt x="540089" y="2494686"/>
                  <a:pt x="531135" y="2485352"/>
                  <a:pt x="522563" y="2475160"/>
                </a:cubicBezTo>
                <a:lnTo>
                  <a:pt x="530343" y="2479381"/>
                </a:lnTo>
                <a:lnTo>
                  <a:pt x="520895" y="2464492"/>
                </a:lnTo>
                <a:lnTo>
                  <a:pt x="520912" y="2464483"/>
                </a:lnTo>
                <a:lnTo>
                  <a:pt x="530346" y="2479383"/>
                </a:lnTo>
                <a:lnTo>
                  <a:pt x="531516" y="2480018"/>
                </a:lnTo>
                <a:cubicBezTo>
                  <a:pt x="539612" y="2487638"/>
                  <a:pt x="549328" y="2496686"/>
                  <a:pt x="559615" y="2505545"/>
                </a:cubicBezTo>
                <a:cubicBezTo>
                  <a:pt x="569902" y="2514403"/>
                  <a:pt x="580094" y="2524880"/>
                  <a:pt x="590666" y="2533453"/>
                </a:cubicBezTo>
                <a:cubicBezTo>
                  <a:pt x="606192" y="2547464"/>
                  <a:pt x="622823" y="2560208"/>
                  <a:pt x="640387" y="2571553"/>
                </a:cubicBezTo>
                <a:cubicBezTo>
                  <a:pt x="651417" y="2577534"/>
                  <a:pt x="661961" y="2584383"/>
                  <a:pt x="671915" y="2592031"/>
                </a:cubicBezTo>
                <a:cubicBezTo>
                  <a:pt x="678677" y="2596889"/>
                  <a:pt x="686012" y="2602794"/>
                  <a:pt x="694298" y="2608605"/>
                </a:cubicBezTo>
                <a:lnTo>
                  <a:pt x="721064" y="2627655"/>
                </a:lnTo>
                <a:cubicBezTo>
                  <a:pt x="707633" y="2614129"/>
                  <a:pt x="709062" y="2611272"/>
                  <a:pt x="727350" y="2620225"/>
                </a:cubicBezTo>
                <a:lnTo>
                  <a:pt x="716015" y="2609367"/>
                </a:lnTo>
                <a:cubicBezTo>
                  <a:pt x="708014" y="2602604"/>
                  <a:pt x="703347" y="2598032"/>
                  <a:pt x="696965" y="2591841"/>
                </a:cubicBezTo>
                <a:cubicBezTo>
                  <a:pt x="687488" y="2582411"/>
                  <a:pt x="677506" y="2573506"/>
                  <a:pt x="667057" y="2565171"/>
                </a:cubicBezTo>
                <a:cubicBezTo>
                  <a:pt x="633491" y="2537605"/>
                  <a:pt x="602296" y="2507278"/>
                  <a:pt x="573807" y="2474493"/>
                </a:cubicBezTo>
                <a:cubicBezTo>
                  <a:pt x="568664" y="2468492"/>
                  <a:pt x="563520" y="2462872"/>
                  <a:pt x="559139" y="2457348"/>
                </a:cubicBezTo>
                <a:lnTo>
                  <a:pt x="546947" y="2441155"/>
                </a:lnTo>
                <a:cubicBezTo>
                  <a:pt x="539327" y="2430964"/>
                  <a:pt x="532469" y="2421439"/>
                  <a:pt x="525801" y="2411914"/>
                </a:cubicBezTo>
                <a:cubicBezTo>
                  <a:pt x="514476" y="2395864"/>
                  <a:pt x="502332" y="2380414"/>
                  <a:pt x="489416" y="2365622"/>
                </a:cubicBezTo>
                <a:cubicBezTo>
                  <a:pt x="477805" y="2354735"/>
                  <a:pt x="467251" y="2342781"/>
                  <a:pt x="457888" y="2329903"/>
                </a:cubicBezTo>
                <a:cubicBezTo>
                  <a:pt x="464298" y="2341191"/>
                  <a:pt x="471356" y="2352106"/>
                  <a:pt x="479033" y="2362574"/>
                </a:cubicBezTo>
                <a:lnTo>
                  <a:pt x="511418" y="2403913"/>
                </a:lnTo>
                <a:cubicBezTo>
                  <a:pt x="535326" y="2432869"/>
                  <a:pt x="541232" y="2441632"/>
                  <a:pt x="535326" y="2440965"/>
                </a:cubicBezTo>
                <a:cubicBezTo>
                  <a:pt x="515705" y="2418200"/>
                  <a:pt x="492654" y="2389435"/>
                  <a:pt x="470461" y="2361622"/>
                </a:cubicBezTo>
                <a:lnTo>
                  <a:pt x="440076" y="2319997"/>
                </a:lnTo>
                <a:cubicBezTo>
                  <a:pt x="430551" y="2306948"/>
                  <a:pt x="423122" y="2293994"/>
                  <a:pt x="416549" y="2283231"/>
                </a:cubicBezTo>
                <a:cubicBezTo>
                  <a:pt x="404738" y="2262181"/>
                  <a:pt x="403119" y="2254942"/>
                  <a:pt x="403976" y="2250370"/>
                </a:cubicBezTo>
                <a:close/>
                <a:moveTo>
                  <a:pt x="2498143" y="2244750"/>
                </a:moveTo>
                <a:cubicBezTo>
                  <a:pt x="2496714" y="2244392"/>
                  <a:pt x="2494643" y="2245374"/>
                  <a:pt x="2484173" y="2257782"/>
                </a:cubicBezTo>
                <a:lnTo>
                  <a:pt x="2478021" y="2265310"/>
                </a:lnTo>
                <a:lnTo>
                  <a:pt x="2484173" y="2257702"/>
                </a:lnTo>
                <a:cubicBezTo>
                  <a:pt x="2494643" y="2245214"/>
                  <a:pt x="2496714" y="2244392"/>
                  <a:pt x="2498143" y="2244750"/>
                </a:cubicBezTo>
                <a:close/>
                <a:moveTo>
                  <a:pt x="324062" y="2240178"/>
                </a:moveTo>
                <a:lnTo>
                  <a:pt x="325490" y="2242560"/>
                </a:lnTo>
                <a:lnTo>
                  <a:pt x="326538" y="2245417"/>
                </a:lnTo>
                <a:lnTo>
                  <a:pt x="325490" y="2242655"/>
                </a:lnTo>
                <a:close/>
                <a:moveTo>
                  <a:pt x="223096" y="2229510"/>
                </a:moveTo>
                <a:cubicBezTo>
                  <a:pt x="227763" y="2235511"/>
                  <a:pt x="232621" y="2241417"/>
                  <a:pt x="232621" y="2240083"/>
                </a:cubicBezTo>
                <a:cubicBezTo>
                  <a:pt x="232144" y="2241035"/>
                  <a:pt x="227763" y="2235511"/>
                  <a:pt x="223096" y="2229510"/>
                </a:cubicBezTo>
                <a:close/>
                <a:moveTo>
                  <a:pt x="425979" y="2220652"/>
                </a:moveTo>
                <a:cubicBezTo>
                  <a:pt x="432170" y="2227605"/>
                  <a:pt x="446362" y="2245131"/>
                  <a:pt x="446172" y="2241321"/>
                </a:cubicBezTo>
                <a:cubicBezTo>
                  <a:pt x="446172" y="2245131"/>
                  <a:pt x="432170" y="2227605"/>
                  <a:pt x="425979" y="2220652"/>
                </a:cubicBezTo>
                <a:close/>
                <a:moveTo>
                  <a:pt x="464994" y="2205568"/>
                </a:moveTo>
                <a:lnTo>
                  <a:pt x="467852" y="2210426"/>
                </a:lnTo>
                <a:lnTo>
                  <a:pt x="467852" y="2210521"/>
                </a:lnTo>
                <a:close/>
                <a:moveTo>
                  <a:pt x="2458519" y="2198934"/>
                </a:moveTo>
                <a:cubicBezTo>
                  <a:pt x="2456233" y="2200078"/>
                  <a:pt x="2453185" y="2203125"/>
                  <a:pt x="2442898" y="2217413"/>
                </a:cubicBezTo>
                <a:cubicBezTo>
                  <a:pt x="2430230" y="2233987"/>
                  <a:pt x="2434421" y="2230938"/>
                  <a:pt x="2434421" y="2232939"/>
                </a:cubicBezTo>
                <a:cubicBezTo>
                  <a:pt x="2438897" y="2226843"/>
                  <a:pt x="2444136" y="2220747"/>
                  <a:pt x="2448422" y="2214937"/>
                </a:cubicBezTo>
                <a:lnTo>
                  <a:pt x="2448613" y="2215317"/>
                </a:lnTo>
                <a:cubicBezTo>
                  <a:pt x="2452204" y="2210031"/>
                  <a:pt x="2455509" y="2204564"/>
                  <a:pt x="2458519" y="2198934"/>
                </a:cubicBezTo>
                <a:close/>
                <a:moveTo>
                  <a:pt x="182103" y="2192887"/>
                </a:moveTo>
                <a:cubicBezTo>
                  <a:pt x="181520" y="2192553"/>
                  <a:pt x="181377" y="2193125"/>
                  <a:pt x="181377" y="2193982"/>
                </a:cubicBezTo>
                <a:cubicBezTo>
                  <a:pt x="181377" y="2193411"/>
                  <a:pt x="181948" y="2191696"/>
                  <a:pt x="185472" y="2197220"/>
                </a:cubicBezTo>
                <a:cubicBezTo>
                  <a:pt x="183710" y="2194458"/>
                  <a:pt x="182686" y="2193220"/>
                  <a:pt x="182103" y="2192887"/>
                </a:cubicBezTo>
                <a:close/>
                <a:moveTo>
                  <a:pt x="365876" y="2179980"/>
                </a:moveTo>
                <a:lnTo>
                  <a:pt x="376829" y="2199030"/>
                </a:lnTo>
                <a:cubicBezTo>
                  <a:pt x="380163" y="2204364"/>
                  <a:pt x="382830" y="2208841"/>
                  <a:pt x="384735" y="2212461"/>
                </a:cubicBezTo>
                <a:cubicBezTo>
                  <a:pt x="388736" y="2219509"/>
                  <a:pt x="390069" y="2223129"/>
                  <a:pt x="388736" y="2223605"/>
                </a:cubicBezTo>
                <a:cubicBezTo>
                  <a:pt x="382354" y="2212365"/>
                  <a:pt x="376353" y="2203602"/>
                  <a:pt x="372829" y="2196268"/>
                </a:cubicBezTo>
                <a:cubicBezTo>
                  <a:pt x="370086" y="2191029"/>
                  <a:pt x="367762" y="2185581"/>
                  <a:pt x="365876" y="2179980"/>
                </a:cubicBezTo>
                <a:close/>
                <a:moveTo>
                  <a:pt x="2798180" y="2152643"/>
                </a:moveTo>
                <a:cubicBezTo>
                  <a:pt x="2788179" y="2172836"/>
                  <a:pt x="2778083" y="2192743"/>
                  <a:pt x="2771225" y="2203411"/>
                </a:cubicBezTo>
                <a:cubicBezTo>
                  <a:pt x="2778083" y="2192743"/>
                  <a:pt x="2788084" y="2172836"/>
                  <a:pt x="2798180" y="2152643"/>
                </a:cubicBezTo>
                <a:close/>
                <a:moveTo>
                  <a:pt x="358542" y="2149500"/>
                </a:moveTo>
                <a:lnTo>
                  <a:pt x="371115" y="2171217"/>
                </a:lnTo>
                <a:cubicBezTo>
                  <a:pt x="375896" y="2181770"/>
                  <a:pt x="381506" y="2191934"/>
                  <a:pt x="387879" y="2201601"/>
                </a:cubicBezTo>
                <a:cubicBezTo>
                  <a:pt x="381516" y="2191905"/>
                  <a:pt x="375877" y="2181751"/>
                  <a:pt x="371019" y="2171217"/>
                </a:cubicBezTo>
                <a:close/>
                <a:moveTo>
                  <a:pt x="2566818" y="2101398"/>
                </a:moveTo>
                <a:cubicBezTo>
                  <a:pt x="2560808" y="2108028"/>
                  <a:pt x="2555417" y="2115210"/>
                  <a:pt x="2550721" y="2122830"/>
                </a:cubicBezTo>
                <a:cubicBezTo>
                  <a:pt x="2547292" y="2127973"/>
                  <a:pt x="2543768" y="2134260"/>
                  <a:pt x="2539291" y="2140927"/>
                </a:cubicBezTo>
                <a:cubicBezTo>
                  <a:pt x="2534814" y="2147595"/>
                  <a:pt x="2529957" y="2154929"/>
                  <a:pt x="2524432" y="2163597"/>
                </a:cubicBezTo>
                <a:cubicBezTo>
                  <a:pt x="2518908" y="2172264"/>
                  <a:pt x="2513954" y="2179884"/>
                  <a:pt x="2509954" y="2185504"/>
                </a:cubicBezTo>
                <a:cubicBezTo>
                  <a:pt x="2507582" y="2189200"/>
                  <a:pt x="2504544" y="2192429"/>
                  <a:pt x="2501001" y="2195029"/>
                </a:cubicBezTo>
                <a:cubicBezTo>
                  <a:pt x="2473378" y="2237225"/>
                  <a:pt x="2490428" y="2215984"/>
                  <a:pt x="2508811" y="2191791"/>
                </a:cubicBezTo>
                <a:cubicBezTo>
                  <a:pt x="2518622" y="2177884"/>
                  <a:pt x="2528337" y="2162835"/>
                  <a:pt x="2538529" y="2147785"/>
                </a:cubicBezTo>
                <a:lnTo>
                  <a:pt x="2538720" y="2148166"/>
                </a:lnTo>
                <a:cubicBezTo>
                  <a:pt x="2548626" y="2133021"/>
                  <a:pt x="2557484" y="2117210"/>
                  <a:pt x="2566818" y="2101398"/>
                </a:cubicBezTo>
                <a:close/>
                <a:moveTo>
                  <a:pt x="232717" y="2093112"/>
                </a:moveTo>
                <a:cubicBezTo>
                  <a:pt x="243004" y="2118830"/>
                  <a:pt x="249195" y="2133689"/>
                  <a:pt x="252433" y="2143690"/>
                </a:cubicBezTo>
                <a:cubicBezTo>
                  <a:pt x="249195" y="2134165"/>
                  <a:pt x="242908" y="2118830"/>
                  <a:pt x="232717" y="2093112"/>
                </a:cubicBezTo>
                <a:close/>
                <a:moveTo>
                  <a:pt x="320251" y="2085206"/>
                </a:moveTo>
                <a:cubicBezTo>
                  <a:pt x="330728" y="2105114"/>
                  <a:pt x="341682" y="2127021"/>
                  <a:pt x="349778" y="2143214"/>
                </a:cubicBezTo>
                <a:cubicBezTo>
                  <a:pt x="358351" y="2159120"/>
                  <a:pt x="363399" y="2169979"/>
                  <a:pt x="360065" y="2169312"/>
                </a:cubicBezTo>
                <a:lnTo>
                  <a:pt x="345206" y="2142261"/>
                </a:lnTo>
                <a:lnTo>
                  <a:pt x="331585" y="2114448"/>
                </a:lnTo>
                <a:close/>
                <a:moveTo>
                  <a:pt x="413216" y="2044534"/>
                </a:moveTo>
                <a:cubicBezTo>
                  <a:pt x="426074" y="2071490"/>
                  <a:pt x="432837" y="2089302"/>
                  <a:pt x="437695" y="2101017"/>
                </a:cubicBezTo>
                <a:cubicBezTo>
                  <a:pt x="432837" y="2089302"/>
                  <a:pt x="425979" y="2071490"/>
                  <a:pt x="413216" y="2044534"/>
                </a:cubicBezTo>
                <a:close/>
                <a:moveTo>
                  <a:pt x="365495" y="1982336"/>
                </a:moveTo>
                <a:lnTo>
                  <a:pt x="365590" y="1982432"/>
                </a:lnTo>
                <a:lnTo>
                  <a:pt x="367400" y="1987670"/>
                </a:lnTo>
                <a:close/>
                <a:moveTo>
                  <a:pt x="371496" y="1964715"/>
                </a:moveTo>
                <a:cubicBezTo>
                  <a:pt x="374801" y="1974926"/>
                  <a:pt x="378687" y="1984947"/>
                  <a:pt x="383116" y="1994719"/>
                </a:cubicBezTo>
                <a:cubicBezTo>
                  <a:pt x="378697" y="1984966"/>
                  <a:pt x="374820" y="1974983"/>
                  <a:pt x="371496" y="1964811"/>
                </a:cubicBezTo>
                <a:close/>
                <a:moveTo>
                  <a:pt x="2697596" y="1920995"/>
                </a:moveTo>
                <a:cubicBezTo>
                  <a:pt x="2694929" y="1920995"/>
                  <a:pt x="2690643" y="1932330"/>
                  <a:pt x="2684928" y="1947666"/>
                </a:cubicBezTo>
                <a:cubicBezTo>
                  <a:pt x="2690643" y="1932330"/>
                  <a:pt x="2694929" y="1920614"/>
                  <a:pt x="2697596" y="1920995"/>
                </a:cubicBezTo>
                <a:close/>
                <a:moveTo>
                  <a:pt x="2748364" y="1872703"/>
                </a:moveTo>
                <a:cubicBezTo>
                  <a:pt x="2746554" y="1874513"/>
                  <a:pt x="2746650" y="1868893"/>
                  <a:pt x="2740554" y="1889658"/>
                </a:cubicBezTo>
                <a:cubicBezTo>
                  <a:pt x="2746173" y="1868893"/>
                  <a:pt x="2746078" y="1874513"/>
                  <a:pt x="2748364" y="1872703"/>
                </a:cubicBezTo>
                <a:close/>
                <a:moveTo>
                  <a:pt x="222620" y="1858607"/>
                </a:moveTo>
                <a:cubicBezTo>
                  <a:pt x="229240" y="1869980"/>
                  <a:pt x="234298" y="1882181"/>
                  <a:pt x="237670" y="1894897"/>
                </a:cubicBezTo>
                <a:cubicBezTo>
                  <a:pt x="240623" y="1904517"/>
                  <a:pt x="244718" y="1915185"/>
                  <a:pt x="248814" y="1926615"/>
                </a:cubicBezTo>
                <a:cubicBezTo>
                  <a:pt x="252910" y="1938045"/>
                  <a:pt x="257196" y="1949952"/>
                  <a:pt x="261578" y="1961953"/>
                </a:cubicBezTo>
                <a:cubicBezTo>
                  <a:pt x="268340" y="1980146"/>
                  <a:pt x="276437" y="2001101"/>
                  <a:pt x="283676" y="2016722"/>
                </a:cubicBezTo>
                <a:cubicBezTo>
                  <a:pt x="288533" y="2030152"/>
                  <a:pt x="296153" y="2042344"/>
                  <a:pt x="300821" y="2055965"/>
                </a:cubicBezTo>
                <a:cubicBezTo>
                  <a:pt x="305488" y="2069586"/>
                  <a:pt x="307774" y="2080063"/>
                  <a:pt x="313584" y="2094541"/>
                </a:cubicBezTo>
                <a:cubicBezTo>
                  <a:pt x="316537" y="2101399"/>
                  <a:pt x="320156" y="2110067"/>
                  <a:pt x="325109" y="2120449"/>
                </a:cubicBezTo>
                <a:cubicBezTo>
                  <a:pt x="327586" y="2125688"/>
                  <a:pt x="330348" y="2131308"/>
                  <a:pt x="333491" y="2137689"/>
                </a:cubicBezTo>
                <a:cubicBezTo>
                  <a:pt x="336863" y="2144776"/>
                  <a:pt x="340616" y="2151672"/>
                  <a:pt x="344731" y="2158359"/>
                </a:cubicBezTo>
                <a:cubicBezTo>
                  <a:pt x="354256" y="2177123"/>
                  <a:pt x="360923" y="2192839"/>
                  <a:pt x="369782" y="2209794"/>
                </a:cubicBezTo>
                <a:cubicBezTo>
                  <a:pt x="374354" y="2218271"/>
                  <a:pt x="379021" y="2227034"/>
                  <a:pt x="384926" y="2236940"/>
                </a:cubicBezTo>
                <a:cubicBezTo>
                  <a:pt x="390832" y="2246846"/>
                  <a:pt x="396833" y="2258180"/>
                  <a:pt x="405500" y="2270372"/>
                </a:cubicBezTo>
                <a:cubicBezTo>
                  <a:pt x="400357" y="2268563"/>
                  <a:pt x="433313" y="2317236"/>
                  <a:pt x="427503" y="2314569"/>
                </a:cubicBezTo>
                <a:lnTo>
                  <a:pt x="417121" y="2301614"/>
                </a:lnTo>
                <a:cubicBezTo>
                  <a:pt x="361466" y="2225605"/>
                  <a:pt x="316594" y="2142261"/>
                  <a:pt x="283771" y="2053964"/>
                </a:cubicBezTo>
                <a:cubicBezTo>
                  <a:pt x="277961" y="2036438"/>
                  <a:pt x="270150" y="2011102"/>
                  <a:pt x="259958" y="1982527"/>
                </a:cubicBezTo>
                <a:cubicBezTo>
                  <a:pt x="258625" y="1979003"/>
                  <a:pt x="257196" y="1975288"/>
                  <a:pt x="256053" y="1971573"/>
                </a:cubicBezTo>
                <a:cubicBezTo>
                  <a:pt x="254910" y="1967859"/>
                  <a:pt x="253672" y="1963953"/>
                  <a:pt x="252434" y="1960143"/>
                </a:cubicBezTo>
                <a:cubicBezTo>
                  <a:pt x="250052" y="1952333"/>
                  <a:pt x="247576" y="1944332"/>
                  <a:pt x="245004" y="1936236"/>
                </a:cubicBezTo>
                <a:lnTo>
                  <a:pt x="237194" y="1911852"/>
                </a:lnTo>
                <a:cubicBezTo>
                  <a:pt x="234717" y="1903374"/>
                  <a:pt x="232622" y="1894802"/>
                  <a:pt x="230240" y="1886134"/>
                </a:cubicBezTo>
                <a:close/>
                <a:moveTo>
                  <a:pt x="274208" y="1820282"/>
                </a:moveTo>
                <a:lnTo>
                  <a:pt x="275256" y="1825902"/>
                </a:lnTo>
                <a:lnTo>
                  <a:pt x="275256" y="1825997"/>
                </a:lnTo>
                <a:close/>
                <a:moveTo>
                  <a:pt x="52884" y="1773168"/>
                </a:moveTo>
                <a:cubicBezTo>
                  <a:pt x="55266" y="1786502"/>
                  <a:pt x="57742" y="1800409"/>
                  <a:pt x="60028" y="1812982"/>
                </a:cubicBezTo>
                <a:cubicBezTo>
                  <a:pt x="62419" y="1823021"/>
                  <a:pt x="64171" y="1833204"/>
                  <a:pt x="65267" y="1843462"/>
                </a:cubicBezTo>
                <a:cubicBezTo>
                  <a:pt x="65743" y="1851463"/>
                  <a:pt x="67553" y="1862512"/>
                  <a:pt x="69362" y="1875752"/>
                </a:cubicBezTo>
                <a:cubicBezTo>
                  <a:pt x="71172" y="1888992"/>
                  <a:pt x="75173" y="1903946"/>
                  <a:pt x="78887" y="1920234"/>
                </a:cubicBezTo>
                <a:cubicBezTo>
                  <a:pt x="85745" y="1952809"/>
                  <a:pt x="97937" y="1988909"/>
                  <a:pt x="107462" y="2022056"/>
                </a:cubicBezTo>
                <a:cubicBezTo>
                  <a:pt x="101166" y="2014731"/>
                  <a:pt x="96175" y="2006387"/>
                  <a:pt x="92699" y="1997386"/>
                </a:cubicBezTo>
                <a:cubicBezTo>
                  <a:pt x="96213" y="2006406"/>
                  <a:pt x="101205" y="2014769"/>
                  <a:pt x="107462" y="2022151"/>
                </a:cubicBezTo>
                <a:cubicBezTo>
                  <a:pt x="107920" y="2023732"/>
                  <a:pt x="108453" y="2025294"/>
                  <a:pt x="109082" y="2026818"/>
                </a:cubicBezTo>
                <a:lnTo>
                  <a:pt x="110796" y="2030914"/>
                </a:lnTo>
                <a:cubicBezTo>
                  <a:pt x="114130" y="2030343"/>
                  <a:pt x="111749" y="2015198"/>
                  <a:pt x="143657" y="2095589"/>
                </a:cubicBezTo>
                <a:lnTo>
                  <a:pt x="156612" y="2121116"/>
                </a:lnTo>
                <a:cubicBezTo>
                  <a:pt x="188720" y="2195849"/>
                  <a:pt x="226982" y="2267791"/>
                  <a:pt x="271007" y="2336190"/>
                </a:cubicBezTo>
                <a:cubicBezTo>
                  <a:pt x="263482" y="2325427"/>
                  <a:pt x="256624" y="2313426"/>
                  <a:pt x="245956" y="2299614"/>
                </a:cubicBezTo>
                <a:cubicBezTo>
                  <a:pt x="235288" y="2285803"/>
                  <a:pt x="226430" y="2271801"/>
                  <a:pt x="217381" y="2257228"/>
                </a:cubicBezTo>
                <a:cubicBezTo>
                  <a:pt x="208332" y="2242655"/>
                  <a:pt x="197855" y="2227796"/>
                  <a:pt x="188330" y="2208746"/>
                </a:cubicBezTo>
                <a:cubicBezTo>
                  <a:pt x="186139" y="2204936"/>
                  <a:pt x="183853" y="2200745"/>
                  <a:pt x="181377" y="2195982"/>
                </a:cubicBezTo>
                <a:cubicBezTo>
                  <a:pt x="170423" y="2176932"/>
                  <a:pt x="163946" y="2169312"/>
                  <a:pt x="170423" y="2186457"/>
                </a:cubicBezTo>
                <a:cubicBezTo>
                  <a:pt x="195474" y="2236654"/>
                  <a:pt x="203855" y="2251989"/>
                  <a:pt x="204332" y="2256180"/>
                </a:cubicBezTo>
                <a:cubicBezTo>
                  <a:pt x="204808" y="2260371"/>
                  <a:pt x="197950" y="2253227"/>
                  <a:pt x="197950" y="2256180"/>
                </a:cubicBezTo>
                <a:lnTo>
                  <a:pt x="191854" y="2246655"/>
                </a:lnTo>
                <a:cubicBezTo>
                  <a:pt x="188711" y="2246465"/>
                  <a:pt x="181091" y="2240369"/>
                  <a:pt x="170899" y="2226081"/>
                </a:cubicBezTo>
                <a:lnTo>
                  <a:pt x="173280" y="2233416"/>
                </a:lnTo>
                <a:lnTo>
                  <a:pt x="159945" y="2216461"/>
                </a:lnTo>
                <a:lnTo>
                  <a:pt x="152992" y="2208079"/>
                </a:lnTo>
                <a:lnTo>
                  <a:pt x="140133" y="2189982"/>
                </a:lnTo>
                <a:cubicBezTo>
                  <a:pt x="142324" y="2198173"/>
                  <a:pt x="135371" y="2188934"/>
                  <a:pt x="128894" y="2178552"/>
                </a:cubicBezTo>
                <a:cubicBezTo>
                  <a:pt x="122417" y="2168169"/>
                  <a:pt x="115749" y="2156930"/>
                  <a:pt x="116321" y="2162359"/>
                </a:cubicBezTo>
                <a:cubicBezTo>
                  <a:pt x="108415" y="2146395"/>
                  <a:pt x="101357" y="2130022"/>
                  <a:pt x="95175" y="2113305"/>
                </a:cubicBezTo>
                <a:cubicBezTo>
                  <a:pt x="93623" y="2108124"/>
                  <a:pt x="92594" y="2102790"/>
                  <a:pt x="92127" y="2097399"/>
                </a:cubicBezTo>
                <a:lnTo>
                  <a:pt x="78125" y="2061775"/>
                </a:lnTo>
                <a:lnTo>
                  <a:pt x="72506" y="2044630"/>
                </a:lnTo>
                <a:cubicBezTo>
                  <a:pt x="69077" y="2033391"/>
                  <a:pt x="65171" y="2020532"/>
                  <a:pt x="60790" y="2005577"/>
                </a:cubicBezTo>
                <a:cubicBezTo>
                  <a:pt x="56408" y="1990623"/>
                  <a:pt x="50598" y="1974907"/>
                  <a:pt x="45836" y="1957952"/>
                </a:cubicBezTo>
                <a:lnTo>
                  <a:pt x="46788" y="1957952"/>
                </a:lnTo>
                <a:cubicBezTo>
                  <a:pt x="49455" y="1963477"/>
                  <a:pt x="52122" y="1968906"/>
                  <a:pt x="55170" y="1974240"/>
                </a:cubicBezTo>
                <a:cubicBezTo>
                  <a:pt x="59933" y="1983860"/>
                  <a:pt x="69648" y="2009483"/>
                  <a:pt x="70886" y="2007292"/>
                </a:cubicBezTo>
                <a:cubicBezTo>
                  <a:pt x="78259" y="2030019"/>
                  <a:pt x="86974" y="2052279"/>
                  <a:pt x="96985" y="2073967"/>
                </a:cubicBezTo>
                <a:cubicBezTo>
                  <a:pt x="101576" y="2085044"/>
                  <a:pt x="107253" y="2095636"/>
                  <a:pt x="113940" y="2105590"/>
                </a:cubicBezTo>
                <a:lnTo>
                  <a:pt x="118226" y="2104637"/>
                </a:lnTo>
                <a:lnTo>
                  <a:pt x="139466" y="2149119"/>
                </a:lnTo>
                <a:lnTo>
                  <a:pt x="148991" y="2167217"/>
                </a:lnTo>
                <a:lnTo>
                  <a:pt x="159755" y="2184933"/>
                </a:lnTo>
                <a:lnTo>
                  <a:pt x="166517" y="2197602"/>
                </a:lnTo>
                <a:cubicBezTo>
                  <a:pt x="164898" y="2192077"/>
                  <a:pt x="176042" y="2208269"/>
                  <a:pt x="152992" y="2166455"/>
                </a:cubicBezTo>
                <a:lnTo>
                  <a:pt x="138704" y="2135784"/>
                </a:lnTo>
                <a:cubicBezTo>
                  <a:pt x="132789" y="2124059"/>
                  <a:pt x="128075" y="2111781"/>
                  <a:pt x="124607" y="2099113"/>
                </a:cubicBezTo>
                <a:lnTo>
                  <a:pt x="119369" y="2083016"/>
                </a:lnTo>
                <a:cubicBezTo>
                  <a:pt x="111844" y="2062737"/>
                  <a:pt x="103195" y="2042896"/>
                  <a:pt x="93461" y="2023580"/>
                </a:cubicBezTo>
                <a:cubicBezTo>
                  <a:pt x="90317" y="2013102"/>
                  <a:pt x="85841" y="1998815"/>
                  <a:pt x="80792" y="1984527"/>
                </a:cubicBezTo>
                <a:cubicBezTo>
                  <a:pt x="77554" y="1973383"/>
                  <a:pt x="73839" y="1962525"/>
                  <a:pt x="71267" y="1951285"/>
                </a:cubicBezTo>
                <a:lnTo>
                  <a:pt x="61742" y="1917567"/>
                </a:lnTo>
                <a:cubicBezTo>
                  <a:pt x="61943" y="1916757"/>
                  <a:pt x="61943" y="1915900"/>
                  <a:pt x="61742" y="1915090"/>
                </a:cubicBezTo>
                <a:cubicBezTo>
                  <a:pt x="51646" y="1878419"/>
                  <a:pt x="53456" y="1874037"/>
                  <a:pt x="57552" y="1886515"/>
                </a:cubicBezTo>
                <a:cubicBezTo>
                  <a:pt x="67172" y="1910423"/>
                  <a:pt x="69172" y="1909185"/>
                  <a:pt x="66505" y="1893754"/>
                </a:cubicBezTo>
                <a:cubicBezTo>
                  <a:pt x="63838" y="1878324"/>
                  <a:pt x="58695" y="1847939"/>
                  <a:pt x="52027" y="1813649"/>
                </a:cubicBezTo>
                <a:cubicBezTo>
                  <a:pt x="50598" y="1804600"/>
                  <a:pt x="50503" y="1799266"/>
                  <a:pt x="49741" y="1792218"/>
                </a:cubicBezTo>
                <a:cubicBezTo>
                  <a:pt x="60504" y="1836985"/>
                  <a:pt x="49360" y="1766595"/>
                  <a:pt x="52884" y="1773168"/>
                </a:cubicBezTo>
                <a:close/>
                <a:moveTo>
                  <a:pt x="330729" y="1767642"/>
                </a:moveTo>
                <a:cubicBezTo>
                  <a:pt x="330062" y="1771548"/>
                  <a:pt x="335492" y="1801361"/>
                  <a:pt x="331777" y="1793360"/>
                </a:cubicBezTo>
                <a:cubicBezTo>
                  <a:pt x="335396" y="1801266"/>
                  <a:pt x="329967" y="1771548"/>
                  <a:pt x="330729" y="1767642"/>
                </a:cubicBezTo>
                <a:close/>
                <a:moveTo>
                  <a:pt x="316596" y="1764869"/>
                </a:moveTo>
                <a:cubicBezTo>
                  <a:pt x="317251" y="1765095"/>
                  <a:pt x="319489" y="1772405"/>
                  <a:pt x="323490" y="1787169"/>
                </a:cubicBezTo>
                <a:cubicBezTo>
                  <a:pt x="326062" y="1796599"/>
                  <a:pt x="328634" y="1804409"/>
                  <a:pt x="330824" y="1810696"/>
                </a:cubicBezTo>
                <a:cubicBezTo>
                  <a:pt x="336254" y="1825936"/>
                  <a:pt x="336539" y="1813553"/>
                  <a:pt x="345017" y="1841652"/>
                </a:cubicBezTo>
                <a:cubicBezTo>
                  <a:pt x="348169" y="1849262"/>
                  <a:pt x="349855" y="1857416"/>
                  <a:pt x="349970" y="1865655"/>
                </a:cubicBezTo>
                <a:cubicBezTo>
                  <a:pt x="349846" y="1868236"/>
                  <a:pt x="350036" y="1870827"/>
                  <a:pt x="350541" y="1873370"/>
                </a:cubicBezTo>
                <a:cubicBezTo>
                  <a:pt x="352075" y="1879886"/>
                  <a:pt x="353989" y="1886315"/>
                  <a:pt x="356256" y="1892611"/>
                </a:cubicBezTo>
                <a:lnTo>
                  <a:pt x="364543" y="1923186"/>
                </a:lnTo>
                <a:lnTo>
                  <a:pt x="362162" y="1923186"/>
                </a:lnTo>
                <a:cubicBezTo>
                  <a:pt x="360304" y="1922900"/>
                  <a:pt x="351696" y="1897808"/>
                  <a:pt x="346865" y="1886766"/>
                </a:cubicBezTo>
                <a:lnTo>
                  <a:pt x="344079" y="1882460"/>
                </a:lnTo>
                <a:lnTo>
                  <a:pt x="353790" y="1911447"/>
                </a:lnTo>
                <a:cubicBezTo>
                  <a:pt x="356946" y="1921114"/>
                  <a:pt x="359589" y="1929758"/>
                  <a:pt x="360732" y="1935188"/>
                </a:cubicBezTo>
                <a:cubicBezTo>
                  <a:pt x="359589" y="1929758"/>
                  <a:pt x="356850" y="1921114"/>
                  <a:pt x="353648" y="1911447"/>
                </a:cubicBezTo>
                <a:lnTo>
                  <a:pt x="344070" y="1882446"/>
                </a:lnTo>
                <a:lnTo>
                  <a:pt x="343683" y="1881848"/>
                </a:lnTo>
                <a:cubicBezTo>
                  <a:pt x="341588" y="1876799"/>
                  <a:pt x="339968" y="1871561"/>
                  <a:pt x="338159" y="1866417"/>
                </a:cubicBezTo>
                <a:cubicBezTo>
                  <a:pt x="335844" y="1857673"/>
                  <a:pt x="332815" y="1849139"/>
                  <a:pt x="329110" y="1840890"/>
                </a:cubicBezTo>
                <a:cubicBezTo>
                  <a:pt x="326729" y="1831746"/>
                  <a:pt x="323776" y="1823174"/>
                  <a:pt x="321871" y="1813649"/>
                </a:cubicBezTo>
                <a:cubicBezTo>
                  <a:pt x="321547" y="1804076"/>
                  <a:pt x="320661" y="1794541"/>
                  <a:pt x="319204" y="1785074"/>
                </a:cubicBezTo>
                <a:cubicBezTo>
                  <a:pt x="316870" y="1771500"/>
                  <a:pt x="315942" y="1764642"/>
                  <a:pt x="316596" y="1764869"/>
                </a:cubicBezTo>
                <a:close/>
                <a:moveTo>
                  <a:pt x="2752841" y="1746688"/>
                </a:moveTo>
                <a:cubicBezTo>
                  <a:pt x="2749983" y="1756213"/>
                  <a:pt x="2747030" y="1770691"/>
                  <a:pt x="2741887" y="1792122"/>
                </a:cubicBezTo>
                <a:cubicBezTo>
                  <a:pt x="2747030" y="1770691"/>
                  <a:pt x="2749983" y="1755832"/>
                  <a:pt x="2752841" y="1746688"/>
                </a:cubicBezTo>
                <a:close/>
                <a:moveTo>
                  <a:pt x="2732458" y="1745449"/>
                </a:moveTo>
                <a:cubicBezTo>
                  <a:pt x="2729296" y="1752945"/>
                  <a:pt x="2727114" y="1760823"/>
                  <a:pt x="2725981" y="1768881"/>
                </a:cubicBezTo>
                <a:cubicBezTo>
                  <a:pt x="2723600" y="1779358"/>
                  <a:pt x="2721409" y="1791645"/>
                  <a:pt x="2719123" y="1802980"/>
                </a:cubicBezTo>
                <a:cubicBezTo>
                  <a:pt x="2722723" y="1795560"/>
                  <a:pt x="2725257" y="1787674"/>
                  <a:pt x="2726648" y="1779549"/>
                </a:cubicBezTo>
                <a:cubicBezTo>
                  <a:pt x="2727791" y="1774310"/>
                  <a:pt x="2729124" y="1768690"/>
                  <a:pt x="2729982" y="1762880"/>
                </a:cubicBezTo>
                <a:lnTo>
                  <a:pt x="2730172" y="1763261"/>
                </a:lnTo>
                <a:cubicBezTo>
                  <a:pt x="2731029" y="1757451"/>
                  <a:pt x="2731887" y="1751450"/>
                  <a:pt x="2732458" y="1745449"/>
                </a:cubicBezTo>
                <a:close/>
                <a:moveTo>
                  <a:pt x="238432" y="1740782"/>
                </a:moveTo>
                <a:cubicBezTo>
                  <a:pt x="240527" y="1751545"/>
                  <a:pt x="242432" y="1760975"/>
                  <a:pt x="244718" y="1769929"/>
                </a:cubicBezTo>
                <a:cubicBezTo>
                  <a:pt x="247004" y="1778882"/>
                  <a:pt x="249767" y="1787264"/>
                  <a:pt x="252243" y="1796027"/>
                </a:cubicBezTo>
                <a:cubicBezTo>
                  <a:pt x="257482" y="1813553"/>
                  <a:pt x="261863" y="1832603"/>
                  <a:pt x="269483" y="1858892"/>
                </a:cubicBezTo>
                <a:cubicBezTo>
                  <a:pt x="268150" y="1858511"/>
                  <a:pt x="267578" y="1861940"/>
                  <a:pt x="265102" y="1856797"/>
                </a:cubicBezTo>
                <a:cubicBezTo>
                  <a:pt x="262625" y="1851653"/>
                  <a:pt x="261387" y="1852130"/>
                  <a:pt x="259577" y="1849653"/>
                </a:cubicBezTo>
                <a:cubicBezTo>
                  <a:pt x="255186" y="1842014"/>
                  <a:pt x="252281" y="1833613"/>
                  <a:pt x="251005" y="1824888"/>
                </a:cubicBezTo>
                <a:cubicBezTo>
                  <a:pt x="246338" y="1804885"/>
                  <a:pt x="242147" y="1786026"/>
                  <a:pt x="239861" y="1770976"/>
                </a:cubicBezTo>
                <a:cubicBezTo>
                  <a:pt x="238127" y="1761013"/>
                  <a:pt x="237641" y="1750869"/>
                  <a:pt x="238432" y="1740782"/>
                </a:cubicBezTo>
                <a:close/>
                <a:moveTo>
                  <a:pt x="2758812" y="1736567"/>
                </a:moveTo>
                <a:lnTo>
                  <a:pt x="2758593" y="1736747"/>
                </a:lnTo>
                <a:lnTo>
                  <a:pt x="2758580" y="1736630"/>
                </a:lnTo>
                <a:close/>
                <a:moveTo>
                  <a:pt x="2761287" y="1734539"/>
                </a:moveTo>
                <a:lnTo>
                  <a:pt x="2760498" y="1736114"/>
                </a:lnTo>
                <a:lnTo>
                  <a:pt x="2758812" y="1736567"/>
                </a:lnTo>
                <a:close/>
                <a:moveTo>
                  <a:pt x="381775" y="1732275"/>
                </a:moveTo>
                <a:cubicBezTo>
                  <a:pt x="379556" y="1730721"/>
                  <a:pt x="380593" y="1748616"/>
                  <a:pt x="381307" y="1757832"/>
                </a:cubicBezTo>
                <a:cubicBezTo>
                  <a:pt x="382383" y="1771557"/>
                  <a:pt x="384936" y="1785130"/>
                  <a:pt x="388927" y="1798313"/>
                </a:cubicBezTo>
                <a:cubicBezTo>
                  <a:pt x="396642" y="1821268"/>
                  <a:pt x="404929" y="1841842"/>
                  <a:pt x="401595" y="1820220"/>
                </a:cubicBezTo>
                <a:cubicBezTo>
                  <a:pt x="401490" y="1819620"/>
                  <a:pt x="401490" y="1819011"/>
                  <a:pt x="401595" y="1818411"/>
                </a:cubicBezTo>
                <a:lnTo>
                  <a:pt x="399500" y="1807266"/>
                </a:lnTo>
                <a:cubicBezTo>
                  <a:pt x="396547" y="1796694"/>
                  <a:pt x="395785" y="1786121"/>
                  <a:pt x="393689" y="1775453"/>
                </a:cubicBezTo>
                <a:cubicBezTo>
                  <a:pt x="391680" y="1763899"/>
                  <a:pt x="388841" y="1752507"/>
                  <a:pt x="385212" y="1741353"/>
                </a:cubicBezTo>
                <a:cubicBezTo>
                  <a:pt x="383616" y="1735471"/>
                  <a:pt x="382515" y="1732793"/>
                  <a:pt x="381775" y="1732275"/>
                </a:cubicBezTo>
                <a:close/>
                <a:moveTo>
                  <a:pt x="2757826" y="1729724"/>
                </a:moveTo>
                <a:lnTo>
                  <a:pt x="2758580" y="1736630"/>
                </a:lnTo>
                <a:lnTo>
                  <a:pt x="2758392" y="1736680"/>
                </a:lnTo>
                <a:close/>
                <a:moveTo>
                  <a:pt x="92068" y="1724671"/>
                </a:moveTo>
                <a:lnTo>
                  <a:pt x="92358" y="1725278"/>
                </a:lnTo>
                <a:lnTo>
                  <a:pt x="92330" y="1725519"/>
                </a:lnTo>
                <a:close/>
                <a:moveTo>
                  <a:pt x="319357" y="1723603"/>
                </a:moveTo>
                <a:lnTo>
                  <a:pt x="320309" y="1726556"/>
                </a:lnTo>
                <a:lnTo>
                  <a:pt x="320309" y="1726651"/>
                </a:lnTo>
                <a:close/>
                <a:moveTo>
                  <a:pt x="2766843" y="1723446"/>
                </a:moveTo>
                <a:cubicBezTo>
                  <a:pt x="2765200" y="1727089"/>
                  <a:pt x="2763517" y="1731135"/>
                  <a:pt x="2762055" y="1733909"/>
                </a:cubicBezTo>
                <a:lnTo>
                  <a:pt x="2761287" y="1734539"/>
                </a:lnTo>
                <a:close/>
                <a:moveTo>
                  <a:pt x="93747" y="1713445"/>
                </a:moveTo>
                <a:cubicBezTo>
                  <a:pt x="93699" y="1721256"/>
                  <a:pt x="93413" y="1725757"/>
                  <a:pt x="92473" y="1725519"/>
                </a:cubicBezTo>
                <a:lnTo>
                  <a:pt x="92358" y="1725278"/>
                </a:lnTo>
                <a:close/>
                <a:moveTo>
                  <a:pt x="87270" y="1709159"/>
                </a:moveTo>
                <a:lnTo>
                  <a:pt x="92068" y="1724671"/>
                </a:lnTo>
                <a:lnTo>
                  <a:pt x="90519" y="1721429"/>
                </a:lnTo>
                <a:cubicBezTo>
                  <a:pt x="89669" y="1718762"/>
                  <a:pt x="88603" y="1714731"/>
                  <a:pt x="87270" y="1709159"/>
                </a:cubicBezTo>
                <a:close/>
                <a:moveTo>
                  <a:pt x="2776177" y="1701348"/>
                </a:moveTo>
                <a:lnTo>
                  <a:pt x="2771319" y="1719541"/>
                </a:lnTo>
                <a:cubicBezTo>
                  <a:pt x="2767795" y="1742782"/>
                  <a:pt x="2765890" y="1762499"/>
                  <a:pt x="2763890" y="1777929"/>
                </a:cubicBezTo>
                <a:cubicBezTo>
                  <a:pt x="2765890" y="1762499"/>
                  <a:pt x="2767795" y="1742782"/>
                  <a:pt x="2771319" y="1719446"/>
                </a:cubicBezTo>
                <a:cubicBezTo>
                  <a:pt x="2773510" y="1710873"/>
                  <a:pt x="2775034" y="1705539"/>
                  <a:pt x="2776177" y="1701348"/>
                </a:cubicBezTo>
                <a:close/>
                <a:moveTo>
                  <a:pt x="49837" y="1699444"/>
                </a:moveTo>
                <a:cubicBezTo>
                  <a:pt x="52504" y="1717256"/>
                  <a:pt x="55933" y="1736496"/>
                  <a:pt x="59362" y="1755356"/>
                </a:cubicBezTo>
                <a:cubicBezTo>
                  <a:pt x="62791" y="1774215"/>
                  <a:pt x="65553" y="1791170"/>
                  <a:pt x="69458" y="1807362"/>
                </a:cubicBezTo>
                <a:cubicBezTo>
                  <a:pt x="73363" y="1823555"/>
                  <a:pt x="77364" y="1837843"/>
                  <a:pt x="81269" y="1852130"/>
                </a:cubicBezTo>
                <a:cubicBezTo>
                  <a:pt x="88508" y="1880705"/>
                  <a:pt x="98033" y="1906708"/>
                  <a:pt x="107558" y="1936045"/>
                </a:cubicBezTo>
                <a:cubicBezTo>
                  <a:pt x="110349" y="1947732"/>
                  <a:pt x="113816" y="1959239"/>
                  <a:pt x="117941" y="1970526"/>
                </a:cubicBezTo>
                <a:cubicBezTo>
                  <a:pt x="121465" y="1980432"/>
                  <a:pt x="124799" y="1989099"/>
                  <a:pt x="128132" y="1997481"/>
                </a:cubicBezTo>
                <a:cubicBezTo>
                  <a:pt x="134419" y="2014436"/>
                  <a:pt x="141943" y="2029676"/>
                  <a:pt x="150230" y="2051107"/>
                </a:cubicBezTo>
                <a:lnTo>
                  <a:pt x="161089" y="2081587"/>
                </a:lnTo>
                <a:lnTo>
                  <a:pt x="161089" y="2081872"/>
                </a:lnTo>
                <a:lnTo>
                  <a:pt x="161089" y="2083778"/>
                </a:lnTo>
                <a:cubicBezTo>
                  <a:pt x="140610" y="2041582"/>
                  <a:pt x="170138" y="2129212"/>
                  <a:pt x="135086" y="2048821"/>
                </a:cubicBezTo>
                <a:cubicBezTo>
                  <a:pt x="146811" y="2080454"/>
                  <a:pt x="160460" y="2111343"/>
                  <a:pt x="175948" y="2141309"/>
                </a:cubicBezTo>
                <a:cubicBezTo>
                  <a:pt x="179186" y="2148262"/>
                  <a:pt x="182901" y="2155311"/>
                  <a:pt x="186806" y="2162550"/>
                </a:cubicBezTo>
                <a:lnTo>
                  <a:pt x="198617" y="2184648"/>
                </a:lnTo>
                <a:cubicBezTo>
                  <a:pt x="206523" y="2199507"/>
                  <a:pt x="214333" y="2214937"/>
                  <a:pt x="223192" y="2229225"/>
                </a:cubicBezTo>
                <a:lnTo>
                  <a:pt x="219096" y="2228748"/>
                </a:lnTo>
                <a:cubicBezTo>
                  <a:pt x="214524" y="2222652"/>
                  <a:pt x="209380" y="2216366"/>
                  <a:pt x="204999" y="2209698"/>
                </a:cubicBezTo>
                <a:lnTo>
                  <a:pt x="173471" y="2153215"/>
                </a:lnTo>
                <a:lnTo>
                  <a:pt x="157088" y="2120926"/>
                </a:lnTo>
                <a:cubicBezTo>
                  <a:pt x="100395" y="1986613"/>
                  <a:pt x="64239" y="1844519"/>
                  <a:pt x="49837" y="1699444"/>
                </a:cubicBezTo>
                <a:close/>
                <a:moveTo>
                  <a:pt x="91651" y="1668678"/>
                </a:moveTo>
                <a:lnTo>
                  <a:pt x="92603" y="1679061"/>
                </a:lnTo>
                <a:cubicBezTo>
                  <a:pt x="93556" y="1687061"/>
                  <a:pt x="94508" y="1694586"/>
                  <a:pt x="95461" y="1701920"/>
                </a:cubicBezTo>
                <a:cubicBezTo>
                  <a:pt x="94508" y="1694586"/>
                  <a:pt x="93556" y="1687061"/>
                  <a:pt x="92603" y="1679156"/>
                </a:cubicBezTo>
                <a:cubicBezTo>
                  <a:pt x="92603" y="1675822"/>
                  <a:pt x="92603" y="1672203"/>
                  <a:pt x="91651" y="1668678"/>
                </a:cubicBezTo>
                <a:close/>
                <a:moveTo>
                  <a:pt x="122039" y="1658751"/>
                </a:moveTo>
                <a:lnTo>
                  <a:pt x="123881" y="1688728"/>
                </a:lnTo>
                <a:cubicBezTo>
                  <a:pt x="124226" y="1698373"/>
                  <a:pt x="124845" y="1708255"/>
                  <a:pt x="127465" y="1721733"/>
                </a:cubicBezTo>
                <a:cubicBezTo>
                  <a:pt x="124845" y="1708302"/>
                  <a:pt x="124226" y="1698444"/>
                  <a:pt x="123881" y="1688800"/>
                </a:cubicBezTo>
                <a:close/>
                <a:moveTo>
                  <a:pt x="121999" y="1658213"/>
                </a:moveTo>
                <a:lnTo>
                  <a:pt x="121999" y="1658213"/>
                </a:lnTo>
                <a:lnTo>
                  <a:pt x="122039" y="1658751"/>
                </a:lnTo>
                <a:close/>
                <a:moveTo>
                  <a:pt x="16403" y="1654866"/>
                </a:moveTo>
                <a:cubicBezTo>
                  <a:pt x="23138" y="1693395"/>
                  <a:pt x="27529" y="1732295"/>
                  <a:pt x="29548" y="1771357"/>
                </a:cubicBezTo>
                <a:cubicBezTo>
                  <a:pt x="29215" y="1780634"/>
                  <a:pt x="29376" y="1789912"/>
                  <a:pt x="30024" y="1799170"/>
                </a:cubicBezTo>
                <a:cubicBezTo>
                  <a:pt x="30500" y="1805171"/>
                  <a:pt x="30596" y="1812029"/>
                  <a:pt x="31834" y="1820220"/>
                </a:cubicBezTo>
                <a:cubicBezTo>
                  <a:pt x="33072" y="1828412"/>
                  <a:pt x="34691" y="1837746"/>
                  <a:pt x="36692" y="1848795"/>
                </a:cubicBezTo>
                <a:cubicBezTo>
                  <a:pt x="35930" y="1850891"/>
                  <a:pt x="34310" y="1847748"/>
                  <a:pt x="31834" y="1839270"/>
                </a:cubicBezTo>
                <a:cubicBezTo>
                  <a:pt x="27757" y="1825650"/>
                  <a:pt x="24576" y="1811781"/>
                  <a:pt x="22309" y="1797741"/>
                </a:cubicBezTo>
                <a:lnTo>
                  <a:pt x="19451" y="1761928"/>
                </a:lnTo>
                <a:lnTo>
                  <a:pt x="18118" y="1744116"/>
                </a:lnTo>
                <a:cubicBezTo>
                  <a:pt x="17451" y="1738115"/>
                  <a:pt x="17451" y="1732114"/>
                  <a:pt x="17451" y="1726209"/>
                </a:cubicBezTo>
                <a:lnTo>
                  <a:pt x="16403" y="1690490"/>
                </a:lnTo>
                <a:cubicBezTo>
                  <a:pt x="16403" y="1678584"/>
                  <a:pt x="15927" y="1666773"/>
                  <a:pt x="16403" y="1654866"/>
                </a:cubicBezTo>
                <a:close/>
                <a:moveTo>
                  <a:pt x="2757509" y="1614576"/>
                </a:moveTo>
                <a:cubicBezTo>
                  <a:pt x="2755985" y="1613814"/>
                  <a:pt x="2754461" y="1614576"/>
                  <a:pt x="2751984" y="1643151"/>
                </a:cubicBezTo>
                <a:lnTo>
                  <a:pt x="2752175" y="1643532"/>
                </a:lnTo>
                <a:cubicBezTo>
                  <a:pt x="2753889" y="1644008"/>
                  <a:pt x="2755604" y="1634197"/>
                  <a:pt x="2757509" y="1614576"/>
                </a:cubicBezTo>
                <a:close/>
                <a:moveTo>
                  <a:pt x="311679" y="1604480"/>
                </a:moveTo>
                <a:cubicBezTo>
                  <a:pt x="310869" y="1606337"/>
                  <a:pt x="310084" y="1606765"/>
                  <a:pt x="309274" y="1605587"/>
                </a:cubicBezTo>
                <a:lnTo>
                  <a:pt x="309250" y="1605506"/>
                </a:lnTo>
                <a:close/>
                <a:moveTo>
                  <a:pt x="306726" y="1597050"/>
                </a:moveTo>
                <a:lnTo>
                  <a:pt x="309250" y="1605506"/>
                </a:lnTo>
                <a:lnTo>
                  <a:pt x="309059" y="1605587"/>
                </a:lnTo>
                <a:cubicBezTo>
                  <a:pt x="308250" y="1604408"/>
                  <a:pt x="307488" y="1601622"/>
                  <a:pt x="306726" y="1597050"/>
                </a:cubicBezTo>
                <a:close/>
                <a:moveTo>
                  <a:pt x="220583" y="1591015"/>
                </a:moveTo>
                <a:lnTo>
                  <a:pt x="222869" y="1620923"/>
                </a:lnTo>
                <a:lnTo>
                  <a:pt x="220583" y="1591110"/>
                </a:lnTo>
                <a:close/>
                <a:moveTo>
                  <a:pt x="239098" y="1560283"/>
                </a:moveTo>
                <a:cubicBezTo>
                  <a:pt x="239098" y="1571332"/>
                  <a:pt x="238622" y="1571808"/>
                  <a:pt x="237384" y="1564760"/>
                </a:cubicBezTo>
                <a:cubicBezTo>
                  <a:pt x="238622" y="1571428"/>
                  <a:pt x="239098" y="1570951"/>
                  <a:pt x="239098" y="1560283"/>
                </a:cubicBezTo>
                <a:close/>
                <a:moveTo>
                  <a:pt x="134037" y="1556474"/>
                </a:moveTo>
                <a:cubicBezTo>
                  <a:pt x="134609" y="1569999"/>
                  <a:pt x="134704" y="1583810"/>
                  <a:pt x="136133" y="1597431"/>
                </a:cubicBezTo>
                <a:cubicBezTo>
                  <a:pt x="137752" y="1615148"/>
                  <a:pt x="138895" y="1633055"/>
                  <a:pt x="140609" y="1651152"/>
                </a:cubicBezTo>
                <a:cubicBezTo>
                  <a:pt x="138895" y="1633055"/>
                  <a:pt x="137752" y="1615148"/>
                  <a:pt x="136133" y="1597526"/>
                </a:cubicBezTo>
                <a:cubicBezTo>
                  <a:pt x="134704" y="1583715"/>
                  <a:pt x="134609" y="1569904"/>
                  <a:pt x="134037" y="1556474"/>
                </a:cubicBezTo>
                <a:close/>
                <a:moveTo>
                  <a:pt x="295390" y="1553330"/>
                </a:moveTo>
                <a:cubicBezTo>
                  <a:pt x="297124" y="1561350"/>
                  <a:pt x="298419" y="1569456"/>
                  <a:pt x="299296" y="1577619"/>
                </a:cubicBezTo>
                <a:cubicBezTo>
                  <a:pt x="300915" y="1588954"/>
                  <a:pt x="302439" y="1603718"/>
                  <a:pt x="303677" y="1625244"/>
                </a:cubicBezTo>
                <a:lnTo>
                  <a:pt x="298819" y="1629721"/>
                </a:lnTo>
                <a:lnTo>
                  <a:pt x="295771" y="1630959"/>
                </a:lnTo>
                <a:cubicBezTo>
                  <a:pt x="293962" y="1631912"/>
                  <a:pt x="292152" y="1628292"/>
                  <a:pt x="290342" y="1617243"/>
                </a:cubicBezTo>
                <a:cubicBezTo>
                  <a:pt x="289485" y="1611719"/>
                  <a:pt x="288533" y="1604194"/>
                  <a:pt x="287675" y="1594669"/>
                </a:cubicBezTo>
                <a:cubicBezTo>
                  <a:pt x="287199" y="1589907"/>
                  <a:pt x="286246" y="1584572"/>
                  <a:pt x="286246" y="1578572"/>
                </a:cubicBezTo>
                <a:cubicBezTo>
                  <a:pt x="286246" y="1572571"/>
                  <a:pt x="286246" y="1565999"/>
                  <a:pt x="286246" y="1558760"/>
                </a:cubicBezTo>
                <a:cubicBezTo>
                  <a:pt x="286437" y="1557521"/>
                  <a:pt x="286913" y="1556378"/>
                  <a:pt x="286913" y="1555235"/>
                </a:cubicBezTo>
                <a:lnTo>
                  <a:pt x="287060" y="1555202"/>
                </a:lnTo>
                <a:close/>
                <a:moveTo>
                  <a:pt x="170233" y="1544853"/>
                </a:moveTo>
                <a:lnTo>
                  <a:pt x="170259" y="1545180"/>
                </a:lnTo>
                <a:lnTo>
                  <a:pt x="171974" y="1566927"/>
                </a:lnTo>
                <a:cubicBezTo>
                  <a:pt x="173608" y="1581447"/>
                  <a:pt x="174947" y="1575499"/>
                  <a:pt x="176233" y="1568856"/>
                </a:cubicBezTo>
                <a:cubicBezTo>
                  <a:pt x="174947" y="1575571"/>
                  <a:pt x="173608" y="1581483"/>
                  <a:pt x="171974" y="1566941"/>
                </a:cubicBezTo>
                <a:lnTo>
                  <a:pt x="170259" y="1545180"/>
                </a:lnTo>
                <a:close/>
                <a:moveTo>
                  <a:pt x="175757" y="1512469"/>
                </a:moveTo>
                <a:cubicBezTo>
                  <a:pt x="177090" y="1521898"/>
                  <a:pt x="178043" y="1537710"/>
                  <a:pt x="178043" y="1553807"/>
                </a:cubicBezTo>
                <a:cubicBezTo>
                  <a:pt x="177662" y="1537710"/>
                  <a:pt x="177090" y="1521994"/>
                  <a:pt x="175757" y="1512469"/>
                </a:cubicBezTo>
                <a:close/>
                <a:moveTo>
                  <a:pt x="238527" y="1512277"/>
                </a:moveTo>
                <a:lnTo>
                  <a:pt x="238533" y="1512659"/>
                </a:lnTo>
                <a:lnTo>
                  <a:pt x="239026" y="1541734"/>
                </a:lnTo>
                <a:cubicBezTo>
                  <a:pt x="239098" y="1549592"/>
                  <a:pt x="239098" y="1555568"/>
                  <a:pt x="239098" y="1559902"/>
                </a:cubicBezTo>
                <a:cubicBezTo>
                  <a:pt x="239098" y="1555568"/>
                  <a:pt x="239050" y="1549639"/>
                  <a:pt x="238955" y="1541805"/>
                </a:cubicBezTo>
                <a:lnTo>
                  <a:pt x="238532" y="1512659"/>
                </a:lnTo>
                <a:close/>
                <a:moveTo>
                  <a:pt x="316442" y="1503324"/>
                </a:moveTo>
                <a:cubicBezTo>
                  <a:pt x="318632" y="1512849"/>
                  <a:pt x="321585" y="1504372"/>
                  <a:pt x="323681" y="1550949"/>
                </a:cubicBezTo>
                <a:cubicBezTo>
                  <a:pt x="321204" y="1504372"/>
                  <a:pt x="318632" y="1513040"/>
                  <a:pt x="316442" y="1503324"/>
                </a:cubicBezTo>
                <a:close/>
                <a:moveTo>
                  <a:pt x="112701" y="1497609"/>
                </a:moveTo>
                <a:cubicBezTo>
                  <a:pt x="114321" y="1495704"/>
                  <a:pt x="115083" y="1504753"/>
                  <a:pt x="116607" y="1514087"/>
                </a:cubicBezTo>
                <a:cubicBezTo>
                  <a:pt x="118130" y="1523422"/>
                  <a:pt x="119750" y="1533042"/>
                  <a:pt x="121274" y="1532471"/>
                </a:cubicBezTo>
                <a:cubicBezTo>
                  <a:pt x="122036" y="1542853"/>
                  <a:pt x="123655" y="1562475"/>
                  <a:pt x="123655" y="1561903"/>
                </a:cubicBezTo>
                <a:cubicBezTo>
                  <a:pt x="129084" y="1555617"/>
                  <a:pt x="133847" y="1629530"/>
                  <a:pt x="144229" y="1682013"/>
                </a:cubicBezTo>
                <a:cubicBezTo>
                  <a:pt x="146515" y="1696872"/>
                  <a:pt x="148515" y="1715351"/>
                  <a:pt x="151087" y="1724876"/>
                </a:cubicBezTo>
                <a:cubicBezTo>
                  <a:pt x="154516" y="1744983"/>
                  <a:pt x="156707" y="1765271"/>
                  <a:pt x="157659" y="1785645"/>
                </a:cubicBezTo>
                <a:cubicBezTo>
                  <a:pt x="158231" y="1797933"/>
                  <a:pt x="158326" y="1805743"/>
                  <a:pt x="159945" y="1820411"/>
                </a:cubicBezTo>
                <a:cubicBezTo>
                  <a:pt x="157945" y="1814125"/>
                  <a:pt x="155659" y="1801647"/>
                  <a:pt x="154135" y="1802409"/>
                </a:cubicBezTo>
                <a:cubicBezTo>
                  <a:pt x="152611" y="1803171"/>
                  <a:pt x="150134" y="1799076"/>
                  <a:pt x="147467" y="1791360"/>
                </a:cubicBezTo>
                <a:cubicBezTo>
                  <a:pt x="144991" y="1783835"/>
                  <a:pt x="142133" y="1772025"/>
                  <a:pt x="138895" y="1758023"/>
                </a:cubicBezTo>
                <a:cubicBezTo>
                  <a:pt x="135418" y="1744259"/>
                  <a:pt x="132489" y="1728043"/>
                  <a:pt x="129763" y="1710755"/>
                </a:cubicBezTo>
                <a:lnTo>
                  <a:pt x="121999" y="1658213"/>
                </a:lnTo>
                <a:lnTo>
                  <a:pt x="121999" y="1658213"/>
                </a:lnTo>
                <a:lnTo>
                  <a:pt x="121999" y="1658213"/>
                </a:lnTo>
                <a:lnTo>
                  <a:pt x="121999" y="1658212"/>
                </a:lnTo>
                <a:lnTo>
                  <a:pt x="121999" y="1658212"/>
                </a:lnTo>
                <a:lnTo>
                  <a:pt x="121999" y="1658212"/>
                </a:lnTo>
                <a:lnTo>
                  <a:pt x="121999" y="1658212"/>
                </a:lnTo>
                <a:lnTo>
                  <a:pt x="121999" y="1658211"/>
                </a:lnTo>
                <a:lnTo>
                  <a:pt x="121999" y="1658211"/>
                </a:lnTo>
                <a:lnTo>
                  <a:pt x="121999" y="1658211"/>
                </a:lnTo>
                <a:lnTo>
                  <a:pt x="121999" y="1658211"/>
                </a:lnTo>
                <a:lnTo>
                  <a:pt x="121999" y="1658210"/>
                </a:lnTo>
                <a:lnTo>
                  <a:pt x="121999" y="1658210"/>
                </a:lnTo>
                <a:lnTo>
                  <a:pt x="121999" y="1658210"/>
                </a:lnTo>
                <a:lnTo>
                  <a:pt x="121999" y="1658210"/>
                </a:lnTo>
                <a:lnTo>
                  <a:pt x="121999" y="1658209"/>
                </a:lnTo>
                <a:lnTo>
                  <a:pt x="121999" y="1658209"/>
                </a:lnTo>
                <a:lnTo>
                  <a:pt x="121999" y="1658209"/>
                </a:lnTo>
                <a:lnTo>
                  <a:pt x="121999" y="1658209"/>
                </a:lnTo>
                <a:lnTo>
                  <a:pt x="121999" y="1658208"/>
                </a:lnTo>
                <a:lnTo>
                  <a:pt x="121999" y="1658208"/>
                </a:lnTo>
                <a:lnTo>
                  <a:pt x="121999" y="1658208"/>
                </a:lnTo>
                <a:lnTo>
                  <a:pt x="121999" y="1658208"/>
                </a:lnTo>
                <a:lnTo>
                  <a:pt x="121999" y="1658207"/>
                </a:lnTo>
                <a:lnTo>
                  <a:pt x="121999" y="1658207"/>
                </a:lnTo>
                <a:lnTo>
                  <a:pt x="121999" y="1658207"/>
                </a:lnTo>
                <a:lnTo>
                  <a:pt x="121999" y="1658207"/>
                </a:lnTo>
                <a:lnTo>
                  <a:pt x="121999" y="1658206"/>
                </a:lnTo>
                <a:lnTo>
                  <a:pt x="121999" y="1658206"/>
                </a:lnTo>
                <a:lnTo>
                  <a:pt x="121999" y="1658206"/>
                </a:lnTo>
                <a:lnTo>
                  <a:pt x="121999" y="1658206"/>
                </a:lnTo>
                <a:lnTo>
                  <a:pt x="121999" y="1658205"/>
                </a:lnTo>
                <a:lnTo>
                  <a:pt x="121999" y="1658205"/>
                </a:lnTo>
                <a:lnTo>
                  <a:pt x="121999" y="1658205"/>
                </a:lnTo>
                <a:lnTo>
                  <a:pt x="121999" y="1658205"/>
                </a:lnTo>
                <a:lnTo>
                  <a:pt x="121999" y="1658204"/>
                </a:lnTo>
                <a:lnTo>
                  <a:pt x="121999" y="1658204"/>
                </a:lnTo>
                <a:lnTo>
                  <a:pt x="121999" y="1658204"/>
                </a:lnTo>
                <a:lnTo>
                  <a:pt x="121999" y="1658204"/>
                </a:lnTo>
                <a:lnTo>
                  <a:pt x="121999" y="1658203"/>
                </a:lnTo>
                <a:lnTo>
                  <a:pt x="121999" y="1658203"/>
                </a:lnTo>
                <a:lnTo>
                  <a:pt x="121999" y="1658203"/>
                </a:lnTo>
                <a:lnTo>
                  <a:pt x="121999" y="1658203"/>
                </a:lnTo>
                <a:lnTo>
                  <a:pt x="121999" y="1658202"/>
                </a:lnTo>
                <a:lnTo>
                  <a:pt x="121999" y="1658202"/>
                </a:lnTo>
                <a:lnTo>
                  <a:pt x="121999" y="1658202"/>
                </a:lnTo>
                <a:lnTo>
                  <a:pt x="121999" y="1658202"/>
                </a:lnTo>
                <a:lnTo>
                  <a:pt x="121999" y="1658201"/>
                </a:lnTo>
                <a:lnTo>
                  <a:pt x="121999" y="1658201"/>
                </a:lnTo>
                <a:lnTo>
                  <a:pt x="121999" y="1658201"/>
                </a:lnTo>
                <a:lnTo>
                  <a:pt x="121999" y="1658201"/>
                </a:lnTo>
                <a:lnTo>
                  <a:pt x="121999" y="1658200"/>
                </a:lnTo>
                <a:lnTo>
                  <a:pt x="121999" y="1658200"/>
                </a:lnTo>
                <a:lnTo>
                  <a:pt x="121999" y="1658200"/>
                </a:lnTo>
                <a:lnTo>
                  <a:pt x="121999" y="1658200"/>
                </a:lnTo>
                <a:lnTo>
                  <a:pt x="121999" y="1658199"/>
                </a:lnTo>
                <a:lnTo>
                  <a:pt x="121999" y="1658199"/>
                </a:lnTo>
                <a:lnTo>
                  <a:pt x="121999" y="1658199"/>
                </a:lnTo>
                <a:lnTo>
                  <a:pt x="121999" y="1658199"/>
                </a:lnTo>
                <a:lnTo>
                  <a:pt x="121999" y="1658198"/>
                </a:lnTo>
                <a:lnTo>
                  <a:pt x="121999" y="1658198"/>
                </a:lnTo>
                <a:lnTo>
                  <a:pt x="121999" y="1658198"/>
                </a:lnTo>
                <a:lnTo>
                  <a:pt x="121999" y="1658198"/>
                </a:lnTo>
                <a:lnTo>
                  <a:pt x="121999" y="1658197"/>
                </a:lnTo>
                <a:lnTo>
                  <a:pt x="121999" y="1658197"/>
                </a:lnTo>
                <a:lnTo>
                  <a:pt x="121999" y="1658197"/>
                </a:lnTo>
                <a:lnTo>
                  <a:pt x="121999" y="1658197"/>
                </a:lnTo>
                <a:lnTo>
                  <a:pt x="121999" y="1658196"/>
                </a:lnTo>
                <a:lnTo>
                  <a:pt x="121999" y="1658196"/>
                </a:lnTo>
                <a:lnTo>
                  <a:pt x="121999" y="1658196"/>
                </a:lnTo>
                <a:lnTo>
                  <a:pt x="121999" y="1658196"/>
                </a:lnTo>
                <a:lnTo>
                  <a:pt x="121999" y="1658195"/>
                </a:lnTo>
                <a:lnTo>
                  <a:pt x="121999" y="1658195"/>
                </a:lnTo>
                <a:lnTo>
                  <a:pt x="121999" y="1658195"/>
                </a:lnTo>
                <a:lnTo>
                  <a:pt x="121999" y="1658195"/>
                </a:lnTo>
                <a:lnTo>
                  <a:pt x="121999" y="1658194"/>
                </a:lnTo>
                <a:lnTo>
                  <a:pt x="121999" y="1658194"/>
                </a:lnTo>
                <a:lnTo>
                  <a:pt x="121999" y="1658194"/>
                </a:lnTo>
                <a:lnTo>
                  <a:pt x="121999" y="1658194"/>
                </a:lnTo>
                <a:lnTo>
                  <a:pt x="121999" y="1658193"/>
                </a:lnTo>
                <a:lnTo>
                  <a:pt x="121999" y="1658193"/>
                </a:lnTo>
                <a:lnTo>
                  <a:pt x="121999" y="1658193"/>
                </a:lnTo>
                <a:lnTo>
                  <a:pt x="121999" y="1658193"/>
                </a:lnTo>
                <a:lnTo>
                  <a:pt x="121999" y="1658192"/>
                </a:lnTo>
                <a:lnTo>
                  <a:pt x="121999" y="1658192"/>
                </a:lnTo>
                <a:lnTo>
                  <a:pt x="121999" y="1658192"/>
                </a:lnTo>
                <a:lnTo>
                  <a:pt x="121999" y="1658192"/>
                </a:lnTo>
                <a:lnTo>
                  <a:pt x="121999" y="1658191"/>
                </a:lnTo>
                <a:lnTo>
                  <a:pt x="121999" y="1658191"/>
                </a:lnTo>
                <a:lnTo>
                  <a:pt x="121999" y="1658191"/>
                </a:lnTo>
                <a:lnTo>
                  <a:pt x="121999" y="1658191"/>
                </a:lnTo>
                <a:lnTo>
                  <a:pt x="121999" y="1658190"/>
                </a:lnTo>
                <a:lnTo>
                  <a:pt x="121999" y="1658190"/>
                </a:lnTo>
                <a:lnTo>
                  <a:pt x="121999" y="1658190"/>
                </a:lnTo>
                <a:lnTo>
                  <a:pt x="121999" y="1658190"/>
                </a:lnTo>
                <a:lnTo>
                  <a:pt x="121999" y="1658189"/>
                </a:lnTo>
                <a:lnTo>
                  <a:pt x="121999" y="1658189"/>
                </a:lnTo>
                <a:lnTo>
                  <a:pt x="121999" y="1658189"/>
                </a:lnTo>
                <a:lnTo>
                  <a:pt x="121999" y="1658189"/>
                </a:lnTo>
                <a:lnTo>
                  <a:pt x="121999" y="1658188"/>
                </a:lnTo>
                <a:lnTo>
                  <a:pt x="121999" y="1658188"/>
                </a:lnTo>
                <a:lnTo>
                  <a:pt x="121999" y="1658188"/>
                </a:lnTo>
                <a:lnTo>
                  <a:pt x="121999" y="1658188"/>
                </a:lnTo>
                <a:lnTo>
                  <a:pt x="121999" y="1658187"/>
                </a:lnTo>
                <a:lnTo>
                  <a:pt x="121999" y="1658187"/>
                </a:lnTo>
                <a:lnTo>
                  <a:pt x="121999" y="1658187"/>
                </a:lnTo>
                <a:lnTo>
                  <a:pt x="121999" y="1658187"/>
                </a:lnTo>
                <a:lnTo>
                  <a:pt x="121999" y="1658186"/>
                </a:lnTo>
                <a:lnTo>
                  <a:pt x="121999" y="1658186"/>
                </a:lnTo>
                <a:lnTo>
                  <a:pt x="121999" y="1658186"/>
                </a:lnTo>
                <a:lnTo>
                  <a:pt x="121999" y="1658186"/>
                </a:lnTo>
                <a:lnTo>
                  <a:pt x="121999" y="1658185"/>
                </a:lnTo>
                <a:lnTo>
                  <a:pt x="121999" y="1658185"/>
                </a:lnTo>
                <a:lnTo>
                  <a:pt x="121999" y="1658185"/>
                </a:lnTo>
                <a:lnTo>
                  <a:pt x="121999" y="1658185"/>
                </a:lnTo>
                <a:lnTo>
                  <a:pt x="121999" y="1658184"/>
                </a:lnTo>
                <a:lnTo>
                  <a:pt x="121999" y="1658184"/>
                </a:lnTo>
                <a:lnTo>
                  <a:pt x="121999" y="1658184"/>
                </a:lnTo>
                <a:lnTo>
                  <a:pt x="121999" y="1658184"/>
                </a:lnTo>
                <a:lnTo>
                  <a:pt x="121999" y="1658183"/>
                </a:lnTo>
                <a:lnTo>
                  <a:pt x="121999" y="1658183"/>
                </a:lnTo>
                <a:lnTo>
                  <a:pt x="121999" y="1658183"/>
                </a:lnTo>
                <a:lnTo>
                  <a:pt x="121999" y="1658183"/>
                </a:lnTo>
                <a:lnTo>
                  <a:pt x="121999" y="1658182"/>
                </a:lnTo>
                <a:lnTo>
                  <a:pt x="121999" y="1658182"/>
                </a:lnTo>
                <a:lnTo>
                  <a:pt x="121999" y="1658182"/>
                </a:lnTo>
                <a:lnTo>
                  <a:pt x="121999" y="1658182"/>
                </a:lnTo>
                <a:lnTo>
                  <a:pt x="121999" y="1658181"/>
                </a:lnTo>
                <a:lnTo>
                  <a:pt x="121999" y="1658181"/>
                </a:lnTo>
                <a:lnTo>
                  <a:pt x="121999" y="1658181"/>
                </a:lnTo>
                <a:lnTo>
                  <a:pt x="121999" y="1658181"/>
                </a:lnTo>
                <a:lnTo>
                  <a:pt x="121999" y="1658180"/>
                </a:lnTo>
                <a:lnTo>
                  <a:pt x="121999" y="1658180"/>
                </a:lnTo>
                <a:lnTo>
                  <a:pt x="121999" y="1658180"/>
                </a:lnTo>
                <a:lnTo>
                  <a:pt x="121999" y="1658180"/>
                </a:lnTo>
                <a:lnTo>
                  <a:pt x="121999" y="1658179"/>
                </a:lnTo>
                <a:lnTo>
                  <a:pt x="121999" y="1658179"/>
                </a:lnTo>
                <a:lnTo>
                  <a:pt x="121999" y="1658179"/>
                </a:lnTo>
                <a:lnTo>
                  <a:pt x="121999" y="1658179"/>
                </a:lnTo>
                <a:lnTo>
                  <a:pt x="121999" y="1658178"/>
                </a:lnTo>
                <a:lnTo>
                  <a:pt x="121999" y="1658178"/>
                </a:lnTo>
                <a:lnTo>
                  <a:pt x="121999" y="1658178"/>
                </a:lnTo>
                <a:lnTo>
                  <a:pt x="121999" y="1658178"/>
                </a:lnTo>
                <a:lnTo>
                  <a:pt x="121999" y="1658177"/>
                </a:lnTo>
                <a:lnTo>
                  <a:pt x="121999" y="1658177"/>
                </a:lnTo>
                <a:lnTo>
                  <a:pt x="121999" y="1658177"/>
                </a:lnTo>
                <a:lnTo>
                  <a:pt x="121999" y="1658177"/>
                </a:lnTo>
                <a:lnTo>
                  <a:pt x="121999" y="1658176"/>
                </a:lnTo>
                <a:lnTo>
                  <a:pt x="121999" y="1658176"/>
                </a:lnTo>
                <a:lnTo>
                  <a:pt x="121999" y="1658176"/>
                </a:lnTo>
                <a:lnTo>
                  <a:pt x="121999" y="1658176"/>
                </a:lnTo>
                <a:lnTo>
                  <a:pt x="121999" y="1658175"/>
                </a:lnTo>
                <a:lnTo>
                  <a:pt x="121999" y="1658175"/>
                </a:lnTo>
                <a:lnTo>
                  <a:pt x="121999" y="1658175"/>
                </a:lnTo>
                <a:lnTo>
                  <a:pt x="121999" y="1658175"/>
                </a:lnTo>
                <a:lnTo>
                  <a:pt x="121999" y="1658174"/>
                </a:lnTo>
                <a:lnTo>
                  <a:pt x="121999" y="1658174"/>
                </a:lnTo>
                <a:lnTo>
                  <a:pt x="121999" y="1658174"/>
                </a:lnTo>
                <a:lnTo>
                  <a:pt x="121999" y="1658174"/>
                </a:lnTo>
                <a:lnTo>
                  <a:pt x="121999" y="1658173"/>
                </a:lnTo>
                <a:lnTo>
                  <a:pt x="121999" y="1658173"/>
                </a:lnTo>
                <a:lnTo>
                  <a:pt x="121999" y="1658173"/>
                </a:lnTo>
                <a:lnTo>
                  <a:pt x="121999" y="1658173"/>
                </a:lnTo>
                <a:lnTo>
                  <a:pt x="121999" y="1658172"/>
                </a:lnTo>
                <a:lnTo>
                  <a:pt x="121999" y="1658172"/>
                </a:lnTo>
                <a:lnTo>
                  <a:pt x="121999" y="1658172"/>
                </a:lnTo>
                <a:lnTo>
                  <a:pt x="121999" y="1658172"/>
                </a:lnTo>
                <a:lnTo>
                  <a:pt x="121999" y="1658171"/>
                </a:lnTo>
                <a:lnTo>
                  <a:pt x="121999" y="1658171"/>
                </a:lnTo>
                <a:lnTo>
                  <a:pt x="121999" y="1658171"/>
                </a:lnTo>
                <a:lnTo>
                  <a:pt x="121999" y="1658171"/>
                </a:lnTo>
                <a:lnTo>
                  <a:pt x="121999" y="1658170"/>
                </a:lnTo>
                <a:lnTo>
                  <a:pt x="121999" y="1658170"/>
                </a:lnTo>
                <a:lnTo>
                  <a:pt x="121999" y="1658170"/>
                </a:lnTo>
                <a:lnTo>
                  <a:pt x="121999" y="1658170"/>
                </a:lnTo>
                <a:lnTo>
                  <a:pt x="121999" y="1658169"/>
                </a:lnTo>
                <a:lnTo>
                  <a:pt x="121999" y="1658169"/>
                </a:lnTo>
                <a:lnTo>
                  <a:pt x="121999" y="1658169"/>
                </a:lnTo>
                <a:lnTo>
                  <a:pt x="121999" y="1658169"/>
                </a:lnTo>
                <a:lnTo>
                  <a:pt x="121999" y="1658168"/>
                </a:lnTo>
                <a:lnTo>
                  <a:pt x="121999" y="1658168"/>
                </a:lnTo>
                <a:lnTo>
                  <a:pt x="121999" y="1658168"/>
                </a:lnTo>
                <a:lnTo>
                  <a:pt x="121999" y="1658168"/>
                </a:lnTo>
                <a:lnTo>
                  <a:pt x="121999" y="1658167"/>
                </a:lnTo>
                <a:lnTo>
                  <a:pt x="121999" y="1658167"/>
                </a:lnTo>
                <a:lnTo>
                  <a:pt x="121999" y="1658167"/>
                </a:lnTo>
                <a:lnTo>
                  <a:pt x="121999" y="1658167"/>
                </a:lnTo>
                <a:lnTo>
                  <a:pt x="121999" y="1658166"/>
                </a:lnTo>
                <a:lnTo>
                  <a:pt x="121999" y="1658166"/>
                </a:lnTo>
                <a:lnTo>
                  <a:pt x="121999" y="1658166"/>
                </a:lnTo>
                <a:lnTo>
                  <a:pt x="121999" y="1658166"/>
                </a:lnTo>
                <a:lnTo>
                  <a:pt x="121999" y="1658165"/>
                </a:lnTo>
                <a:lnTo>
                  <a:pt x="121999" y="1658165"/>
                </a:lnTo>
                <a:lnTo>
                  <a:pt x="121999" y="1658165"/>
                </a:lnTo>
                <a:lnTo>
                  <a:pt x="121999" y="1658165"/>
                </a:lnTo>
                <a:lnTo>
                  <a:pt x="121999" y="1658164"/>
                </a:lnTo>
                <a:lnTo>
                  <a:pt x="121999" y="1658164"/>
                </a:lnTo>
                <a:lnTo>
                  <a:pt x="121999" y="1658164"/>
                </a:lnTo>
                <a:lnTo>
                  <a:pt x="121999" y="1658164"/>
                </a:lnTo>
                <a:lnTo>
                  <a:pt x="121999" y="1658163"/>
                </a:lnTo>
                <a:lnTo>
                  <a:pt x="121999" y="1658163"/>
                </a:lnTo>
                <a:lnTo>
                  <a:pt x="121999" y="1658163"/>
                </a:lnTo>
                <a:lnTo>
                  <a:pt x="121999" y="1658163"/>
                </a:lnTo>
                <a:lnTo>
                  <a:pt x="121999" y="1658162"/>
                </a:lnTo>
                <a:lnTo>
                  <a:pt x="121999" y="1658162"/>
                </a:lnTo>
                <a:lnTo>
                  <a:pt x="121999" y="1658162"/>
                </a:lnTo>
                <a:lnTo>
                  <a:pt x="121999" y="1658162"/>
                </a:lnTo>
                <a:lnTo>
                  <a:pt x="121999" y="1658161"/>
                </a:lnTo>
                <a:lnTo>
                  <a:pt x="121999" y="1658161"/>
                </a:lnTo>
                <a:lnTo>
                  <a:pt x="121999" y="1658161"/>
                </a:lnTo>
                <a:lnTo>
                  <a:pt x="121999" y="1658161"/>
                </a:lnTo>
                <a:lnTo>
                  <a:pt x="121999" y="1658160"/>
                </a:lnTo>
                <a:lnTo>
                  <a:pt x="121999" y="1658160"/>
                </a:lnTo>
                <a:lnTo>
                  <a:pt x="121999" y="1658160"/>
                </a:lnTo>
                <a:lnTo>
                  <a:pt x="121999" y="1658160"/>
                </a:lnTo>
                <a:lnTo>
                  <a:pt x="121999" y="1658159"/>
                </a:lnTo>
                <a:lnTo>
                  <a:pt x="121999" y="1658159"/>
                </a:lnTo>
                <a:lnTo>
                  <a:pt x="121999" y="1658159"/>
                </a:lnTo>
                <a:lnTo>
                  <a:pt x="121999" y="1658159"/>
                </a:lnTo>
                <a:lnTo>
                  <a:pt x="121999" y="1658158"/>
                </a:lnTo>
                <a:lnTo>
                  <a:pt x="121999" y="1658158"/>
                </a:lnTo>
                <a:lnTo>
                  <a:pt x="121999" y="1658158"/>
                </a:lnTo>
                <a:lnTo>
                  <a:pt x="121999" y="1658158"/>
                </a:lnTo>
                <a:lnTo>
                  <a:pt x="121999" y="1658157"/>
                </a:lnTo>
                <a:lnTo>
                  <a:pt x="121999" y="1658157"/>
                </a:lnTo>
                <a:lnTo>
                  <a:pt x="121999" y="1658157"/>
                </a:lnTo>
                <a:lnTo>
                  <a:pt x="121999" y="1658157"/>
                </a:lnTo>
                <a:lnTo>
                  <a:pt x="121999" y="1658156"/>
                </a:lnTo>
                <a:lnTo>
                  <a:pt x="121999" y="1658156"/>
                </a:lnTo>
                <a:lnTo>
                  <a:pt x="121999" y="1658156"/>
                </a:lnTo>
                <a:lnTo>
                  <a:pt x="121999" y="1658156"/>
                </a:lnTo>
                <a:lnTo>
                  <a:pt x="121999" y="1658155"/>
                </a:lnTo>
                <a:lnTo>
                  <a:pt x="121999" y="1658155"/>
                </a:lnTo>
                <a:lnTo>
                  <a:pt x="121999" y="1658155"/>
                </a:lnTo>
                <a:lnTo>
                  <a:pt x="121999" y="1658155"/>
                </a:lnTo>
                <a:lnTo>
                  <a:pt x="121999" y="1658154"/>
                </a:lnTo>
                <a:lnTo>
                  <a:pt x="121999" y="1658154"/>
                </a:lnTo>
                <a:lnTo>
                  <a:pt x="121999" y="1658154"/>
                </a:lnTo>
                <a:lnTo>
                  <a:pt x="121999" y="1658154"/>
                </a:lnTo>
                <a:lnTo>
                  <a:pt x="121999" y="1658153"/>
                </a:lnTo>
                <a:lnTo>
                  <a:pt x="121999" y="1658153"/>
                </a:lnTo>
                <a:lnTo>
                  <a:pt x="121999" y="1658153"/>
                </a:lnTo>
                <a:lnTo>
                  <a:pt x="121999" y="1658153"/>
                </a:lnTo>
                <a:lnTo>
                  <a:pt x="121999" y="1658152"/>
                </a:lnTo>
                <a:lnTo>
                  <a:pt x="121999" y="1658152"/>
                </a:lnTo>
                <a:lnTo>
                  <a:pt x="121999" y="1658152"/>
                </a:lnTo>
                <a:lnTo>
                  <a:pt x="121999" y="1658152"/>
                </a:lnTo>
                <a:lnTo>
                  <a:pt x="121999" y="1658151"/>
                </a:lnTo>
                <a:lnTo>
                  <a:pt x="121999" y="1658151"/>
                </a:lnTo>
                <a:lnTo>
                  <a:pt x="121999" y="1658151"/>
                </a:lnTo>
                <a:lnTo>
                  <a:pt x="121999" y="1658151"/>
                </a:lnTo>
                <a:lnTo>
                  <a:pt x="121999" y="1658150"/>
                </a:lnTo>
                <a:lnTo>
                  <a:pt x="121999" y="1658150"/>
                </a:lnTo>
                <a:lnTo>
                  <a:pt x="121999" y="1658150"/>
                </a:lnTo>
                <a:lnTo>
                  <a:pt x="121999" y="1658150"/>
                </a:lnTo>
                <a:lnTo>
                  <a:pt x="121999" y="1658149"/>
                </a:lnTo>
                <a:lnTo>
                  <a:pt x="121999" y="1658149"/>
                </a:lnTo>
                <a:lnTo>
                  <a:pt x="121999" y="1658149"/>
                </a:lnTo>
                <a:lnTo>
                  <a:pt x="121999" y="1658149"/>
                </a:lnTo>
                <a:lnTo>
                  <a:pt x="121999" y="1658148"/>
                </a:lnTo>
                <a:lnTo>
                  <a:pt x="121999" y="1658148"/>
                </a:lnTo>
                <a:lnTo>
                  <a:pt x="121999" y="1658148"/>
                </a:lnTo>
                <a:lnTo>
                  <a:pt x="121999" y="1658148"/>
                </a:lnTo>
                <a:lnTo>
                  <a:pt x="121999" y="1658147"/>
                </a:lnTo>
                <a:lnTo>
                  <a:pt x="121999" y="1658147"/>
                </a:lnTo>
                <a:lnTo>
                  <a:pt x="121999" y="1658147"/>
                </a:lnTo>
                <a:lnTo>
                  <a:pt x="121999" y="1658147"/>
                </a:lnTo>
                <a:lnTo>
                  <a:pt x="121999" y="1658146"/>
                </a:lnTo>
                <a:lnTo>
                  <a:pt x="121999" y="1658146"/>
                </a:lnTo>
                <a:lnTo>
                  <a:pt x="121999" y="1658146"/>
                </a:lnTo>
                <a:lnTo>
                  <a:pt x="121999" y="1658146"/>
                </a:lnTo>
                <a:lnTo>
                  <a:pt x="121999" y="1658145"/>
                </a:lnTo>
                <a:lnTo>
                  <a:pt x="121999" y="1658145"/>
                </a:lnTo>
                <a:lnTo>
                  <a:pt x="121999" y="1658145"/>
                </a:lnTo>
                <a:lnTo>
                  <a:pt x="121999" y="1658145"/>
                </a:lnTo>
                <a:lnTo>
                  <a:pt x="121999" y="1658144"/>
                </a:lnTo>
                <a:lnTo>
                  <a:pt x="121999" y="1658144"/>
                </a:lnTo>
                <a:lnTo>
                  <a:pt x="121999" y="1658144"/>
                </a:lnTo>
                <a:lnTo>
                  <a:pt x="121999" y="1658144"/>
                </a:lnTo>
                <a:lnTo>
                  <a:pt x="121999" y="1658143"/>
                </a:lnTo>
                <a:lnTo>
                  <a:pt x="121999" y="1658143"/>
                </a:lnTo>
                <a:lnTo>
                  <a:pt x="121999" y="1658143"/>
                </a:lnTo>
                <a:lnTo>
                  <a:pt x="121999" y="1658143"/>
                </a:lnTo>
                <a:lnTo>
                  <a:pt x="121999" y="1658142"/>
                </a:lnTo>
                <a:lnTo>
                  <a:pt x="121999" y="1658142"/>
                </a:lnTo>
                <a:lnTo>
                  <a:pt x="121999" y="1658142"/>
                </a:lnTo>
                <a:lnTo>
                  <a:pt x="121999" y="1658142"/>
                </a:lnTo>
                <a:lnTo>
                  <a:pt x="121999" y="1658141"/>
                </a:lnTo>
                <a:lnTo>
                  <a:pt x="121999" y="1658141"/>
                </a:lnTo>
                <a:lnTo>
                  <a:pt x="121999" y="1658141"/>
                </a:lnTo>
                <a:lnTo>
                  <a:pt x="121999" y="1658141"/>
                </a:lnTo>
                <a:lnTo>
                  <a:pt x="121999" y="1658140"/>
                </a:lnTo>
                <a:lnTo>
                  <a:pt x="121999" y="1658140"/>
                </a:lnTo>
                <a:lnTo>
                  <a:pt x="121999" y="1658140"/>
                </a:lnTo>
                <a:lnTo>
                  <a:pt x="121999" y="1658140"/>
                </a:lnTo>
                <a:lnTo>
                  <a:pt x="121999" y="1658139"/>
                </a:lnTo>
                <a:lnTo>
                  <a:pt x="121999" y="1658139"/>
                </a:lnTo>
                <a:lnTo>
                  <a:pt x="121999" y="1658139"/>
                </a:lnTo>
                <a:lnTo>
                  <a:pt x="121999" y="1658139"/>
                </a:lnTo>
                <a:lnTo>
                  <a:pt x="121999" y="1658138"/>
                </a:lnTo>
                <a:lnTo>
                  <a:pt x="121999" y="1658138"/>
                </a:lnTo>
                <a:lnTo>
                  <a:pt x="121999" y="1658138"/>
                </a:lnTo>
                <a:lnTo>
                  <a:pt x="121999" y="1658138"/>
                </a:lnTo>
                <a:lnTo>
                  <a:pt x="121999" y="1658137"/>
                </a:lnTo>
                <a:lnTo>
                  <a:pt x="121999" y="1658137"/>
                </a:lnTo>
                <a:lnTo>
                  <a:pt x="121999" y="1658137"/>
                </a:lnTo>
                <a:lnTo>
                  <a:pt x="121999" y="1658137"/>
                </a:lnTo>
                <a:lnTo>
                  <a:pt x="121999" y="1658136"/>
                </a:lnTo>
                <a:lnTo>
                  <a:pt x="121999" y="1658136"/>
                </a:lnTo>
                <a:lnTo>
                  <a:pt x="121999" y="1658136"/>
                </a:lnTo>
                <a:lnTo>
                  <a:pt x="121999" y="1658136"/>
                </a:lnTo>
                <a:lnTo>
                  <a:pt x="121999" y="1658135"/>
                </a:lnTo>
                <a:lnTo>
                  <a:pt x="121999" y="1658135"/>
                </a:lnTo>
                <a:lnTo>
                  <a:pt x="121999" y="1658135"/>
                </a:lnTo>
                <a:lnTo>
                  <a:pt x="121999" y="1658135"/>
                </a:lnTo>
                <a:lnTo>
                  <a:pt x="121999" y="1658134"/>
                </a:lnTo>
                <a:lnTo>
                  <a:pt x="121999" y="1658134"/>
                </a:lnTo>
                <a:lnTo>
                  <a:pt x="121999" y="1658134"/>
                </a:lnTo>
                <a:lnTo>
                  <a:pt x="121999" y="1658134"/>
                </a:lnTo>
                <a:lnTo>
                  <a:pt x="121999" y="1658133"/>
                </a:lnTo>
                <a:lnTo>
                  <a:pt x="121999" y="1658133"/>
                </a:lnTo>
                <a:lnTo>
                  <a:pt x="121999" y="1658133"/>
                </a:lnTo>
                <a:lnTo>
                  <a:pt x="121999" y="1658133"/>
                </a:lnTo>
                <a:lnTo>
                  <a:pt x="121999" y="1658132"/>
                </a:lnTo>
                <a:lnTo>
                  <a:pt x="121999" y="1658132"/>
                </a:lnTo>
                <a:lnTo>
                  <a:pt x="121999" y="1658132"/>
                </a:lnTo>
                <a:lnTo>
                  <a:pt x="121999" y="1658132"/>
                </a:lnTo>
                <a:lnTo>
                  <a:pt x="121999" y="1658131"/>
                </a:lnTo>
                <a:lnTo>
                  <a:pt x="121999" y="1658131"/>
                </a:lnTo>
                <a:lnTo>
                  <a:pt x="121999" y="1658131"/>
                </a:lnTo>
                <a:lnTo>
                  <a:pt x="121999" y="1658131"/>
                </a:lnTo>
                <a:lnTo>
                  <a:pt x="121999" y="1658130"/>
                </a:lnTo>
                <a:lnTo>
                  <a:pt x="121999" y="1658130"/>
                </a:lnTo>
                <a:lnTo>
                  <a:pt x="121999" y="1658130"/>
                </a:lnTo>
                <a:lnTo>
                  <a:pt x="121999" y="1658130"/>
                </a:lnTo>
                <a:lnTo>
                  <a:pt x="121999" y="1658129"/>
                </a:lnTo>
                <a:lnTo>
                  <a:pt x="121999" y="1658129"/>
                </a:lnTo>
                <a:lnTo>
                  <a:pt x="121999" y="1658129"/>
                </a:lnTo>
                <a:lnTo>
                  <a:pt x="121999" y="1658129"/>
                </a:lnTo>
                <a:lnTo>
                  <a:pt x="121999" y="1658128"/>
                </a:lnTo>
                <a:lnTo>
                  <a:pt x="121999" y="1658128"/>
                </a:lnTo>
                <a:lnTo>
                  <a:pt x="121999" y="1658128"/>
                </a:lnTo>
                <a:lnTo>
                  <a:pt x="121999" y="1658128"/>
                </a:lnTo>
                <a:lnTo>
                  <a:pt x="121999" y="1658127"/>
                </a:lnTo>
                <a:lnTo>
                  <a:pt x="121999" y="1658127"/>
                </a:lnTo>
                <a:lnTo>
                  <a:pt x="121999" y="1658127"/>
                </a:lnTo>
                <a:lnTo>
                  <a:pt x="121999" y="1658127"/>
                </a:lnTo>
                <a:lnTo>
                  <a:pt x="121999" y="1658126"/>
                </a:lnTo>
                <a:lnTo>
                  <a:pt x="121999" y="1658126"/>
                </a:lnTo>
                <a:lnTo>
                  <a:pt x="121999" y="1658126"/>
                </a:lnTo>
                <a:lnTo>
                  <a:pt x="121999" y="1658126"/>
                </a:lnTo>
                <a:lnTo>
                  <a:pt x="121999" y="1658125"/>
                </a:lnTo>
                <a:lnTo>
                  <a:pt x="121999" y="1658125"/>
                </a:lnTo>
                <a:lnTo>
                  <a:pt x="121999" y="1658125"/>
                </a:lnTo>
                <a:lnTo>
                  <a:pt x="121999" y="1658125"/>
                </a:lnTo>
                <a:lnTo>
                  <a:pt x="121999" y="1658124"/>
                </a:lnTo>
                <a:lnTo>
                  <a:pt x="121999" y="1658124"/>
                </a:lnTo>
                <a:lnTo>
                  <a:pt x="121999" y="1658124"/>
                </a:lnTo>
                <a:lnTo>
                  <a:pt x="121999" y="1658124"/>
                </a:lnTo>
                <a:lnTo>
                  <a:pt x="121999" y="1658123"/>
                </a:lnTo>
                <a:lnTo>
                  <a:pt x="121999" y="1658123"/>
                </a:lnTo>
                <a:lnTo>
                  <a:pt x="121999" y="1658123"/>
                </a:lnTo>
                <a:lnTo>
                  <a:pt x="121999" y="1658123"/>
                </a:lnTo>
                <a:lnTo>
                  <a:pt x="121999" y="1658122"/>
                </a:lnTo>
                <a:lnTo>
                  <a:pt x="121999" y="1658122"/>
                </a:lnTo>
                <a:lnTo>
                  <a:pt x="121999" y="1658122"/>
                </a:lnTo>
                <a:lnTo>
                  <a:pt x="121999" y="1658122"/>
                </a:lnTo>
                <a:lnTo>
                  <a:pt x="121999" y="1658121"/>
                </a:lnTo>
                <a:lnTo>
                  <a:pt x="121999" y="1658121"/>
                </a:lnTo>
                <a:lnTo>
                  <a:pt x="121999" y="1658121"/>
                </a:lnTo>
                <a:lnTo>
                  <a:pt x="121999" y="1658121"/>
                </a:lnTo>
                <a:lnTo>
                  <a:pt x="121999" y="1658120"/>
                </a:lnTo>
                <a:lnTo>
                  <a:pt x="121999" y="1658120"/>
                </a:lnTo>
                <a:lnTo>
                  <a:pt x="121999" y="1658120"/>
                </a:lnTo>
                <a:lnTo>
                  <a:pt x="121999" y="1658120"/>
                </a:lnTo>
                <a:lnTo>
                  <a:pt x="121999" y="1658119"/>
                </a:lnTo>
                <a:lnTo>
                  <a:pt x="121999" y="1658119"/>
                </a:lnTo>
                <a:lnTo>
                  <a:pt x="121999" y="1658119"/>
                </a:lnTo>
                <a:lnTo>
                  <a:pt x="121999" y="1658119"/>
                </a:lnTo>
                <a:lnTo>
                  <a:pt x="121999" y="1658118"/>
                </a:lnTo>
                <a:lnTo>
                  <a:pt x="121999" y="1658118"/>
                </a:lnTo>
                <a:lnTo>
                  <a:pt x="121999" y="1658118"/>
                </a:lnTo>
                <a:lnTo>
                  <a:pt x="121999" y="1658118"/>
                </a:lnTo>
                <a:lnTo>
                  <a:pt x="121999" y="1658117"/>
                </a:lnTo>
                <a:lnTo>
                  <a:pt x="121999" y="1658117"/>
                </a:lnTo>
                <a:lnTo>
                  <a:pt x="121999" y="1658117"/>
                </a:lnTo>
                <a:lnTo>
                  <a:pt x="121999" y="1658117"/>
                </a:lnTo>
                <a:lnTo>
                  <a:pt x="121999" y="1658116"/>
                </a:lnTo>
                <a:lnTo>
                  <a:pt x="121999" y="1658116"/>
                </a:lnTo>
                <a:lnTo>
                  <a:pt x="121999" y="1658116"/>
                </a:lnTo>
                <a:lnTo>
                  <a:pt x="121999" y="1658116"/>
                </a:lnTo>
                <a:lnTo>
                  <a:pt x="121999" y="1658115"/>
                </a:lnTo>
                <a:lnTo>
                  <a:pt x="121999" y="1658115"/>
                </a:lnTo>
                <a:lnTo>
                  <a:pt x="121999" y="1658115"/>
                </a:lnTo>
                <a:lnTo>
                  <a:pt x="121999" y="1658115"/>
                </a:lnTo>
                <a:lnTo>
                  <a:pt x="121999" y="1658114"/>
                </a:lnTo>
                <a:lnTo>
                  <a:pt x="121999" y="1658114"/>
                </a:lnTo>
                <a:lnTo>
                  <a:pt x="121999" y="1658114"/>
                </a:lnTo>
                <a:lnTo>
                  <a:pt x="121999" y="1658114"/>
                </a:lnTo>
                <a:lnTo>
                  <a:pt x="121999" y="1658113"/>
                </a:lnTo>
                <a:lnTo>
                  <a:pt x="121999" y="1658113"/>
                </a:lnTo>
                <a:lnTo>
                  <a:pt x="121999" y="1658113"/>
                </a:lnTo>
                <a:lnTo>
                  <a:pt x="121999" y="1658113"/>
                </a:lnTo>
                <a:lnTo>
                  <a:pt x="121999" y="1658112"/>
                </a:lnTo>
                <a:lnTo>
                  <a:pt x="121999" y="1658112"/>
                </a:lnTo>
                <a:lnTo>
                  <a:pt x="121999" y="1658112"/>
                </a:lnTo>
                <a:lnTo>
                  <a:pt x="121999" y="1658112"/>
                </a:lnTo>
                <a:lnTo>
                  <a:pt x="121999" y="1658111"/>
                </a:lnTo>
                <a:lnTo>
                  <a:pt x="121999" y="1658111"/>
                </a:lnTo>
                <a:lnTo>
                  <a:pt x="121999" y="1658111"/>
                </a:lnTo>
                <a:lnTo>
                  <a:pt x="121999" y="1658111"/>
                </a:lnTo>
                <a:lnTo>
                  <a:pt x="121999" y="1658110"/>
                </a:lnTo>
                <a:lnTo>
                  <a:pt x="121999" y="1658110"/>
                </a:lnTo>
                <a:lnTo>
                  <a:pt x="121999" y="1658110"/>
                </a:lnTo>
                <a:lnTo>
                  <a:pt x="121999" y="1658110"/>
                </a:lnTo>
                <a:lnTo>
                  <a:pt x="121999" y="1658109"/>
                </a:lnTo>
                <a:lnTo>
                  <a:pt x="121999" y="1658109"/>
                </a:lnTo>
                <a:lnTo>
                  <a:pt x="121999" y="1658109"/>
                </a:lnTo>
                <a:lnTo>
                  <a:pt x="121999" y="1658109"/>
                </a:lnTo>
                <a:lnTo>
                  <a:pt x="121999" y="1658108"/>
                </a:lnTo>
                <a:lnTo>
                  <a:pt x="121999" y="1658108"/>
                </a:lnTo>
                <a:lnTo>
                  <a:pt x="121999" y="1658107"/>
                </a:lnTo>
                <a:lnTo>
                  <a:pt x="121999" y="1658106"/>
                </a:lnTo>
                <a:lnTo>
                  <a:pt x="121999" y="1658105"/>
                </a:lnTo>
                <a:lnTo>
                  <a:pt x="121845" y="1657058"/>
                </a:lnTo>
                <a:lnTo>
                  <a:pt x="113749" y="1592574"/>
                </a:lnTo>
                <a:lnTo>
                  <a:pt x="113748" y="1592543"/>
                </a:lnTo>
                <a:lnTo>
                  <a:pt x="111844" y="1545996"/>
                </a:lnTo>
                <a:cubicBezTo>
                  <a:pt x="111844" y="1530470"/>
                  <a:pt x="110892" y="1514945"/>
                  <a:pt x="111844" y="1499419"/>
                </a:cubicBezTo>
                <a:cubicBezTo>
                  <a:pt x="112130" y="1499800"/>
                  <a:pt x="111082" y="1499514"/>
                  <a:pt x="112701" y="1497609"/>
                </a:cubicBezTo>
                <a:close/>
                <a:moveTo>
                  <a:pt x="243956" y="1491894"/>
                </a:moveTo>
                <a:cubicBezTo>
                  <a:pt x="242622" y="1505705"/>
                  <a:pt x="241098" y="1512659"/>
                  <a:pt x="239574" y="1512659"/>
                </a:cubicBezTo>
                <a:cubicBezTo>
                  <a:pt x="241098" y="1512468"/>
                  <a:pt x="242622" y="1505705"/>
                  <a:pt x="243956" y="1491894"/>
                </a:cubicBezTo>
                <a:close/>
                <a:moveTo>
                  <a:pt x="2839995" y="1484940"/>
                </a:moveTo>
                <a:cubicBezTo>
                  <a:pt x="2839957" y="1494285"/>
                  <a:pt x="2840624" y="1503609"/>
                  <a:pt x="2841995" y="1512849"/>
                </a:cubicBezTo>
                <a:lnTo>
                  <a:pt x="2842186" y="1513230"/>
                </a:lnTo>
                <a:cubicBezTo>
                  <a:pt x="2843710" y="1516087"/>
                  <a:pt x="2843615" y="1501514"/>
                  <a:pt x="2843234" y="1485512"/>
                </a:cubicBezTo>
                <a:close/>
                <a:moveTo>
                  <a:pt x="149754" y="1479035"/>
                </a:moveTo>
                <a:cubicBezTo>
                  <a:pt x="148992" y="1482749"/>
                  <a:pt x="148015" y="1490322"/>
                  <a:pt x="147194" y="1491810"/>
                </a:cubicBezTo>
                <a:lnTo>
                  <a:pt x="147047" y="1491321"/>
                </a:lnTo>
                <a:lnTo>
                  <a:pt x="148335" y="1486097"/>
                </a:lnTo>
                <a:cubicBezTo>
                  <a:pt x="148813" y="1483589"/>
                  <a:pt x="149301" y="1480821"/>
                  <a:pt x="149754" y="1479035"/>
                </a:cubicBezTo>
                <a:close/>
                <a:moveTo>
                  <a:pt x="145563" y="1468081"/>
                </a:moveTo>
                <a:cubicBezTo>
                  <a:pt x="145634" y="1478392"/>
                  <a:pt x="145836" y="1484696"/>
                  <a:pt x="146124" y="1488237"/>
                </a:cubicBezTo>
                <a:lnTo>
                  <a:pt x="147047" y="1491321"/>
                </a:lnTo>
                <a:lnTo>
                  <a:pt x="146980" y="1491596"/>
                </a:lnTo>
                <a:cubicBezTo>
                  <a:pt x="146158" y="1493084"/>
                  <a:pt x="145563" y="1488560"/>
                  <a:pt x="145563" y="1468081"/>
                </a:cubicBezTo>
                <a:close/>
                <a:moveTo>
                  <a:pt x="299010" y="1460938"/>
                </a:moveTo>
                <a:cubicBezTo>
                  <a:pt x="299010" y="1478655"/>
                  <a:pt x="298248" y="1496466"/>
                  <a:pt x="299010" y="1508563"/>
                </a:cubicBezTo>
                <a:cubicBezTo>
                  <a:pt x="298248" y="1496466"/>
                  <a:pt x="298724" y="1479036"/>
                  <a:pt x="299010" y="1460938"/>
                </a:cubicBezTo>
                <a:close/>
                <a:moveTo>
                  <a:pt x="183853" y="1459414"/>
                </a:moveTo>
                <a:cubicBezTo>
                  <a:pt x="181758" y="1486465"/>
                  <a:pt x="179567" y="1514945"/>
                  <a:pt x="177852" y="1483417"/>
                </a:cubicBezTo>
                <a:cubicBezTo>
                  <a:pt x="179567" y="1514850"/>
                  <a:pt x="181758" y="1486465"/>
                  <a:pt x="183853" y="1459414"/>
                </a:cubicBezTo>
                <a:close/>
                <a:moveTo>
                  <a:pt x="171756" y="1450461"/>
                </a:moveTo>
                <a:lnTo>
                  <a:pt x="178329" y="1450461"/>
                </a:lnTo>
                <a:lnTo>
                  <a:pt x="177852" y="1483417"/>
                </a:lnTo>
                <a:lnTo>
                  <a:pt x="175757" y="1512469"/>
                </a:lnTo>
                <a:lnTo>
                  <a:pt x="169851" y="1528566"/>
                </a:lnTo>
                <a:lnTo>
                  <a:pt x="169470" y="1545044"/>
                </a:lnTo>
                <a:lnTo>
                  <a:pt x="169470" y="1528756"/>
                </a:lnTo>
                <a:cubicBezTo>
                  <a:pt x="168994" y="1515707"/>
                  <a:pt x="169756" y="1502658"/>
                  <a:pt x="170232" y="1489608"/>
                </a:cubicBezTo>
                <a:close/>
                <a:moveTo>
                  <a:pt x="73268" y="1428648"/>
                </a:moveTo>
                <a:cubicBezTo>
                  <a:pt x="74315" y="1428743"/>
                  <a:pt x="75268" y="1429981"/>
                  <a:pt x="75268" y="1445222"/>
                </a:cubicBezTo>
                <a:cubicBezTo>
                  <a:pt x="75173" y="1429981"/>
                  <a:pt x="74315" y="1428648"/>
                  <a:pt x="73268" y="1428648"/>
                </a:cubicBezTo>
                <a:close/>
                <a:moveTo>
                  <a:pt x="80697" y="1425028"/>
                </a:moveTo>
                <a:cubicBezTo>
                  <a:pt x="78221" y="1440935"/>
                  <a:pt x="76982" y="1452270"/>
                  <a:pt x="75268" y="1445222"/>
                </a:cubicBezTo>
                <a:cubicBezTo>
                  <a:pt x="76982" y="1452270"/>
                  <a:pt x="78221" y="1440840"/>
                  <a:pt x="80697" y="1425028"/>
                </a:cubicBezTo>
                <a:close/>
                <a:moveTo>
                  <a:pt x="2845163" y="1411264"/>
                </a:moveTo>
                <a:cubicBezTo>
                  <a:pt x="2844139" y="1408740"/>
                  <a:pt x="2843710" y="1411693"/>
                  <a:pt x="2843710" y="1418170"/>
                </a:cubicBezTo>
                <a:cubicBezTo>
                  <a:pt x="2843520" y="1425028"/>
                  <a:pt x="2844282" y="1435029"/>
                  <a:pt x="2844282" y="1446745"/>
                </a:cubicBezTo>
                <a:cubicBezTo>
                  <a:pt x="2844282" y="1458461"/>
                  <a:pt x="2844282" y="1471701"/>
                  <a:pt x="2844282" y="1484845"/>
                </a:cubicBezTo>
                <a:cubicBezTo>
                  <a:pt x="2846472" y="1490560"/>
                  <a:pt x="2846472" y="1440173"/>
                  <a:pt x="2850092" y="1472653"/>
                </a:cubicBezTo>
                <a:lnTo>
                  <a:pt x="2850282" y="1473034"/>
                </a:lnTo>
                <a:cubicBezTo>
                  <a:pt x="2851997" y="1489607"/>
                  <a:pt x="2851235" y="1452460"/>
                  <a:pt x="2850187" y="1437220"/>
                </a:cubicBezTo>
                <a:cubicBezTo>
                  <a:pt x="2847806" y="1421789"/>
                  <a:pt x="2846187" y="1413788"/>
                  <a:pt x="2845163" y="1411264"/>
                </a:cubicBezTo>
                <a:close/>
                <a:moveTo>
                  <a:pt x="292724" y="1398359"/>
                </a:moveTo>
                <a:cubicBezTo>
                  <a:pt x="294438" y="1395882"/>
                  <a:pt x="295200" y="1399883"/>
                  <a:pt x="295200" y="1407884"/>
                </a:cubicBezTo>
                <a:cubicBezTo>
                  <a:pt x="295200" y="1399978"/>
                  <a:pt x="294438" y="1395882"/>
                  <a:pt x="292724" y="1398359"/>
                </a:cubicBezTo>
                <a:close/>
                <a:moveTo>
                  <a:pt x="52599" y="1381213"/>
                </a:moveTo>
                <a:lnTo>
                  <a:pt x="46351" y="1493113"/>
                </a:lnTo>
                <a:lnTo>
                  <a:pt x="45932" y="1480749"/>
                </a:lnTo>
                <a:cubicBezTo>
                  <a:pt x="46694" y="1466271"/>
                  <a:pt x="47456" y="1452841"/>
                  <a:pt x="48122" y="1440363"/>
                </a:cubicBezTo>
                <a:cubicBezTo>
                  <a:pt x="48789" y="1427886"/>
                  <a:pt x="50123" y="1415884"/>
                  <a:pt x="50980" y="1404645"/>
                </a:cubicBezTo>
                <a:cubicBezTo>
                  <a:pt x="51647" y="1396548"/>
                  <a:pt x="52123" y="1388833"/>
                  <a:pt x="52599" y="1381213"/>
                </a:cubicBezTo>
                <a:close/>
                <a:moveTo>
                  <a:pt x="155088" y="1368164"/>
                </a:moveTo>
                <a:cubicBezTo>
                  <a:pt x="153754" y="1367688"/>
                  <a:pt x="151944" y="1371879"/>
                  <a:pt x="149944" y="1379880"/>
                </a:cubicBezTo>
                <a:cubicBezTo>
                  <a:pt x="151563" y="1372926"/>
                  <a:pt x="153754" y="1367688"/>
                  <a:pt x="155088" y="1368164"/>
                </a:cubicBezTo>
                <a:close/>
                <a:moveTo>
                  <a:pt x="22690" y="1355401"/>
                </a:moveTo>
                <a:cubicBezTo>
                  <a:pt x="20461" y="1373479"/>
                  <a:pt x="19185" y="1391672"/>
                  <a:pt x="18880" y="1409884"/>
                </a:cubicBezTo>
                <a:lnTo>
                  <a:pt x="19071" y="1409884"/>
                </a:lnTo>
                <a:cubicBezTo>
                  <a:pt x="19357" y="1391672"/>
                  <a:pt x="20566" y="1373489"/>
                  <a:pt x="22690" y="1355401"/>
                </a:cubicBezTo>
                <a:close/>
                <a:moveTo>
                  <a:pt x="370448" y="1268247"/>
                </a:moveTo>
                <a:cubicBezTo>
                  <a:pt x="363781" y="1288059"/>
                  <a:pt x="364067" y="1277200"/>
                  <a:pt x="361590" y="1277772"/>
                </a:cubicBezTo>
                <a:cubicBezTo>
                  <a:pt x="355780" y="1310823"/>
                  <a:pt x="348541" y="1350447"/>
                  <a:pt x="355780" y="1334160"/>
                </a:cubicBezTo>
                <a:lnTo>
                  <a:pt x="366162" y="1296060"/>
                </a:lnTo>
                <a:cubicBezTo>
                  <a:pt x="367305" y="1286725"/>
                  <a:pt x="368829" y="1277295"/>
                  <a:pt x="370448" y="1268247"/>
                </a:cubicBezTo>
                <a:close/>
                <a:moveTo>
                  <a:pt x="208390" y="1265355"/>
                </a:moveTo>
                <a:lnTo>
                  <a:pt x="201246" y="1311551"/>
                </a:lnTo>
                <a:lnTo>
                  <a:pt x="194198" y="1358319"/>
                </a:lnTo>
                <a:lnTo>
                  <a:pt x="201246" y="1311456"/>
                </a:lnTo>
                <a:close/>
                <a:moveTo>
                  <a:pt x="2815706" y="1237291"/>
                </a:moveTo>
                <a:cubicBezTo>
                  <a:pt x="2815754" y="1242339"/>
                  <a:pt x="2814920" y="1243244"/>
                  <a:pt x="2813432" y="1241101"/>
                </a:cubicBezTo>
                <a:lnTo>
                  <a:pt x="2813357" y="1240926"/>
                </a:lnTo>
                <a:close/>
                <a:moveTo>
                  <a:pt x="290057" y="1231385"/>
                </a:moveTo>
                <a:lnTo>
                  <a:pt x="289581" y="1233195"/>
                </a:lnTo>
                <a:lnTo>
                  <a:pt x="292152" y="1252245"/>
                </a:lnTo>
                <a:cubicBezTo>
                  <a:pt x="289504" y="1262684"/>
                  <a:pt x="288028" y="1273390"/>
                  <a:pt x="287771" y="1284154"/>
                </a:cubicBezTo>
                <a:cubicBezTo>
                  <a:pt x="286923" y="1296650"/>
                  <a:pt x="285142" y="1309071"/>
                  <a:pt x="282437" y="1321301"/>
                </a:cubicBezTo>
                <a:cubicBezTo>
                  <a:pt x="278627" y="1327302"/>
                  <a:pt x="275674" y="1333874"/>
                  <a:pt x="272245" y="1340351"/>
                </a:cubicBezTo>
                <a:lnTo>
                  <a:pt x="270435" y="1353781"/>
                </a:lnTo>
                <a:lnTo>
                  <a:pt x="268479" y="1353781"/>
                </a:lnTo>
                <a:lnTo>
                  <a:pt x="268245" y="1353781"/>
                </a:lnTo>
                <a:lnTo>
                  <a:pt x="269959" y="1339684"/>
                </a:lnTo>
                <a:cubicBezTo>
                  <a:pt x="267292" y="1327302"/>
                  <a:pt x="275865" y="1292250"/>
                  <a:pt x="280532" y="1264437"/>
                </a:cubicBezTo>
                <a:lnTo>
                  <a:pt x="289793" y="1232299"/>
                </a:lnTo>
                <a:close/>
                <a:moveTo>
                  <a:pt x="2807229" y="1226623"/>
                </a:moveTo>
                <a:lnTo>
                  <a:pt x="2813357" y="1240926"/>
                </a:lnTo>
                <a:lnTo>
                  <a:pt x="2813289" y="1241030"/>
                </a:lnTo>
                <a:cubicBezTo>
                  <a:pt x="2811801" y="1238863"/>
                  <a:pt x="2809706" y="1233671"/>
                  <a:pt x="2807229" y="1226623"/>
                </a:cubicBezTo>
                <a:close/>
                <a:moveTo>
                  <a:pt x="330729" y="1225670"/>
                </a:moveTo>
                <a:cubicBezTo>
                  <a:pt x="325919" y="1240777"/>
                  <a:pt x="321947" y="1256131"/>
                  <a:pt x="318822" y="1271676"/>
                </a:cubicBezTo>
                <a:lnTo>
                  <a:pt x="318537" y="1271676"/>
                </a:lnTo>
                <a:cubicBezTo>
                  <a:pt x="321756" y="1256131"/>
                  <a:pt x="325823" y="1240767"/>
                  <a:pt x="330729" y="1225670"/>
                </a:cubicBezTo>
                <a:close/>
                <a:moveTo>
                  <a:pt x="245310" y="1222950"/>
                </a:moveTo>
                <a:lnTo>
                  <a:pt x="246051" y="1226527"/>
                </a:lnTo>
                <a:cubicBezTo>
                  <a:pt x="245432" y="1226527"/>
                  <a:pt x="245206" y="1225253"/>
                  <a:pt x="245307" y="1222974"/>
                </a:cubicBezTo>
                <a:close/>
                <a:moveTo>
                  <a:pt x="245341" y="1222712"/>
                </a:moveTo>
                <a:lnTo>
                  <a:pt x="245310" y="1222950"/>
                </a:lnTo>
                <a:lnTo>
                  <a:pt x="245307" y="1222934"/>
                </a:lnTo>
                <a:close/>
                <a:moveTo>
                  <a:pt x="247262" y="1210052"/>
                </a:moveTo>
                <a:lnTo>
                  <a:pt x="245341" y="1222712"/>
                </a:lnTo>
                <a:lnTo>
                  <a:pt x="246527" y="1213395"/>
                </a:lnTo>
                <a:close/>
                <a:moveTo>
                  <a:pt x="407124" y="1207808"/>
                </a:moveTo>
                <a:cubicBezTo>
                  <a:pt x="404869" y="1210442"/>
                  <a:pt x="399333" y="1225265"/>
                  <a:pt x="396261" y="1232909"/>
                </a:cubicBezTo>
                <a:lnTo>
                  <a:pt x="389880" y="1260246"/>
                </a:lnTo>
                <a:cubicBezTo>
                  <a:pt x="393118" y="1256912"/>
                  <a:pt x="393785" y="1264818"/>
                  <a:pt x="402643" y="1231099"/>
                </a:cubicBezTo>
                <a:cubicBezTo>
                  <a:pt x="405015" y="1224213"/>
                  <a:pt x="406796" y="1217135"/>
                  <a:pt x="407977" y="1209954"/>
                </a:cubicBezTo>
                <a:lnTo>
                  <a:pt x="408072" y="1209954"/>
                </a:lnTo>
                <a:cubicBezTo>
                  <a:pt x="408262" y="1207406"/>
                  <a:pt x="407875" y="1206930"/>
                  <a:pt x="407124" y="1207808"/>
                </a:cubicBezTo>
                <a:close/>
                <a:moveTo>
                  <a:pt x="253290" y="1182617"/>
                </a:moveTo>
                <a:lnTo>
                  <a:pt x="247262" y="1210052"/>
                </a:lnTo>
                <a:lnTo>
                  <a:pt x="247752" y="1206824"/>
                </a:lnTo>
                <a:cubicBezTo>
                  <a:pt x="249156" y="1199807"/>
                  <a:pt x="251076" y="1191440"/>
                  <a:pt x="253290" y="1182617"/>
                </a:cubicBezTo>
                <a:close/>
                <a:moveTo>
                  <a:pt x="282532" y="1150994"/>
                </a:moveTo>
                <a:cubicBezTo>
                  <a:pt x="279675" y="1157948"/>
                  <a:pt x="276913" y="1166520"/>
                  <a:pt x="273865" y="1176998"/>
                </a:cubicBezTo>
                <a:cubicBezTo>
                  <a:pt x="272340" y="1182236"/>
                  <a:pt x="270340" y="1188047"/>
                  <a:pt x="269102" y="1194524"/>
                </a:cubicBezTo>
                <a:cubicBezTo>
                  <a:pt x="267864" y="1201000"/>
                  <a:pt x="266530" y="1208240"/>
                  <a:pt x="265006" y="1216336"/>
                </a:cubicBezTo>
                <a:cubicBezTo>
                  <a:pt x="271388" y="1191094"/>
                  <a:pt x="277389" y="1177950"/>
                  <a:pt x="283104" y="1153661"/>
                </a:cubicBezTo>
                <a:lnTo>
                  <a:pt x="282151" y="1153947"/>
                </a:lnTo>
                <a:cubicBezTo>
                  <a:pt x="283104" y="1150709"/>
                  <a:pt x="282532" y="1148708"/>
                  <a:pt x="282532" y="1150994"/>
                </a:cubicBezTo>
                <a:close/>
                <a:moveTo>
                  <a:pt x="2845329" y="1133563"/>
                </a:moveTo>
                <a:cubicBezTo>
                  <a:pt x="2845329" y="1136135"/>
                  <a:pt x="2850187" y="1157471"/>
                  <a:pt x="2849901" y="1160709"/>
                </a:cubicBezTo>
                <a:cubicBezTo>
                  <a:pt x="2850091" y="1157376"/>
                  <a:pt x="2845329" y="1136230"/>
                  <a:pt x="2845329" y="1133563"/>
                </a:cubicBezTo>
                <a:close/>
                <a:moveTo>
                  <a:pt x="173281" y="1090415"/>
                </a:moveTo>
                <a:cubicBezTo>
                  <a:pt x="164518" y="1124610"/>
                  <a:pt x="161565" y="1142231"/>
                  <a:pt x="162898" y="1142231"/>
                </a:cubicBezTo>
                <a:cubicBezTo>
                  <a:pt x="161565" y="1141945"/>
                  <a:pt x="164518" y="1124610"/>
                  <a:pt x="173281" y="1090415"/>
                </a:cubicBezTo>
                <a:close/>
                <a:moveTo>
                  <a:pt x="351397" y="1086510"/>
                </a:moveTo>
                <a:cubicBezTo>
                  <a:pt x="348730" y="1100712"/>
                  <a:pt x="344968" y="1114695"/>
                  <a:pt x="340158" y="1128325"/>
                </a:cubicBezTo>
                <a:cubicBezTo>
                  <a:pt x="333967" y="1146137"/>
                  <a:pt x="328442" y="1166806"/>
                  <a:pt x="323584" y="1184903"/>
                </a:cubicBezTo>
                <a:lnTo>
                  <a:pt x="317298" y="1190714"/>
                </a:lnTo>
                <a:cubicBezTo>
                  <a:pt x="315964" y="1189285"/>
                  <a:pt x="314345" y="1192714"/>
                  <a:pt x="312155" y="1200048"/>
                </a:cubicBezTo>
                <a:cubicBezTo>
                  <a:pt x="309964" y="1207383"/>
                  <a:pt x="308535" y="1217860"/>
                  <a:pt x="306535" y="1228623"/>
                </a:cubicBezTo>
                <a:cubicBezTo>
                  <a:pt x="296914" y="1267200"/>
                  <a:pt x="291771" y="1300061"/>
                  <a:pt x="294152" y="1263770"/>
                </a:cubicBezTo>
                <a:cubicBezTo>
                  <a:pt x="295962" y="1250054"/>
                  <a:pt x="293771" y="1252245"/>
                  <a:pt x="292438" y="1251007"/>
                </a:cubicBezTo>
                <a:cubicBezTo>
                  <a:pt x="294343" y="1241387"/>
                  <a:pt x="296248" y="1231576"/>
                  <a:pt x="298438" y="1221384"/>
                </a:cubicBezTo>
                <a:cubicBezTo>
                  <a:pt x="300467" y="1210735"/>
                  <a:pt x="303106" y="1200210"/>
                  <a:pt x="306344" y="1189857"/>
                </a:cubicBezTo>
                <a:lnTo>
                  <a:pt x="306365" y="1189861"/>
                </a:lnTo>
                <a:lnTo>
                  <a:pt x="308343" y="1190232"/>
                </a:lnTo>
                <a:cubicBezTo>
                  <a:pt x="311142" y="1187070"/>
                  <a:pt x="316179" y="1173997"/>
                  <a:pt x="321965" y="1157281"/>
                </a:cubicBezTo>
                <a:cubicBezTo>
                  <a:pt x="325871" y="1145946"/>
                  <a:pt x="330633" y="1133564"/>
                  <a:pt x="335396" y="1121467"/>
                </a:cubicBezTo>
                <a:cubicBezTo>
                  <a:pt x="340158" y="1109370"/>
                  <a:pt x="344635" y="1097940"/>
                  <a:pt x="348730" y="1088415"/>
                </a:cubicBezTo>
                <a:close/>
                <a:moveTo>
                  <a:pt x="311180" y="1082307"/>
                </a:moveTo>
                <a:cubicBezTo>
                  <a:pt x="314006" y="1078271"/>
                  <a:pt x="305916" y="1103274"/>
                  <a:pt x="299487" y="1123562"/>
                </a:cubicBezTo>
                <a:lnTo>
                  <a:pt x="294820" y="1137278"/>
                </a:lnTo>
                <a:cubicBezTo>
                  <a:pt x="293677" y="1141565"/>
                  <a:pt x="292629" y="1145565"/>
                  <a:pt x="291676" y="1148994"/>
                </a:cubicBezTo>
                <a:cubicBezTo>
                  <a:pt x="290057" y="1155852"/>
                  <a:pt x="289200" y="1160424"/>
                  <a:pt x="290057" y="1160995"/>
                </a:cubicBezTo>
                <a:lnTo>
                  <a:pt x="295963" y="1143565"/>
                </a:lnTo>
                <a:cubicBezTo>
                  <a:pt x="306821" y="1126991"/>
                  <a:pt x="314441" y="1124515"/>
                  <a:pt x="332824" y="1085653"/>
                </a:cubicBezTo>
                <a:lnTo>
                  <a:pt x="332824" y="1095178"/>
                </a:lnTo>
                <a:cubicBezTo>
                  <a:pt x="328728" y="1108894"/>
                  <a:pt x="325014" y="1121562"/>
                  <a:pt x="321204" y="1134611"/>
                </a:cubicBezTo>
                <a:cubicBezTo>
                  <a:pt x="318632" y="1140993"/>
                  <a:pt x="317775" y="1148994"/>
                  <a:pt x="315965" y="1156042"/>
                </a:cubicBezTo>
                <a:cubicBezTo>
                  <a:pt x="314155" y="1163091"/>
                  <a:pt x="312155" y="1170616"/>
                  <a:pt x="309869" y="1178712"/>
                </a:cubicBezTo>
                <a:lnTo>
                  <a:pt x="308813" y="1178885"/>
                </a:lnTo>
                <a:lnTo>
                  <a:pt x="304630" y="1179569"/>
                </a:lnTo>
                <a:cubicBezTo>
                  <a:pt x="301106" y="1191571"/>
                  <a:pt x="297296" y="1203572"/>
                  <a:pt x="294629" y="1215955"/>
                </a:cubicBezTo>
                <a:lnTo>
                  <a:pt x="292915" y="1211002"/>
                </a:lnTo>
                <a:lnTo>
                  <a:pt x="284628" y="1237958"/>
                </a:lnTo>
                <a:cubicBezTo>
                  <a:pt x="276722" y="1266247"/>
                  <a:pt x="275770" y="1259579"/>
                  <a:pt x="272817" y="1264913"/>
                </a:cubicBezTo>
                <a:lnTo>
                  <a:pt x="267769" y="1292345"/>
                </a:lnTo>
                <a:lnTo>
                  <a:pt x="259101" y="1322540"/>
                </a:lnTo>
                <a:cubicBezTo>
                  <a:pt x="257958" y="1316920"/>
                  <a:pt x="254815" y="1331207"/>
                  <a:pt x="251481" y="1347876"/>
                </a:cubicBezTo>
                <a:lnTo>
                  <a:pt x="249928" y="1353420"/>
                </a:lnTo>
                <a:lnTo>
                  <a:pt x="241956" y="1381880"/>
                </a:lnTo>
                <a:cubicBezTo>
                  <a:pt x="239098" y="1397597"/>
                  <a:pt x="236717" y="1416456"/>
                  <a:pt x="233955" y="1434077"/>
                </a:cubicBezTo>
                <a:lnTo>
                  <a:pt x="231574" y="1440078"/>
                </a:lnTo>
                <a:lnTo>
                  <a:pt x="227668" y="1392453"/>
                </a:lnTo>
                <a:cubicBezTo>
                  <a:pt x="228240" y="1379023"/>
                  <a:pt x="228621" y="1372069"/>
                  <a:pt x="228240" y="1369498"/>
                </a:cubicBezTo>
                <a:cubicBezTo>
                  <a:pt x="227859" y="1366926"/>
                  <a:pt x="226621" y="1370165"/>
                  <a:pt x="224620" y="1379023"/>
                </a:cubicBezTo>
                <a:cubicBezTo>
                  <a:pt x="223001" y="1377594"/>
                  <a:pt x="221858" y="1374070"/>
                  <a:pt x="225573" y="1342637"/>
                </a:cubicBezTo>
                <a:cubicBezTo>
                  <a:pt x="226811" y="1333779"/>
                  <a:pt x="227954" y="1325016"/>
                  <a:pt x="229192" y="1316158"/>
                </a:cubicBezTo>
                <a:lnTo>
                  <a:pt x="243194" y="1285868"/>
                </a:lnTo>
                <a:cubicBezTo>
                  <a:pt x="244337" y="1285297"/>
                  <a:pt x="244528" y="1293298"/>
                  <a:pt x="248052" y="1274248"/>
                </a:cubicBezTo>
                <a:cubicBezTo>
                  <a:pt x="251957" y="1253007"/>
                  <a:pt x="248623" y="1260627"/>
                  <a:pt x="248623" y="1256817"/>
                </a:cubicBezTo>
                <a:lnTo>
                  <a:pt x="258148" y="1212526"/>
                </a:lnTo>
                <a:cubicBezTo>
                  <a:pt x="259768" y="1205096"/>
                  <a:pt x="261196" y="1197572"/>
                  <a:pt x="263292" y="1190333"/>
                </a:cubicBezTo>
                <a:cubicBezTo>
                  <a:pt x="265387" y="1183093"/>
                  <a:pt x="267578" y="1175759"/>
                  <a:pt x="269959" y="1168425"/>
                </a:cubicBezTo>
                <a:cubicBezTo>
                  <a:pt x="273960" y="1156805"/>
                  <a:pt x="278627" y="1140422"/>
                  <a:pt x="283485" y="1128230"/>
                </a:cubicBezTo>
                <a:cubicBezTo>
                  <a:pt x="288343" y="1116038"/>
                  <a:pt x="292248" y="1107465"/>
                  <a:pt x="293010" y="1110323"/>
                </a:cubicBezTo>
                <a:cubicBezTo>
                  <a:pt x="294724" y="1112894"/>
                  <a:pt x="294724" y="1120895"/>
                  <a:pt x="304249" y="1097273"/>
                </a:cubicBezTo>
                <a:cubicBezTo>
                  <a:pt x="308083" y="1088224"/>
                  <a:pt x="310238" y="1083652"/>
                  <a:pt x="311180" y="1082307"/>
                </a:cubicBezTo>
                <a:close/>
                <a:moveTo>
                  <a:pt x="92699" y="1081081"/>
                </a:moveTo>
                <a:lnTo>
                  <a:pt x="93122" y="1081259"/>
                </a:lnTo>
                <a:lnTo>
                  <a:pt x="93121" y="1081260"/>
                </a:lnTo>
                <a:close/>
                <a:moveTo>
                  <a:pt x="2778654" y="1080699"/>
                </a:moveTo>
                <a:cubicBezTo>
                  <a:pt x="2779607" y="1087367"/>
                  <a:pt x="2777797" y="1087367"/>
                  <a:pt x="2778654" y="1094415"/>
                </a:cubicBezTo>
                <a:cubicBezTo>
                  <a:pt x="2777702" y="1087367"/>
                  <a:pt x="2779511" y="1087367"/>
                  <a:pt x="2778654" y="1080699"/>
                </a:cubicBezTo>
                <a:close/>
                <a:moveTo>
                  <a:pt x="267102" y="1071174"/>
                </a:moveTo>
                <a:cubicBezTo>
                  <a:pt x="270054" y="1069174"/>
                  <a:pt x="267006" y="1080795"/>
                  <a:pt x="262149" y="1096701"/>
                </a:cubicBezTo>
                <a:lnTo>
                  <a:pt x="253862" y="1122419"/>
                </a:lnTo>
                <a:cubicBezTo>
                  <a:pt x="251290" y="1131373"/>
                  <a:pt x="248909" y="1140231"/>
                  <a:pt x="246908" y="1147756"/>
                </a:cubicBezTo>
                <a:cubicBezTo>
                  <a:pt x="242527" y="1164996"/>
                  <a:pt x="237574" y="1180426"/>
                  <a:pt x="236050" y="1191380"/>
                </a:cubicBezTo>
                <a:cubicBezTo>
                  <a:pt x="234526" y="1202334"/>
                  <a:pt x="234050" y="1208430"/>
                  <a:pt x="236050" y="1206525"/>
                </a:cubicBezTo>
                <a:cubicBezTo>
                  <a:pt x="220334" y="1267961"/>
                  <a:pt x="225953" y="1235862"/>
                  <a:pt x="231002" y="1206144"/>
                </a:cubicBezTo>
                <a:cubicBezTo>
                  <a:pt x="234812" y="1182522"/>
                  <a:pt x="241860" y="1158900"/>
                  <a:pt x="243479" y="1145470"/>
                </a:cubicBezTo>
                <a:cubicBezTo>
                  <a:pt x="249556" y="1120171"/>
                  <a:pt x="257453" y="1095340"/>
                  <a:pt x="267102" y="1071174"/>
                </a:cubicBezTo>
                <a:close/>
                <a:moveTo>
                  <a:pt x="291485" y="1043647"/>
                </a:moveTo>
                <a:cubicBezTo>
                  <a:pt x="288342" y="1052220"/>
                  <a:pt x="284818" y="1060602"/>
                  <a:pt x="281960" y="1069174"/>
                </a:cubicBezTo>
                <a:lnTo>
                  <a:pt x="273578" y="1094797"/>
                </a:lnTo>
                <a:lnTo>
                  <a:pt x="281960" y="1069079"/>
                </a:lnTo>
                <a:cubicBezTo>
                  <a:pt x="284818" y="1060506"/>
                  <a:pt x="288342" y="1052124"/>
                  <a:pt x="291485" y="1043647"/>
                </a:cubicBezTo>
                <a:close/>
                <a:moveTo>
                  <a:pt x="200617" y="1027836"/>
                </a:moveTo>
                <a:cubicBezTo>
                  <a:pt x="202522" y="1028502"/>
                  <a:pt x="201474" y="1029074"/>
                  <a:pt x="201474" y="1030884"/>
                </a:cubicBezTo>
                <a:cubicBezTo>
                  <a:pt x="201474" y="1029169"/>
                  <a:pt x="201188" y="1028121"/>
                  <a:pt x="200617" y="1027931"/>
                </a:cubicBezTo>
                <a:cubicBezTo>
                  <a:pt x="198902" y="1027264"/>
                  <a:pt x="194711" y="1032407"/>
                  <a:pt x="189187" y="1043552"/>
                </a:cubicBezTo>
                <a:cubicBezTo>
                  <a:pt x="194711" y="1032312"/>
                  <a:pt x="198712" y="1027169"/>
                  <a:pt x="200617" y="1027836"/>
                </a:cubicBezTo>
                <a:close/>
                <a:moveTo>
                  <a:pt x="292687" y="1011514"/>
                </a:moveTo>
                <a:lnTo>
                  <a:pt x="292782" y="1011514"/>
                </a:lnTo>
                <a:lnTo>
                  <a:pt x="292687" y="1011609"/>
                </a:lnTo>
                <a:lnTo>
                  <a:pt x="288115" y="1019515"/>
                </a:lnTo>
                <a:close/>
                <a:moveTo>
                  <a:pt x="265006" y="1000880"/>
                </a:moveTo>
                <a:cubicBezTo>
                  <a:pt x="261672" y="1016501"/>
                  <a:pt x="254028" y="1041671"/>
                  <a:pt x="245944" y="1070079"/>
                </a:cubicBezTo>
                <a:lnTo>
                  <a:pt x="224494" y="1157668"/>
                </a:lnTo>
                <a:lnTo>
                  <a:pt x="224239" y="1158710"/>
                </a:lnTo>
                <a:cubicBezTo>
                  <a:pt x="217571" y="1181475"/>
                  <a:pt x="213762" y="1203572"/>
                  <a:pt x="210142" y="1222051"/>
                </a:cubicBezTo>
                <a:cubicBezTo>
                  <a:pt x="208523" y="1231386"/>
                  <a:pt x="207094" y="1239768"/>
                  <a:pt x="206046" y="1247102"/>
                </a:cubicBezTo>
                <a:cubicBezTo>
                  <a:pt x="204999" y="1254436"/>
                  <a:pt x="204999" y="1260722"/>
                  <a:pt x="204999" y="1265580"/>
                </a:cubicBezTo>
                <a:lnTo>
                  <a:pt x="196998" y="1311014"/>
                </a:lnTo>
                <a:cubicBezTo>
                  <a:pt x="196750" y="1319501"/>
                  <a:pt x="195140" y="1327893"/>
                  <a:pt x="192235" y="1335875"/>
                </a:cubicBezTo>
                <a:cubicBezTo>
                  <a:pt x="188711" y="1332732"/>
                  <a:pt x="180329" y="1380452"/>
                  <a:pt x="176804" y="1402550"/>
                </a:cubicBezTo>
                <a:cubicBezTo>
                  <a:pt x="174680" y="1412608"/>
                  <a:pt x="171852" y="1422514"/>
                  <a:pt x="168327" y="1432172"/>
                </a:cubicBezTo>
                <a:cubicBezTo>
                  <a:pt x="163869" y="1448032"/>
                  <a:pt x="161374" y="1464377"/>
                  <a:pt x="160898" y="1480845"/>
                </a:cubicBezTo>
                <a:cubicBezTo>
                  <a:pt x="161945" y="1483608"/>
                  <a:pt x="164041" y="1479893"/>
                  <a:pt x="164041" y="1489418"/>
                </a:cubicBezTo>
                <a:cubicBezTo>
                  <a:pt x="162222" y="1504344"/>
                  <a:pt x="162612" y="1519460"/>
                  <a:pt x="165184" y="1534280"/>
                </a:cubicBezTo>
                <a:cubicBezTo>
                  <a:pt x="167365" y="1537690"/>
                  <a:pt x="168499" y="1541663"/>
                  <a:pt x="168423" y="1545711"/>
                </a:cubicBezTo>
                <a:lnTo>
                  <a:pt x="168423" y="1546264"/>
                </a:lnTo>
                <a:lnTo>
                  <a:pt x="168423" y="1569237"/>
                </a:lnTo>
                <a:cubicBezTo>
                  <a:pt x="168423" y="1577048"/>
                  <a:pt x="168423" y="1584763"/>
                  <a:pt x="168994" y="1592478"/>
                </a:cubicBezTo>
                <a:cubicBezTo>
                  <a:pt x="168613" y="1592288"/>
                  <a:pt x="168041" y="1592478"/>
                  <a:pt x="168041" y="1593050"/>
                </a:cubicBezTo>
                <a:lnTo>
                  <a:pt x="167870" y="1594481"/>
                </a:lnTo>
                <a:lnTo>
                  <a:pt x="167068" y="1601191"/>
                </a:lnTo>
                <a:cubicBezTo>
                  <a:pt x="165862" y="1605379"/>
                  <a:pt x="164041" y="1598503"/>
                  <a:pt x="162327" y="1587716"/>
                </a:cubicBezTo>
                <a:cubicBezTo>
                  <a:pt x="160041" y="1573333"/>
                  <a:pt x="158516" y="1553235"/>
                  <a:pt x="156612" y="1544758"/>
                </a:cubicBezTo>
                <a:cubicBezTo>
                  <a:pt x="158764" y="1523841"/>
                  <a:pt x="159812" y="1502829"/>
                  <a:pt x="159755" y="1481798"/>
                </a:cubicBezTo>
                <a:cubicBezTo>
                  <a:pt x="158002" y="1476292"/>
                  <a:pt x="157316" y="1470511"/>
                  <a:pt x="157754" y="1464748"/>
                </a:cubicBezTo>
                <a:cubicBezTo>
                  <a:pt x="157754" y="1459890"/>
                  <a:pt x="157659" y="1453985"/>
                  <a:pt x="157754" y="1447412"/>
                </a:cubicBezTo>
                <a:cubicBezTo>
                  <a:pt x="157850" y="1440840"/>
                  <a:pt x="158612" y="1433411"/>
                  <a:pt x="159088" y="1425219"/>
                </a:cubicBezTo>
                <a:cubicBezTo>
                  <a:pt x="161279" y="1403312"/>
                  <a:pt x="161469" y="1389120"/>
                  <a:pt x="161279" y="1380452"/>
                </a:cubicBezTo>
                <a:cubicBezTo>
                  <a:pt x="161088" y="1371784"/>
                  <a:pt x="160803" y="1368927"/>
                  <a:pt x="159278" y="1369498"/>
                </a:cubicBezTo>
                <a:lnTo>
                  <a:pt x="166994" y="1306061"/>
                </a:lnTo>
                <a:lnTo>
                  <a:pt x="178233" y="1243196"/>
                </a:lnTo>
                <a:cubicBezTo>
                  <a:pt x="193664" y="1193571"/>
                  <a:pt x="213857" y="1121943"/>
                  <a:pt x="242432" y="1047648"/>
                </a:cubicBezTo>
                <a:cubicBezTo>
                  <a:pt x="255671" y="1015835"/>
                  <a:pt x="262815" y="999452"/>
                  <a:pt x="265006" y="1000880"/>
                </a:cubicBezTo>
                <a:close/>
                <a:moveTo>
                  <a:pt x="2687594" y="987069"/>
                </a:moveTo>
                <a:lnTo>
                  <a:pt x="2687307" y="987207"/>
                </a:lnTo>
                <a:lnTo>
                  <a:pt x="2685487" y="988081"/>
                </a:lnTo>
                <a:cubicBezTo>
                  <a:pt x="2685547" y="990260"/>
                  <a:pt x="2686309" y="994165"/>
                  <a:pt x="2687594" y="999452"/>
                </a:cubicBezTo>
                <a:lnTo>
                  <a:pt x="2690547" y="1005833"/>
                </a:lnTo>
                <a:lnTo>
                  <a:pt x="2687594" y="999547"/>
                </a:lnTo>
                <a:cubicBezTo>
                  <a:pt x="2686118" y="994213"/>
                  <a:pt x="2685261" y="990284"/>
                  <a:pt x="2685201" y="988093"/>
                </a:cubicBezTo>
                <a:lnTo>
                  <a:pt x="2687299" y="987195"/>
                </a:lnTo>
                <a:close/>
                <a:moveTo>
                  <a:pt x="2740554" y="974210"/>
                </a:moveTo>
                <a:cubicBezTo>
                  <a:pt x="2736649" y="971162"/>
                  <a:pt x="2741316" y="985926"/>
                  <a:pt x="2742078" y="993260"/>
                </a:cubicBezTo>
                <a:cubicBezTo>
                  <a:pt x="2740554" y="986212"/>
                  <a:pt x="2736173" y="971448"/>
                  <a:pt x="2740554" y="974210"/>
                </a:cubicBezTo>
                <a:close/>
                <a:moveTo>
                  <a:pt x="151945" y="973829"/>
                </a:moveTo>
                <a:cubicBezTo>
                  <a:pt x="152002" y="974296"/>
                  <a:pt x="152202" y="974724"/>
                  <a:pt x="152516" y="975067"/>
                </a:cubicBezTo>
                <a:cubicBezTo>
                  <a:pt x="152392" y="974801"/>
                  <a:pt x="152335" y="974506"/>
                  <a:pt x="152326" y="974210"/>
                </a:cubicBezTo>
                <a:close/>
                <a:moveTo>
                  <a:pt x="166137" y="957732"/>
                </a:moveTo>
                <a:cubicBezTo>
                  <a:pt x="162232" y="967543"/>
                  <a:pt x="161089" y="970876"/>
                  <a:pt x="160041" y="970400"/>
                </a:cubicBezTo>
                <a:lnTo>
                  <a:pt x="160422" y="970400"/>
                </a:lnTo>
                <a:cubicBezTo>
                  <a:pt x="160898" y="970686"/>
                  <a:pt x="162613" y="967638"/>
                  <a:pt x="166137" y="957732"/>
                </a:cubicBezTo>
                <a:close/>
                <a:moveTo>
                  <a:pt x="2656925" y="950683"/>
                </a:moveTo>
                <a:cubicBezTo>
                  <a:pt x="2665974" y="971448"/>
                  <a:pt x="2675499" y="995832"/>
                  <a:pt x="2682833" y="1014882"/>
                </a:cubicBezTo>
                <a:cubicBezTo>
                  <a:pt x="2675499" y="996117"/>
                  <a:pt x="2665974" y="971353"/>
                  <a:pt x="2656925" y="950683"/>
                </a:cubicBezTo>
                <a:close/>
                <a:moveTo>
                  <a:pt x="2765758" y="947316"/>
                </a:moveTo>
                <a:lnTo>
                  <a:pt x="2775855" y="959222"/>
                </a:lnTo>
                <a:lnTo>
                  <a:pt x="2775855" y="959318"/>
                </a:lnTo>
                <a:close/>
                <a:moveTo>
                  <a:pt x="344255" y="901248"/>
                </a:moveTo>
                <a:lnTo>
                  <a:pt x="340921" y="917536"/>
                </a:lnTo>
                <a:cubicBezTo>
                  <a:pt x="338187" y="928509"/>
                  <a:pt x="334253" y="939139"/>
                  <a:pt x="329205" y="949254"/>
                </a:cubicBezTo>
                <a:cubicBezTo>
                  <a:pt x="323204" y="964971"/>
                  <a:pt x="315203" y="984687"/>
                  <a:pt x="307012" y="1003737"/>
                </a:cubicBezTo>
                <a:cubicBezTo>
                  <a:pt x="301392" y="1016977"/>
                  <a:pt x="296344" y="1030407"/>
                  <a:pt x="290915" y="1043742"/>
                </a:cubicBezTo>
                <a:lnTo>
                  <a:pt x="281390" y="1060316"/>
                </a:lnTo>
                <a:cubicBezTo>
                  <a:pt x="286085" y="1038923"/>
                  <a:pt x="293715" y="1018282"/>
                  <a:pt x="304059" y="998975"/>
                </a:cubicBezTo>
                <a:cubicBezTo>
                  <a:pt x="311460" y="985240"/>
                  <a:pt x="317823" y="970981"/>
                  <a:pt x="323109" y="956303"/>
                </a:cubicBezTo>
                <a:cubicBezTo>
                  <a:pt x="327395" y="942015"/>
                  <a:pt x="317108" y="965066"/>
                  <a:pt x="310060" y="980115"/>
                </a:cubicBezTo>
                <a:cubicBezTo>
                  <a:pt x="298154" y="1004595"/>
                  <a:pt x="293296" y="1014691"/>
                  <a:pt x="292153" y="1011548"/>
                </a:cubicBezTo>
                <a:cubicBezTo>
                  <a:pt x="296153" y="1002499"/>
                  <a:pt x="300725" y="993736"/>
                  <a:pt x="304821" y="984211"/>
                </a:cubicBezTo>
                <a:cubicBezTo>
                  <a:pt x="308917" y="974686"/>
                  <a:pt x="313394" y="965161"/>
                  <a:pt x="316823" y="955636"/>
                </a:cubicBezTo>
                <a:cubicBezTo>
                  <a:pt x="320252" y="946111"/>
                  <a:pt x="324824" y="936872"/>
                  <a:pt x="329777" y="927728"/>
                </a:cubicBezTo>
                <a:cubicBezTo>
                  <a:pt x="334730" y="918584"/>
                  <a:pt x="339111" y="909726"/>
                  <a:pt x="344255" y="901248"/>
                </a:cubicBezTo>
                <a:close/>
                <a:moveTo>
                  <a:pt x="170423" y="889438"/>
                </a:moveTo>
                <a:cubicBezTo>
                  <a:pt x="166089" y="898058"/>
                  <a:pt x="162493" y="904892"/>
                  <a:pt x="159397" y="910631"/>
                </a:cubicBezTo>
                <a:lnTo>
                  <a:pt x="153399" y="921560"/>
                </a:lnTo>
                <a:lnTo>
                  <a:pt x="151373" y="925157"/>
                </a:lnTo>
                <a:lnTo>
                  <a:pt x="143944" y="937349"/>
                </a:lnTo>
                <a:lnTo>
                  <a:pt x="151373" y="925252"/>
                </a:lnTo>
                <a:lnTo>
                  <a:pt x="153399" y="921560"/>
                </a:lnTo>
                <a:lnTo>
                  <a:pt x="159683" y="910405"/>
                </a:lnTo>
                <a:cubicBezTo>
                  <a:pt x="162779" y="904607"/>
                  <a:pt x="166279" y="897772"/>
                  <a:pt x="170423" y="889438"/>
                </a:cubicBezTo>
                <a:close/>
                <a:moveTo>
                  <a:pt x="469317" y="886580"/>
                </a:moveTo>
                <a:lnTo>
                  <a:pt x="441980" y="936396"/>
                </a:lnTo>
                <a:cubicBezTo>
                  <a:pt x="436161" y="950674"/>
                  <a:pt x="429579" y="964638"/>
                  <a:pt x="422264" y="978211"/>
                </a:cubicBezTo>
                <a:cubicBezTo>
                  <a:pt x="429588" y="964542"/>
                  <a:pt x="436170" y="950493"/>
                  <a:pt x="441980" y="936110"/>
                </a:cubicBezTo>
                <a:close/>
                <a:moveTo>
                  <a:pt x="438896" y="868544"/>
                </a:moveTo>
                <a:lnTo>
                  <a:pt x="432514" y="882069"/>
                </a:lnTo>
                <a:lnTo>
                  <a:pt x="423275" y="898071"/>
                </a:lnTo>
                <a:lnTo>
                  <a:pt x="432419" y="882069"/>
                </a:lnTo>
                <a:close/>
                <a:moveTo>
                  <a:pt x="438742" y="868197"/>
                </a:moveTo>
                <a:cubicBezTo>
                  <a:pt x="437694" y="867721"/>
                  <a:pt x="426740" y="884770"/>
                  <a:pt x="423883" y="887247"/>
                </a:cubicBezTo>
                <a:cubicBezTo>
                  <a:pt x="426740" y="884675"/>
                  <a:pt x="437694" y="867626"/>
                  <a:pt x="438742" y="868197"/>
                </a:cubicBezTo>
                <a:close/>
                <a:moveTo>
                  <a:pt x="315203" y="866387"/>
                </a:moveTo>
                <a:cubicBezTo>
                  <a:pt x="308249" y="876770"/>
                  <a:pt x="297962" y="898010"/>
                  <a:pt x="287390" y="918394"/>
                </a:cubicBezTo>
                <a:cubicBezTo>
                  <a:pt x="297962" y="897820"/>
                  <a:pt x="308249" y="876770"/>
                  <a:pt x="315203" y="866387"/>
                </a:cubicBezTo>
                <a:close/>
                <a:moveTo>
                  <a:pt x="2614443" y="863148"/>
                </a:moveTo>
                <a:lnTo>
                  <a:pt x="2615396" y="866863"/>
                </a:lnTo>
                <a:cubicBezTo>
                  <a:pt x="2617587" y="870673"/>
                  <a:pt x="2619682" y="874388"/>
                  <a:pt x="2621682" y="878103"/>
                </a:cubicBezTo>
                <a:cubicBezTo>
                  <a:pt x="2627112" y="887818"/>
                  <a:pt x="2632922" y="896962"/>
                  <a:pt x="2636637" y="904677"/>
                </a:cubicBezTo>
                <a:cubicBezTo>
                  <a:pt x="2639447" y="909897"/>
                  <a:pt x="2641618" y="915422"/>
                  <a:pt x="2643113" y="921156"/>
                </a:cubicBezTo>
                <a:cubicBezTo>
                  <a:pt x="2638542" y="914202"/>
                  <a:pt x="2634065" y="905915"/>
                  <a:pt x="2628540" y="897057"/>
                </a:cubicBezTo>
                <a:cubicBezTo>
                  <a:pt x="2623016" y="888199"/>
                  <a:pt x="2617110" y="878293"/>
                  <a:pt x="2610729" y="867530"/>
                </a:cubicBezTo>
                <a:cubicBezTo>
                  <a:pt x="2604442" y="862101"/>
                  <a:pt x="2626064" y="902201"/>
                  <a:pt x="2621873" y="900201"/>
                </a:cubicBezTo>
                <a:cubicBezTo>
                  <a:pt x="2618920" y="897915"/>
                  <a:pt x="2618920" y="900391"/>
                  <a:pt x="2609395" y="884580"/>
                </a:cubicBezTo>
                <a:lnTo>
                  <a:pt x="2607204" y="887151"/>
                </a:lnTo>
                <a:cubicBezTo>
                  <a:pt x="2612062" y="895724"/>
                  <a:pt x="2617110" y="904106"/>
                  <a:pt x="2621587" y="912869"/>
                </a:cubicBezTo>
                <a:lnTo>
                  <a:pt x="2634827" y="939158"/>
                </a:lnTo>
                <a:cubicBezTo>
                  <a:pt x="2640542" y="949540"/>
                  <a:pt x="2644828" y="957255"/>
                  <a:pt x="2647876" y="962970"/>
                </a:cubicBezTo>
                <a:cubicBezTo>
                  <a:pt x="2649943" y="966980"/>
                  <a:pt x="2651762" y="971114"/>
                  <a:pt x="2653305" y="975353"/>
                </a:cubicBezTo>
                <a:cubicBezTo>
                  <a:pt x="2655020" y="980401"/>
                  <a:pt x="2653305" y="979925"/>
                  <a:pt x="2649876" y="979068"/>
                </a:cubicBezTo>
                <a:lnTo>
                  <a:pt x="2649876" y="983735"/>
                </a:lnTo>
                <a:cubicBezTo>
                  <a:pt x="2653496" y="993831"/>
                  <a:pt x="2657782" y="1004690"/>
                  <a:pt x="2663021" y="1015929"/>
                </a:cubicBezTo>
                <a:cubicBezTo>
                  <a:pt x="2668260" y="1027169"/>
                  <a:pt x="2672546" y="1039456"/>
                  <a:pt x="2677785" y="1051648"/>
                </a:cubicBezTo>
                <a:lnTo>
                  <a:pt x="2682357" y="1064697"/>
                </a:lnTo>
                <a:lnTo>
                  <a:pt x="2677785" y="1067079"/>
                </a:lnTo>
                <a:lnTo>
                  <a:pt x="2666831" y="1038980"/>
                </a:lnTo>
                <a:lnTo>
                  <a:pt x="2661306" y="1024978"/>
                </a:lnTo>
                <a:lnTo>
                  <a:pt x="2655115" y="1011167"/>
                </a:lnTo>
                <a:cubicBezTo>
                  <a:pt x="2651972" y="1007738"/>
                  <a:pt x="2642828" y="990117"/>
                  <a:pt x="2636065" y="977639"/>
                </a:cubicBezTo>
                <a:cubicBezTo>
                  <a:pt x="2633970" y="973315"/>
                  <a:pt x="2631417" y="969228"/>
                  <a:pt x="2628445" y="965447"/>
                </a:cubicBezTo>
                <a:cubicBezTo>
                  <a:pt x="2627112" y="964113"/>
                  <a:pt x="2627874" y="966495"/>
                  <a:pt x="2631207" y="974972"/>
                </a:cubicBezTo>
                <a:cubicBezTo>
                  <a:pt x="2641494" y="1003356"/>
                  <a:pt x="2657115" y="1024406"/>
                  <a:pt x="2669307" y="1054601"/>
                </a:cubicBezTo>
                <a:cubicBezTo>
                  <a:pt x="2698644" y="1136897"/>
                  <a:pt x="2712551" y="1159281"/>
                  <a:pt x="2730458" y="1228528"/>
                </a:cubicBezTo>
                <a:cubicBezTo>
                  <a:pt x="2737506" y="1253102"/>
                  <a:pt x="2746650" y="1302251"/>
                  <a:pt x="2748365" y="1298060"/>
                </a:cubicBezTo>
                <a:lnTo>
                  <a:pt x="2748555" y="1298060"/>
                </a:lnTo>
                <a:cubicBezTo>
                  <a:pt x="2748384" y="1287420"/>
                  <a:pt x="2747136" y="1276829"/>
                  <a:pt x="2744841" y="1266437"/>
                </a:cubicBezTo>
                <a:cubicBezTo>
                  <a:pt x="2742269" y="1250340"/>
                  <a:pt x="2737316" y="1231575"/>
                  <a:pt x="2734744" y="1217669"/>
                </a:cubicBezTo>
                <a:lnTo>
                  <a:pt x="2733887" y="1204524"/>
                </a:lnTo>
                <a:cubicBezTo>
                  <a:pt x="2737602" y="1215192"/>
                  <a:pt x="2738078" y="1214240"/>
                  <a:pt x="2737030" y="1207572"/>
                </a:cubicBezTo>
                <a:cubicBezTo>
                  <a:pt x="2736459" y="1204239"/>
                  <a:pt x="2735792" y="1199476"/>
                  <a:pt x="2734363" y="1194047"/>
                </a:cubicBezTo>
                <a:cubicBezTo>
                  <a:pt x="2732934" y="1188618"/>
                  <a:pt x="2731315" y="1182617"/>
                  <a:pt x="2729791" y="1176616"/>
                </a:cubicBezTo>
                <a:cubicBezTo>
                  <a:pt x="2728743" y="1164043"/>
                  <a:pt x="2739507" y="1189761"/>
                  <a:pt x="2728172" y="1143660"/>
                </a:cubicBezTo>
                <a:lnTo>
                  <a:pt x="2728579" y="1141826"/>
                </a:lnTo>
                <a:lnTo>
                  <a:pt x="2717301" y="1105989"/>
                </a:lnTo>
                <a:cubicBezTo>
                  <a:pt x="2713646" y="1094678"/>
                  <a:pt x="2710312" y="1084272"/>
                  <a:pt x="2707883" y="1075366"/>
                </a:cubicBezTo>
                <a:cubicBezTo>
                  <a:pt x="2710312" y="1084224"/>
                  <a:pt x="2713646" y="1094607"/>
                  <a:pt x="2717301" y="1105918"/>
                </a:cubicBezTo>
                <a:lnTo>
                  <a:pt x="2728580" y="1141825"/>
                </a:lnTo>
                <a:lnTo>
                  <a:pt x="2728743" y="1141088"/>
                </a:lnTo>
                <a:cubicBezTo>
                  <a:pt x="2728219" y="1131420"/>
                  <a:pt x="2726619" y="1121828"/>
                  <a:pt x="2723981" y="1112513"/>
                </a:cubicBezTo>
                <a:cubicBezTo>
                  <a:pt x="2722362" y="1105940"/>
                  <a:pt x="2720171" y="1098035"/>
                  <a:pt x="2717313" y="1088510"/>
                </a:cubicBezTo>
                <a:lnTo>
                  <a:pt x="2712551" y="1072889"/>
                </a:lnTo>
                <a:cubicBezTo>
                  <a:pt x="2710551" y="1067269"/>
                  <a:pt x="2708169" y="1061268"/>
                  <a:pt x="2705597" y="1054601"/>
                </a:cubicBezTo>
                <a:lnTo>
                  <a:pt x="2707026" y="1045743"/>
                </a:lnTo>
                <a:cubicBezTo>
                  <a:pt x="2723600" y="1077461"/>
                  <a:pt x="2725314" y="1074222"/>
                  <a:pt x="2701502" y="1010024"/>
                </a:cubicBezTo>
                <a:lnTo>
                  <a:pt x="2676642" y="952874"/>
                </a:lnTo>
                <a:lnTo>
                  <a:pt x="2655782" y="912488"/>
                </a:lnTo>
                <a:lnTo>
                  <a:pt x="2649114" y="897819"/>
                </a:lnTo>
                <a:cubicBezTo>
                  <a:pt x="2647590" y="894962"/>
                  <a:pt x="2645780" y="892009"/>
                  <a:pt x="2643971" y="888961"/>
                </a:cubicBezTo>
                <a:cubicBezTo>
                  <a:pt x="2632350" y="877150"/>
                  <a:pt x="2654829" y="926680"/>
                  <a:pt x="2614443" y="863148"/>
                </a:cubicBezTo>
                <a:close/>
                <a:moveTo>
                  <a:pt x="421311" y="861148"/>
                </a:moveTo>
                <a:cubicBezTo>
                  <a:pt x="403309" y="898296"/>
                  <a:pt x="380544" y="941254"/>
                  <a:pt x="356732" y="995832"/>
                </a:cubicBezTo>
                <a:cubicBezTo>
                  <a:pt x="380544" y="941254"/>
                  <a:pt x="403309" y="898010"/>
                  <a:pt x="421311" y="861148"/>
                </a:cubicBezTo>
                <a:close/>
                <a:moveTo>
                  <a:pt x="178805" y="854672"/>
                </a:moveTo>
                <a:cubicBezTo>
                  <a:pt x="178710" y="851433"/>
                  <a:pt x="173662" y="858101"/>
                  <a:pt x="167089" y="868102"/>
                </a:cubicBezTo>
                <a:cubicBezTo>
                  <a:pt x="159279" y="885723"/>
                  <a:pt x="153088" y="897820"/>
                  <a:pt x="147468" y="909345"/>
                </a:cubicBezTo>
                <a:cubicBezTo>
                  <a:pt x="141848" y="920870"/>
                  <a:pt x="135752" y="931157"/>
                  <a:pt x="130037" y="945731"/>
                </a:cubicBezTo>
                <a:cubicBezTo>
                  <a:pt x="130228" y="948874"/>
                  <a:pt x="132323" y="947921"/>
                  <a:pt x="122036" y="975163"/>
                </a:cubicBezTo>
                <a:cubicBezTo>
                  <a:pt x="117083" y="986745"/>
                  <a:pt x="113225" y="998766"/>
                  <a:pt x="110511" y="1011072"/>
                </a:cubicBezTo>
                <a:lnTo>
                  <a:pt x="111394" y="1016371"/>
                </a:lnTo>
                <a:lnTo>
                  <a:pt x="111273" y="1016692"/>
                </a:lnTo>
                <a:cubicBezTo>
                  <a:pt x="107844" y="1028693"/>
                  <a:pt x="104224" y="1040600"/>
                  <a:pt x="100700" y="1052506"/>
                </a:cubicBezTo>
                <a:cubicBezTo>
                  <a:pt x="97938" y="1062031"/>
                  <a:pt x="95176" y="1071556"/>
                  <a:pt x="92699" y="1081081"/>
                </a:cubicBezTo>
                <a:lnTo>
                  <a:pt x="85198" y="1108559"/>
                </a:lnTo>
                <a:lnTo>
                  <a:pt x="82888" y="1116514"/>
                </a:lnTo>
                <a:cubicBezTo>
                  <a:pt x="77078" y="1127182"/>
                  <a:pt x="80221" y="1110323"/>
                  <a:pt x="83555" y="1089844"/>
                </a:cubicBezTo>
                <a:cubicBezTo>
                  <a:pt x="86889" y="1069365"/>
                  <a:pt x="93461" y="1046505"/>
                  <a:pt x="91366" y="1044695"/>
                </a:cubicBezTo>
                <a:cubicBezTo>
                  <a:pt x="86155" y="1058802"/>
                  <a:pt x="81707" y="1073175"/>
                  <a:pt x="78031" y="1087748"/>
                </a:cubicBezTo>
                <a:cubicBezTo>
                  <a:pt x="74316" y="1101274"/>
                  <a:pt x="70601" y="1115466"/>
                  <a:pt x="66886" y="1129849"/>
                </a:cubicBezTo>
                <a:cubicBezTo>
                  <a:pt x="65267" y="1134040"/>
                  <a:pt x="63838" y="1139088"/>
                  <a:pt x="62505" y="1143565"/>
                </a:cubicBezTo>
                <a:cubicBezTo>
                  <a:pt x="60314" y="1151375"/>
                  <a:pt x="58314" y="1158995"/>
                  <a:pt x="56218" y="1166044"/>
                </a:cubicBezTo>
                <a:cubicBezTo>
                  <a:pt x="53075" y="1177188"/>
                  <a:pt x="50122" y="1187094"/>
                  <a:pt x="47551" y="1195190"/>
                </a:cubicBezTo>
                <a:cubicBezTo>
                  <a:pt x="45750" y="1201239"/>
                  <a:pt x="43617" y="1207182"/>
                  <a:pt x="41169" y="1213002"/>
                </a:cubicBezTo>
                <a:lnTo>
                  <a:pt x="40359" y="1214621"/>
                </a:lnTo>
                <a:lnTo>
                  <a:pt x="37930" y="1214621"/>
                </a:lnTo>
                <a:lnTo>
                  <a:pt x="41121" y="1196785"/>
                </a:lnTo>
                <a:lnTo>
                  <a:pt x="44360" y="1179427"/>
                </a:lnTo>
                <a:cubicBezTo>
                  <a:pt x="46789" y="1167092"/>
                  <a:pt x="49170" y="1155185"/>
                  <a:pt x="50694" y="1146518"/>
                </a:cubicBezTo>
                <a:lnTo>
                  <a:pt x="50503" y="1146518"/>
                </a:lnTo>
                <a:cubicBezTo>
                  <a:pt x="48979" y="1155185"/>
                  <a:pt x="46622" y="1167020"/>
                  <a:pt x="44252" y="1179284"/>
                </a:cubicBezTo>
                <a:lnTo>
                  <a:pt x="41121" y="1196785"/>
                </a:lnTo>
                <a:lnTo>
                  <a:pt x="37740" y="1214907"/>
                </a:lnTo>
                <a:cubicBezTo>
                  <a:pt x="38311" y="1216717"/>
                  <a:pt x="39169" y="1216526"/>
                  <a:pt x="40216" y="1214907"/>
                </a:cubicBezTo>
                <a:lnTo>
                  <a:pt x="40359" y="1214621"/>
                </a:lnTo>
                <a:lnTo>
                  <a:pt x="40407" y="1214621"/>
                </a:lnTo>
                <a:lnTo>
                  <a:pt x="41359" y="1212716"/>
                </a:lnTo>
                <a:cubicBezTo>
                  <a:pt x="43807" y="1206896"/>
                  <a:pt x="45941" y="1200953"/>
                  <a:pt x="47741" y="1194905"/>
                </a:cubicBezTo>
                <a:cubicBezTo>
                  <a:pt x="50313" y="1186808"/>
                  <a:pt x="53266" y="1176902"/>
                  <a:pt x="56409" y="1165758"/>
                </a:cubicBezTo>
                <a:cubicBezTo>
                  <a:pt x="58504" y="1158710"/>
                  <a:pt x="60505" y="1151090"/>
                  <a:pt x="62695" y="1143279"/>
                </a:cubicBezTo>
                <a:cubicBezTo>
                  <a:pt x="64029" y="1139088"/>
                  <a:pt x="65458" y="1134230"/>
                  <a:pt x="67077" y="1129563"/>
                </a:cubicBezTo>
                <a:cubicBezTo>
                  <a:pt x="68125" y="1136231"/>
                  <a:pt x="69077" y="1142898"/>
                  <a:pt x="70601" y="1149566"/>
                </a:cubicBezTo>
                <a:lnTo>
                  <a:pt x="72792" y="1149566"/>
                </a:lnTo>
                <a:cubicBezTo>
                  <a:pt x="75840" y="1138421"/>
                  <a:pt x="79650" y="1127372"/>
                  <a:pt x="83079" y="1116323"/>
                </a:cubicBezTo>
                <a:lnTo>
                  <a:pt x="85198" y="1108559"/>
                </a:lnTo>
                <a:lnTo>
                  <a:pt x="92985" y="1081748"/>
                </a:lnTo>
                <a:lnTo>
                  <a:pt x="93121" y="1081260"/>
                </a:lnTo>
                <a:lnTo>
                  <a:pt x="95917" y="1082447"/>
                </a:lnTo>
                <a:cubicBezTo>
                  <a:pt x="97212" y="1090368"/>
                  <a:pt x="94032" y="1113585"/>
                  <a:pt x="98033" y="1112799"/>
                </a:cubicBezTo>
                <a:cubicBezTo>
                  <a:pt x="94176" y="1113585"/>
                  <a:pt x="97283" y="1090368"/>
                  <a:pt x="95944" y="1082447"/>
                </a:cubicBezTo>
                <a:lnTo>
                  <a:pt x="93122" y="1081259"/>
                </a:lnTo>
                <a:lnTo>
                  <a:pt x="100986" y="1053173"/>
                </a:lnTo>
                <a:cubicBezTo>
                  <a:pt x="104510" y="1041266"/>
                  <a:pt x="108130" y="1029360"/>
                  <a:pt x="111559" y="1017359"/>
                </a:cubicBezTo>
                <a:lnTo>
                  <a:pt x="111394" y="1016371"/>
                </a:lnTo>
                <a:lnTo>
                  <a:pt x="123751" y="983735"/>
                </a:lnTo>
                <a:lnTo>
                  <a:pt x="137181" y="951731"/>
                </a:lnTo>
                <a:cubicBezTo>
                  <a:pt x="142991" y="935063"/>
                  <a:pt x="150230" y="919060"/>
                  <a:pt x="157183" y="902868"/>
                </a:cubicBezTo>
                <a:cubicBezTo>
                  <a:pt x="164137" y="886676"/>
                  <a:pt x="170804" y="870292"/>
                  <a:pt x="178805" y="854672"/>
                </a:cubicBezTo>
                <a:close/>
                <a:moveTo>
                  <a:pt x="2667116" y="846956"/>
                </a:moveTo>
                <a:cubicBezTo>
                  <a:pt x="2669592" y="852005"/>
                  <a:pt x="2672926" y="858386"/>
                  <a:pt x="2677307" y="866387"/>
                </a:cubicBezTo>
                <a:cubicBezTo>
                  <a:pt x="2679975" y="870483"/>
                  <a:pt x="2682356" y="875436"/>
                  <a:pt x="2684737" y="880008"/>
                </a:cubicBezTo>
                <a:cubicBezTo>
                  <a:pt x="2682356" y="875436"/>
                  <a:pt x="2679975" y="870864"/>
                  <a:pt x="2677307" y="866482"/>
                </a:cubicBezTo>
                <a:cubicBezTo>
                  <a:pt x="2672926" y="858386"/>
                  <a:pt x="2669592" y="852005"/>
                  <a:pt x="2667116" y="846956"/>
                </a:cubicBezTo>
                <a:close/>
                <a:moveTo>
                  <a:pt x="161660" y="845718"/>
                </a:moveTo>
                <a:cubicBezTo>
                  <a:pt x="159765" y="852967"/>
                  <a:pt x="156955" y="859948"/>
                  <a:pt x="153278" y="866483"/>
                </a:cubicBezTo>
                <a:lnTo>
                  <a:pt x="153754" y="866483"/>
                </a:lnTo>
                <a:cubicBezTo>
                  <a:pt x="157260" y="859929"/>
                  <a:pt x="159917" y="852948"/>
                  <a:pt x="161660" y="845718"/>
                </a:cubicBezTo>
                <a:close/>
                <a:moveTo>
                  <a:pt x="398223" y="844065"/>
                </a:moveTo>
                <a:lnTo>
                  <a:pt x="368029" y="896357"/>
                </a:lnTo>
                <a:lnTo>
                  <a:pt x="368029" y="896262"/>
                </a:lnTo>
                <a:close/>
                <a:moveTo>
                  <a:pt x="261101" y="802761"/>
                </a:moveTo>
                <a:cubicBezTo>
                  <a:pt x="256100" y="808476"/>
                  <a:pt x="254624" y="808142"/>
                  <a:pt x="255469" y="803856"/>
                </a:cubicBezTo>
                <a:lnTo>
                  <a:pt x="255487" y="803807"/>
                </a:lnTo>
                <a:lnTo>
                  <a:pt x="256093" y="806952"/>
                </a:lnTo>
                <a:cubicBezTo>
                  <a:pt x="256981" y="806880"/>
                  <a:pt x="258601" y="805571"/>
                  <a:pt x="261101" y="802761"/>
                </a:cubicBezTo>
                <a:close/>
                <a:moveTo>
                  <a:pt x="299868" y="785425"/>
                </a:moveTo>
                <a:cubicBezTo>
                  <a:pt x="296058" y="791521"/>
                  <a:pt x="290343" y="801522"/>
                  <a:pt x="287962" y="804475"/>
                </a:cubicBezTo>
                <a:cubicBezTo>
                  <a:pt x="289962" y="801522"/>
                  <a:pt x="296058" y="791521"/>
                  <a:pt x="299868" y="785425"/>
                </a:cubicBezTo>
                <a:close/>
                <a:moveTo>
                  <a:pt x="263768" y="781234"/>
                </a:moveTo>
                <a:lnTo>
                  <a:pt x="255487" y="803807"/>
                </a:lnTo>
                <a:lnTo>
                  <a:pt x="255469" y="803713"/>
                </a:lnTo>
                <a:cubicBezTo>
                  <a:pt x="256315" y="799427"/>
                  <a:pt x="259482" y="791235"/>
                  <a:pt x="263768" y="781234"/>
                </a:cubicBezTo>
                <a:close/>
                <a:moveTo>
                  <a:pt x="2654829" y="770947"/>
                </a:moveTo>
                <a:lnTo>
                  <a:pt x="2671212" y="795998"/>
                </a:lnTo>
                <a:cubicBezTo>
                  <a:pt x="2678279" y="806485"/>
                  <a:pt x="2684280" y="817658"/>
                  <a:pt x="2689119" y="829336"/>
                </a:cubicBezTo>
                <a:cubicBezTo>
                  <a:pt x="2684242" y="817648"/>
                  <a:pt x="2678212" y="806485"/>
                  <a:pt x="2671116" y="795998"/>
                </a:cubicBezTo>
                <a:close/>
                <a:moveTo>
                  <a:pt x="504751" y="769899"/>
                </a:moveTo>
                <a:cubicBezTo>
                  <a:pt x="495131" y="783711"/>
                  <a:pt x="486082" y="796569"/>
                  <a:pt x="482558" y="802761"/>
                </a:cubicBezTo>
                <a:cubicBezTo>
                  <a:pt x="486082" y="796188"/>
                  <a:pt x="495131" y="783711"/>
                  <a:pt x="504751" y="769899"/>
                </a:cubicBezTo>
                <a:close/>
                <a:moveTo>
                  <a:pt x="163375" y="709415"/>
                </a:moveTo>
                <a:cubicBezTo>
                  <a:pt x="159279" y="717797"/>
                  <a:pt x="150421" y="733799"/>
                  <a:pt x="140229" y="751706"/>
                </a:cubicBezTo>
                <a:cubicBezTo>
                  <a:pt x="140086" y="754040"/>
                  <a:pt x="141824" y="752516"/>
                  <a:pt x="145253" y="747599"/>
                </a:cubicBezTo>
                <a:lnTo>
                  <a:pt x="145322" y="747487"/>
                </a:lnTo>
                <a:lnTo>
                  <a:pt x="145360" y="747456"/>
                </a:lnTo>
                <a:cubicBezTo>
                  <a:pt x="148754" y="742538"/>
                  <a:pt x="153802" y="734275"/>
                  <a:pt x="160422" y="723131"/>
                </a:cubicBezTo>
                <a:lnTo>
                  <a:pt x="145322" y="747487"/>
                </a:lnTo>
                <a:lnTo>
                  <a:pt x="140229" y="751706"/>
                </a:lnTo>
                <a:cubicBezTo>
                  <a:pt x="150421" y="733799"/>
                  <a:pt x="159469" y="717797"/>
                  <a:pt x="163375" y="709415"/>
                </a:cubicBezTo>
                <a:close/>
                <a:moveTo>
                  <a:pt x="341587" y="703224"/>
                </a:moveTo>
                <a:cubicBezTo>
                  <a:pt x="339778" y="705511"/>
                  <a:pt x="338254" y="707511"/>
                  <a:pt x="337111" y="708844"/>
                </a:cubicBezTo>
                <a:lnTo>
                  <a:pt x="337210" y="708626"/>
                </a:lnTo>
                <a:close/>
                <a:moveTo>
                  <a:pt x="182806" y="683317"/>
                </a:moveTo>
                <a:cubicBezTo>
                  <a:pt x="178148" y="690527"/>
                  <a:pt x="173862" y="697966"/>
                  <a:pt x="169947" y="705605"/>
                </a:cubicBezTo>
                <a:lnTo>
                  <a:pt x="170328" y="705605"/>
                </a:lnTo>
                <a:cubicBezTo>
                  <a:pt x="174119" y="697976"/>
                  <a:pt x="178281" y="690537"/>
                  <a:pt x="182806" y="683317"/>
                </a:cubicBezTo>
                <a:close/>
                <a:moveTo>
                  <a:pt x="351493" y="677316"/>
                </a:moveTo>
                <a:lnTo>
                  <a:pt x="337210" y="708626"/>
                </a:lnTo>
                <a:lnTo>
                  <a:pt x="337111" y="708749"/>
                </a:lnTo>
                <a:close/>
                <a:moveTo>
                  <a:pt x="364733" y="671887"/>
                </a:moveTo>
                <a:cubicBezTo>
                  <a:pt x="357208" y="681793"/>
                  <a:pt x="347492" y="695318"/>
                  <a:pt x="341111" y="703700"/>
                </a:cubicBezTo>
                <a:cubicBezTo>
                  <a:pt x="347492" y="695318"/>
                  <a:pt x="357208" y="681412"/>
                  <a:pt x="364733" y="671887"/>
                </a:cubicBezTo>
                <a:close/>
                <a:moveTo>
                  <a:pt x="370353" y="668934"/>
                </a:moveTo>
                <a:lnTo>
                  <a:pt x="370548" y="669086"/>
                </a:lnTo>
                <a:lnTo>
                  <a:pt x="372012" y="670224"/>
                </a:lnTo>
                <a:lnTo>
                  <a:pt x="371972" y="670267"/>
                </a:lnTo>
                <a:lnTo>
                  <a:pt x="370544" y="669092"/>
                </a:lnTo>
                <a:close/>
                <a:moveTo>
                  <a:pt x="383437" y="659504"/>
                </a:moveTo>
                <a:cubicBezTo>
                  <a:pt x="384450" y="659647"/>
                  <a:pt x="383735" y="662076"/>
                  <a:pt x="384545" y="662457"/>
                </a:cubicBezTo>
                <a:cubicBezTo>
                  <a:pt x="382926" y="661695"/>
                  <a:pt x="387402" y="652932"/>
                  <a:pt x="372067" y="670267"/>
                </a:cubicBezTo>
                <a:lnTo>
                  <a:pt x="372012" y="670224"/>
                </a:lnTo>
                <a:lnTo>
                  <a:pt x="380218" y="661546"/>
                </a:lnTo>
                <a:cubicBezTo>
                  <a:pt x="381994" y="659932"/>
                  <a:pt x="382931" y="659432"/>
                  <a:pt x="383437" y="659504"/>
                </a:cubicBezTo>
                <a:close/>
                <a:moveTo>
                  <a:pt x="2724004" y="659028"/>
                </a:moveTo>
                <a:cubicBezTo>
                  <a:pt x="2722599" y="657980"/>
                  <a:pt x="2721837" y="658028"/>
                  <a:pt x="2721885" y="659409"/>
                </a:cubicBezTo>
                <a:cubicBezTo>
                  <a:pt x="2721885" y="656647"/>
                  <a:pt x="2724932" y="659409"/>
                  <a:pt x="2729981" y="665220"/>
                </a:cubicBezTo>
                <a:cubicBezTo>
                  <a:pt x="2727457" y="662219"/>
                  <a:pt x="2725409" y="660076"/>
                  <a:pt x="2724004" y="659028"/>
                </a:cubicBezTo>
                <a:close/>
                <a:moveTo>
                  <a:pt x="2707406" y="648932"/>
                </a:moveTo>
                <a:lnTo>
                  <a:pt x="2738199" y="692934"/>
                </a:lnTo>
                <a:lnTo>
                  <a:pt x="2733732" y="692747"/>
                </a:lnTo>
                <a:cubicBezTo>
                  <a:pt x="2733011" y="692759"/>
                  <a:pt x="2732598" y="693235"/>
                  <a:pt x="2732924" y="694839"/>
                </a:cubicBezTo>
                <a:lnTo>
                  <a:pt x="2732924" y="694840"/>
                </a:lnTo>
                <a:lnTo>
                  <a:pt x="2732924" y="694841"/>
                </a:lnTo>
                <a:cubicBezTo>
                  <a:pt x="2733249" y="696444"/>
                  <a:pt x="2734315" y="699176"/>
                  <a:pt x="2736553" y="703701"/>
                </a:cubicBezTo>
                <a:lnTo>
                  <a:pt x="2732924" y="694840"/>
                </a:lnTo>
                <a:lnTo>
                  <a:pt x="2733732" y="692759"/>
                </a:lnTo>
                <a:cubicBezTo>
                  <a:pt x="2735172" y="692747"/>
                  <a:pt x="2737839" y="694604"/>
                  <a:pt x="2738268" y="693033"/>
                </a:cubicBezTo>
                <a:lnTo>
                  <a:pt x="2738199" y="692934"/>
                </a:lnTo>
                <a:lnTo>
                  <a:pt x="2738268" y="692937"/>
                </a:lnTo>
                <a:cubicBezTo>
                  <a:pt x="2728743" y="677888"/>
                  <a:pt x="2717598" y="663600"/>
                  <a:pt x="2707406" y="648932"/>
                </a:cubicBezTo>
                <a:close/>
                <a:moveTo>
                  <a:pt x="606154" y="641563"/>
                </a:moveTo>
                <a:lnTo>
                  <a:pt x="606154" y="641658"/>
                </a:lnTo>
                <a:lnTo>
                  <a:pt x="593772" y="651564"/>
                </a:lnTo>
                <a:close/>
                <a:moveTo>
                  <a:pt x="2576629" y="632168"/>
                </a:moveTo>
                <a:lnTo>
                  <a:pt x="2590345" y="649122"/>
                </a:lnTo>
                <a:cubicBezTo>
                  <a:pt x="2590535" y="648932"/>
                  <a:pt x="2591107" y="649122"/>
                  <a:pt x="2591869" y="649694"/>
                </a:cubicBezTo>
                <a:cubicBezTo>
                  <a:pt x="2591107" y="649218"/>
                  <a:pt x="2590345" y="649218"/>
                  <a:pt x="2590345" y="649218"/>
                </a:cubicBezTo>
                <a:close/>
                <a:moveTo>
                  <a:pt x="2667878" y="612832"/>
                </a:moveTo>
                <a:cubicBezTo>
                  <a:pt x="2669973" y="616452"/>
                  <a:pt x="2673117" y="621214"/>
                  <a:pt x="2676450" y="626262"/>
                </a:cubicBezTo>
                <a:cubicBezTo>
                  <a:pt x="2673878" y="621214"/>
                  <a:pt x="2670354" y="616452"/>
                  <a:pt x="2668259" y="612832"/>
                </a:cubicBezTo>
                <a:close/>
                <a:moveTo>
                  <a:pt x="2686928" y="605212"/>
                </a:moveTo>
                <a:cubicBezTo>
                  <a:pt x="2687976" y="604164"/>
                  <a:pt x="2699882" y="614737"/>
                  <a:pt x="2719408" y="639788"/>
                </a:cubicBezTo>
                <a:cubicBezTo>
                  <a:pt x="2700358" y="614737"/>
                  <a:pt x="2687976" y="604164"/>
                  <a:pt x="2686928" y="605212"/>
                </a:cubicBezTo>
                <a:close/>
                <a:moveTo>
                  <a:pt x="2544053" y="604545"/>
                </a:moveTo>
                <a:lnTo>
                  <a:pt x="2558436" y="616356"/>
                </a:lnTo>
                <a:lnTo>
                  <a:pt x="2544138" y="604691"/>
                </a:lnTo>
                <a:close/>
                <a:moveTo>
                  <a:pt x="2543958" y="604545"/>
                </a:moveTo>
                <a:lnTo>
                  <a:pt x="2544138" y="604691"/>
                </a:lnTo>
                <a:lnTo>
                  <a:pt x="2548339" y="611975"/>
                </a:lnTo>
                <a:cubicBezTo>
                  <a:pt x="2547196" y="609975"/>
                  <a:pt x="2545767" y="607498"/>
                  <a:pt x="2543958" y="604545"/>
                </a:cubicBezTo>
                <a:close/>
                <a:moveTo>
                  <a:pt x="477128" y="593782"/>
                </a:moveTo>
                <a:cubicBezTo>
                  <a:pt x="483510" y="588448"/>
                  <a:pt x="473604" y="602831"/>
                  <a:pt x="472461" y="606450"/>
                </a:cubicBezTo>
                <a:cubicBezTo>
                  <a:pt x="473604" y="602735"/>
                  <a:pt x="483129" y="588448"/>
                  <a:pt x="477128" y="593782"/>
                </a:cubicBezTo>
                <a:close/>
                <a:moveTo>
                  <a:pt x="228621" y="587114"/>
                </a:moveTo>
                <a:cubicBezTo>
                  <a:pt x="225182" y="592305"/>
                  <a:pt x="222344" y="597868"/>
                  <a:pt x="220144" y="603688"/>
                </a:cubicBezTo>
                <a:cubicBezTo>
                  <a:pt x="222353" y="597935"/>
                  <a:pt x="225201" y="592439"/>
                  <a:pt x="228621" y="587305"/>
                </a:cubicBezTo>
                <a:close/>
                <a:moveTo>
                  <a:pt x="476938" y="564635"/>
                </a:moveTo>
                <a:lnTo>
                  <a:pt x="477100" y="564852"/>
                </a:lnTo>
                <a:lnTo>
                  <a:pt x="453316" y="588447"/>
                </a:lnTo>
                <a:cubicBezTo>
                  <a:pt x="460841" y="579970"/>
                  <a:pt x="468461" y="571683"/>
                  <a:pt x="476938" y="564635"/>
                </a:cubicBezTo>
                <a:close/>
                <a:moveTo>
                  <a:pt x="441594" y="564447"/>
                </a:moveTo>
                <a:cubicBezTo>
                  <a:pt x="442647" y="563760"/>
                  <a:pt x="442862" y="564135"/>
                  <a:pt x="441981" y="565873"/>
                </a:cubicBezTo>
                <a:cubicBezTo>
                  <a:pt x="431399" y="581370"/>
                  <a:pt x="419578" y="595991"/>
                  <a:pt x="406643" y="609593"/>
                </a:cubicBezTo>
                <a:cubicBezTo>
                  <a:pt x="395309" y="623785"/>
                  <a:pt x="386355" y="634358"/>
                  <a:pt x="377592" y="644455"/>
                </a:cubicBezTo>
                <a:lnTo>
                  <a:pt x="364543" y="659885"/>
                </a:lnTo>
                <a:cubicBezTo>
                  <a:pt x="360161" y="664933"/>
                  <a:pt x="355875" y="670744"/>
                  <a:pt x="351017" y="677887"/>
                </a:cubicBezTo>
                <a:cubicBezTo>
                  <a:pt x="353589" y="671315"/>
                  <a:pt x="296725" y="745991"/>
                  <a:pt x="356447" y="661028"/>
                </a:cubicBezTo>
                <a:cubicBezTo>
                  <a:pt x="365972" y="649122"/>
                  <a:pt x="374544" y="640073"/>
                  <a:pt x="383783" y="629310"/>
                </a:cubicBezTo>
                <a:cubicBezTo>
                  <a:pt x="393023" y="618547"/>
                  <a:pt x="402548" y="606545"/>
                  <a:pt x="416359" y="591210"/>
                </a:cubicBezTo>
                <a:cubicBezTo>
                  <a:pt x="427718" y="578137"/>
                  <a:pt x="438433" y="566510"/>
                  <a:pt x="441594" y="564447"/>
                </a:cubicBezTo>
                <a:close/>
                <a:moveTo>
                  <a:pt x="2479759" y="561968"/>
                </a:moveTo>
                <a:cubicBezTo>
                  <a:pt x="2486998" y="568541"/>
                  <a:pt x="2494808" y="575780"/>
                  <a:pt x="2500333" y="580447"/>
                </a:cubicBezTo>
                <a:cubicBezTo>
                  <a:pt x="2532937" y="610870"/>
                  <a:pt x="2562883" y="644007"/>
                  <a:pt x="2589868" y="679507"/>
                </a:cubicBezTo>
                <a:cubicBezTo>
                  <a:pt x="2562883" y="643978"/>
                  <a:pt x="2532899" y="610841"/>
                  <a:pt x="2500237" y="580447"/>
                </a:cubicBezTo>
                <a:cubicBezTo>
                  <a:pt x="2494808" y="575780"/>
                  <a:pt x="2486998" y="568541"/>
                  <a:pt x="2479759" y="561968"/>
                </a:cubicBezTo>
                <a:close/>
                <a:moveTo>
                  <a:pt x="2295546" y="550728"/>
                </a:moveTo>
                <a:lnTo>
                  <a:pt x="2294689" y="551395"/>
                </a:lnTo>
                <a:lnTo>
                  <a:pt x="2292879" y="554157"/>
                </a:lnTo>
                <a:cubicBezTo>
                  <a:pt x="2307834" y="566730"/>
                  <a:pt x="2322407" y="579684"/>
                  <a:pt x="2337266" y="592353"/>
                </a:cubicBezTo>
                <a:cubicBezTo>
                  <a:pt x="2338218" y="591781"/>
                  <a:pt x="2337837" y="589114"/>
                  <a:pt x="2350315" y="600068"/>
                </a:cubicBezTo>
                <a:cubicBezTo>
                  <a:pt x="2350887" y="599496"/>
                  <a:pt x="2351363" y="598925"/>
                  <a:pt x="2349077" y="595877"/>
                </a:cubicBezTo>
                <a:cubicBezTo>
                  <a:pt x="2343476" y="589324"/>
                  <a:pt x="2337256" y="583333"/>
                  <a:pt x="2330503" y="577970"/>
                </a:cubicBezTo>
                <a:cubicBezTo>
                  <a:pt x="2318787" y="568921"/>
                  <a:pt x="2307357" y="559587"/>
                  <a:pt x="2295546" y="550728"/>
                </a:cubicBezTo>
                <a:close/>
                <a:moveTo>
                  <a:pt x="310917" y="547205"/>
                </a:moveTo>
                <a:cubicBezTo>
                  <a:pt x="305583" y="554110"/>
                  <a:pt x="301678" y="559420"/>
                  <a:pt x="299201" y="563123"/>
                </a:cubicBezTo>
                <a:lnTo>
                  <a:pt x="299166" y="563194"/>
                </a:lnTo>
                <a:lnTo>
                  <a:pt x="299034" y="563373"/>
                </a:lnTo>
                <a:lnTo>
                  <a:pt x="296010" y="569398"/>
                </a:lnTo>
                <a:lnTo>
                  <a:pt x="295677" y="569398"/>
                </a:lnTo>
                <a:lnTo>
                  <a:pt x="269769" y="602735"/>
                </a:lnTo>
                <a:lnTo>
                  <a:pt x="295867" y="569684"/>
                </a:lnTo>
                <a:lnTo>
                  <a:pt x="296010" y="569398"/>
                </a:lnTo>
                <a:lnTo>
                  <a:pt x="296058" y="569398"/>
                </a:lnTo>
                <a:lnTo>
                  <a:pt x="299166" y="563194"/>
                </a:lnTo>
                <a:close/>
                <a:moveTo>
                  <a:pt x="269483" y="526916"/>
                </a:moveTo>
                <a:cubicBezTo>
                  <a:pt x="266149" y="532631"/>
                  <a:pt x="264340" y="536632"/>
                  <a:pt x="260625" y="542728"/>
                </a:cubicBezTo>
                <a:lnTo>
                  <a:pt x="260625" y="542849"/>
                </a:lnTo>
                <a:lnTo>
                  <a:pt x="244432" y="563492"/>
                </a:lnTo>
                <a:cubicBezTo>
                  <a:pt x="249004" y="557777"/>
                  <a:pt x="254529" y="550824"/>
                  <a:pt x="260625" y="542918"/>
                </a:cubicBezTo>
                <a:lnTo>
                  <a:pt x="260625" y="542849"/>
                </a:lnTo>
                <a:lnTo>
                  <a:pt x="260720" y="542728"/>
                </a:lnTo>
                <a:cubicBezTo>
                  <a:pt x="264340" y="536441"/>
                  <a:pt x="266149" y="532631"/>
                  <a:pt x="269483" y="526916"/>
                </a:cubicBezTo>
                <a:close/>
                <a:moveTo>
                  <a:pt x="293105" y="526535"/>
                </a:moveTo>
                <a:cubicBezTo>
                  <a:pt x="293105" y="530822"/>
                  <a:pt x="289390" y="538918"/>
                  <a:pt x="255005" y="585019"/>
                </a:cubicBezTo>
                <a:cubicBezTo>
                  <a:pt x="254624" y="587019"/>
                  <a:pt x="257386" y="584924"/>
                  <a:pt x="255767" y="588829"/>
                </a:cubicBezTo>
                <a:cubicBezTo>
                  <a:pt x="257386" y="585019"/>
                  <a:pt x="255005" y="587019"/>
                  <a:pt x="255005" y="585019"/>
                </a:cubicBezTo>
                <a:cubicBezTo>
                  <a:pt x="289581" y="538918"/>
                  <a:pt x="293105" y="530726"/>
                  <a:pt x="293105" y="526535"/>
                </a:cubicBezTo>
                <a:close/>
                <a:moveTo>
                  <a:pt x="755258" y="521011"/>
                </a:moveTo>
                <a:lnTo>
                  <a:pt x="741066" y="531584"/>
                </a:lnTo>
                <a:cubicBezTo>
                  <a:pt x="726016" y="543871"/>
                  <a:pt x="722587" y="547491"/>
                  <a:pt x="721921" y="549205"/>
                </a:cubicBezTo>
                <a:cubicBezTo>
                  <a:pt x="722587" y="547491"/>
                  <a:pt x="726016" y="543871"/>
                  <a:pt x="740971" y="531584"/>
                </a:cubicBezTo>
                <a:close/>
                <a:moveTo>
                  <a:pt x="298058" y="515582"/>
                </a:moveTo>
                <a:cubicBezTo>
                  <a:pt x="296153" y="517772"/>
                  <a:pt x="294724" y="519963"/>
                  <a:pt x="293105" y="522154"/>
                </a:cubicBezTo>
                <a:lnTo>
                  <a:pt x="293105" y="522535"/>
                </a:lnTo>
                <a:cubicBezTo>
                  <a:pt x="295105" y="519963"/>
                  <a:pt x="296534" y="517772"/>
                  <a:pt x="298439" y="515582"/>
                </a:cubicBezTo>
                <a:close/>
                <a:moveTo>
                  <a:pt x="2258589" y="505008"/>
                </a:moveTo>
                <a:lnTo>
                  <a:pt x="2264780" y="511962"/>
                </a:lnTo>
                <a:cubicBezTo>
                  <a:pt x="2262684" y="509771"/>
                  <a:pt x="2260684" y="507390"/>
                  <a:pt x="2258589" y="505104"/>
                </a:cubicBezTo>
                <a:close/>
                <a:moveTo>
                  <a:pt x="525420" y="496531"/>
                </a:moveTo>
                <a:cubicBezTo>
                  <a:pt x="505037" y="516724"/>
                  <a:pt x="487320" y="538917"/>
                  <a:pt x="468270" y="560158"/>
                </a:cubicBezTo>
                <a:cubicBezTo>
                  <a:pt x="462746" y="565492"/>
                  <a:pt x="458078" y="571207"/>
                  <a:pt x="453221" y="576922"/>
                </a:cubicBezTo>
                <a:cubicBezTo>
                  <a:pt x="458078" y="571303"/>
                  <a:pt x="462936" y="565492"/>
                  <a:pt x="468175" y="560158"/>
                </a:cubicBezTo>
                <a:cubicBezTo>
                  <a:pt x="487034" y="538917"/>
                  <a:pt x="505037" y="517010"/>
                  <a:pt x="525420" y="496531"/>
                </a:cubicBezTo>
                <a:close/>
                <a:moveTo>
                  <a:pt x="658007" y="494912"/>
                </a:moveTo>
                <a:cubicBezTo>
                  <a:pt x="658769" y="495770"/>
                  <a:pt x="660389" y="495960"/>
                  <a:pt x="654293" y="502342"/>
                </a:cubicBezTo>
                <a:cubicBezTo>
                  <a:pt x="660389" y="495960"/>
                  <a:pt x="658674" y="495579"/>
                  <a:pt x="658007" y="494912"/>
                </a:cubicBezTo>
                <a:close/>
                <a:moveTo>
                  <a:pt x="299963" y="487197"/>
                </a:moveTo>
                <a:cubicBezTo>
                  <a:pt x="295201" y="492626"/>
                  <a:pt x="291200" y="497389"/>
                  <a:pt x="287676" y="501484"/>
                </a:cubicBezTo>
                <a:lnTo>
                  <a:pt x="285676" y="504056"/>
                </a:lnTo>
                <a:lnTo>
                  <a:pt x="287771" y="501484"/>
                </a:lnTo>
                <a:cubicBezTo>
                  <a:pt x="291200" y="497389"/>
                  <a:pt x="295296" y="492531"/>
                  <a:pt x="299963" y="487197"/>
                </a:cubicBezTo>
                <a:close/>
                <a:moveTo>
                  <a:pt x="698531" y="481049"/>
                </a:moveTo>
                <a:lnTo>
                  <a:pt x="688012" y="488531"/>
                </a:lnTo>
                <a:lnTo>
                  <a:pt x="672581" y="499389"/>
                </a:lnTo>
                <a:lnTo>
                  <a:pt x="668962" y="502151"/>
                </a:lnTo>
                <a:lnTo>
                  <a:pt x="672581" y="499294"/>
                </a:lnTo>
                <a:lnTo>
                  <a:pt x="688012" y="488435"/>
                </a:lnTo>
                <a:close/>
                <a:moveTo>
                  <a:pt x="2096760" y="474052"/>
                </a:moveTo>
                <a:cubicBezTo>
                  <a:pt x="2090283" y="472147"/>
                  <a:pt x="2107999" y="483101"/>
                  <a:pt x="2115810" y="488625"/>
                </a:cubicBezTo>
                <a:cubicBezTo>
                  <a:pt x="2126001" y="495483"/>
                  <a:pt x="2137717" y="504532"/>
                  <a:pt x="2151338" y="513390"/>
                </a:cubicBezTo>
                <a:lnTo>
                  <a:pt x="2172388" y="527202"/>
                </a:lnTo>
                <a:lnTo>
                  <a:pt x="2194486" y="542346"/>
                </a:lnTo>
                <a:lnTo>
                  <a:pt x="2192962" y="537584"/>
                </a:lnTo>
                <a:cubicBezTo>
                  <a:pt x="2185913" y="532345"/>
                  <a:pt x="2180008" y="527202"/>
                  <a:pt x="2174864" y="523677"/>
                </a:cubicBezTo>
                <a:cubicBezTo>
                  <a:pt x="2169721" y="520153"/>
                  <a:pt x="2165530" y="516914"/>
                  <a:pt x="2162387" y="514152"/>
                </a:cubicBezTo>
                <a:lnTo>
                  <a:pt x="2139622" y="498150"/>
                </a:lnTo>
                <a:lnTo>
                  <a:pt x="2128002" y="490721"/>
                </a:lnTo>
                <a:lnTo>
                  <a:pt x="2115810" y="483577"/>
                </a:lnTo>
                <a:cubicBezTo>
                  <a:pt x="2109733" y="479881"/>
                  <a:pt x="2103360" y="476690"/>
                  <a:pt x="2096760" y="474052"/>
                </a:cubicBezTo>
                <a:close/>
                <a:moveTo>
                  <a:pt x="732779" y="467481"/>
                </a:moveTo>
                <a:cubicBezTo>
                  <a:pt x="712301" y="490245"/>
                  <a:pt x="674010" y="520916"/>
                  <a:pt x="622766" y="567969"/>
                </a:cubicBezTo>
                <a:cubicBezTo>
                  <a:pt x="673629" y="520916"/>
                  <a:pt x="712301" y="490245"/>
                  <a:pt x="732779" y="467481"/>
                </a:cubicBezTo>
                <a:close/>
                <a:moveTo>
                  <a:pt x="719505" y="466206"/>
                </a:moveTo>
                <a:lnTo>
                  <a:pt x="719349" y="466432"/>
                </a:lnTo>
                <a:lnTo>
                  <a:pt x="698531" y="481049"/>
                </a:lnTo>
                <a:lnTo>
                  <a:pt x="719349" y="466242"/>
                </a:lnTo>
                <a:close/>
                <a:moveTo>
                  <a:pt x="581331" y="459765"/>
                </a:moveTo>
                <a:cubicBezTo>
                  <a:pt x="581331" y="457479"/>
                  <a:pt x="570854" y="464623"/>
                  <a:pt x="557805" y="475862"/>
                </a:cubicBezTo>
                <a:cubicBezTo>
                  <a:pt x="570854" y="464623"/>
                  <a:pt x="580951" y="457574"/>
                  <a:pt x="581331" y="459765"/>
                </a:cubicBezTo>
                <a:close/>
                <a:moveTo>
                  <a:pt x="587904" y="440810"/>
                </a:moveTo>
                <a:lnTo>
                  <a:pt x="557233" y="465480"/>
                </a:lnTo>
                <a:lnTo>
                  <a:pt x="543708" y="477196"/>
                </a:lnTo>
                <a:lnTo>
                  <a:pt x="557138" y="465194"/>
                </a:lnTo>
                <a:close/>
                <a:moveTo>
                  <a:pt x="612419" y="440667"/>
                </a:moveTo>
                <a:cubicBezTo>
                  <a:pt x="610597" y="443524"/>
                  <a:pt x="601667" y="452478"/>
                  <a:pt x="586094" y="467385"/>
                </a:cubicBezTo>
                <a:cubicBezTo>
                  <a:pt x="570378" y="481863"/>
                  <a:pt x="555805" y="497007"/>
                  <a:pt x="540470" y="511962"/>
                </a:cubicBezTo>
                <a:cubicBezTo>
                  <a:pt x="532945" y="519582"/>
                  <a:pt x="524849" y="526821"/>
                  <a:pt x="517324" y="534822"/>
                </a:cubicBezTo>
                <a:cubicBezTo>
                  <a:pt x="509799" y="542823"/>
                  <a:pt x="502084" y="551014"/>
                  <a:pt x="494083" y="559301"/>
                </a:cubicBezTo>
                <a:lnTo>
                  <a:pt x="481700" y="571017"/>
                </a:lnTo>
                <a:lnTo>
                  <a:pt x="477100" y="564852"/>
                </a:lnTo>
                <a:lnTo>
                  <a:pt x="477319" y="564635"/>
                </a:lnTo>
                <a:lnTo>
                  <a:pt x="515419" y="524535"/>
                </a:lnTo>
                <a:lnTo>
                  <a:pt x="555233" y="486435"/>
                </a:lnTo>
                <a:lnTo>
                  <a:pt x="564758" y="476910"/>
                </a:lnTo>
                <a:lnTo>
                  <a:pt x="575236" y="468147"/>
                </a:lnTo>
                <a:lnTo>
                  <a:pt x="596096" y="450525"/>
                </a:lnTo>
                <a:cubicBezTo>
                  <a:pt x="608954" y="441048"/>
                  <a:pt x="614241" y="437809"/>
                  <a:pt x="612419" y="440667"/>
                </a:cubicBezTo>
                <a:close/>
                <a:moveTo>
                  <a:pt x="477414" y="422522"/>
                </a:moveTo>
                <a:lnTo>
                  <a:pt x="477223" y="422617"/>
                </a:lnTo>
                <a:cubicBezTo>
                  <a:pt x="468908" y="430438"/>
                  <a:pt x="460021" y="437629"/>
                  <a:pt x="450649" y="444144"/>
                </a:cubicBezTo>
                <a:cubicBezTo>
                  <a:pt x="460097" y="437610"/>
                  <a:pt x="469041" y="430380"/>
                  <a:pt x="477414" y="422522"/>
                </a:cubicBezTo>
                <a:close/>
                <a:moveTo>
                  <a:pt x="2338123" y="421760"/>
                </a:moveTo>
                <a:lnTo>
                  <a:pt x="2359554" y="438715"/>
                </a:lnTo>
                <a:lnTo>
                  <a:pt x="2377080" y="452812"/>
                </a:lnTo>
                <a:lnTo>
                  <a:pt x="2359649" y="439001"/>
                </a:lnTo>
                <a:close/>
                <a:moveTo>
                  <a:pt x="381878" y="402710"/>
                </a:moveTo>
                <a:cubicBezTo>
                  <a:pt x="365305" y="420903"/>
                  <a:pt x="348350" y="438619"/>
                  <a:pt x="332253" y="456908"/>
                </a:cubicBezTo>
                <a:lnTo>
                  <a:pt x="330062" y="460051"/>
                </a:lnTo>
                <a:lnTo>
                  <a:pt x="332443" y="456717"/>
                </a:lnTo>
                <a:cubicBezTo>
                  <a:pt x="348541" y="438334"/>
                  <a:pt x="365400" y="420713"/>
                  <a:pt x="381878" y="402710"/>
                </a:cubicBezTo>
                <a:close/>
                <a:moveTo>
                  <a:pt x="664119" y="399815"/>
                </a:moveTo>
                <a:lnTo>
                  <a:pt x="653161" y="407520"/>
                </a:lnTo>
                <a:cubicBezTo>
                  <a:pt x="649125" y="410021"/>
                  <a:pt x="647387" y="410616"/>
                  <a:pt x="646292" y="410616"/>
                </a:cubicBezTo>
                <a:cubicBezTo>
                  <a:pt x="647387" y="410521"/>
                  <a:pt x="649125" y="409926"/>
                  <a:pt x="653137" y="407473"/>
                </a:cubicBezTo>
                <a:close/>
                <a:moveTo>
                  <a:pt x="711315" y="387726"/>
                </a:moveTo>
                <a:cubicBezTo>
                  <a:pt x="711253" y="388333"/>
                  <a:pt x="709634" y="390113"/>
                  <a:pt x="705919" y="393471"/>
                </a:cubicBezTo>
                <a:cubicBezTo>
                  <a:pt x="698204" y="400615"/>
                  <a:pt x="699918" y="400996"/>
                  <a:pt x="717254" y="389947"/>
                </a:cubicBezTo>
                <a:lnTo>
                  <a:pt x="719063" y="396615"/>
                </a:lnTo>
                <a:cubicBezTo>
                  <a:pt x="703823" y="407949"/>
                  <a:pt x="688393" y="418903"/>
                  <a:pt x="673629" y="431286"/>
                </a:cubicBezTo>
                <a:lnTo>
                  <a:pt x="650864" y="448716"/>
                </a:lnTo>
                <a:cubicBezTo>
                  <a:pt x="643149" y="455098"/>
                  <a:pt x="635243" y="461194"/>
                  <a:pt x="627623" y="467766"/>
                </a:cubicBezTo>
                <a:cubicBezTo>
                  <a:pt x="620003" y="471862"/>
                  <a:pt x="594095" y="493389"/>
                  <a:pt x="582856" y="501104"/>
                </a:cubicBezTo>
                <a:cubicBezTo>
                  <a:pt x="566758" y="512534"/>
                  <a:pt x="560091" y="516535"/>
                  <a:pt x="565425" y="510057"/>
                </a:cubicBezTo>
                <a:cubicBezTo>
                  <a:pt x="570902" y="503828"/>
                  <a:pt x="576684" y="497885"/>
                  <a:pt x="582761" y="492246"/>
                </a:cubicBezTo>
                <a:cubicBezTo>
                  <a:pt x="592095" y="483864"/>
                  <a:pt x="604954" y="472720"/>
                  <a:pt x="621527" y="458432"/>
                </a:cubicBezTo>
                <a:cubicBezTo>
                  <a:pt x="612469" y="463576"/>
                  <a:pt x="604030" y="469748"/>
                  <a:pt x="596381" y="476815"/>
                </a:cubicBezTo>
                <a:lnTo>
                  <a:pt x="578950" y="490817"/>
                </a:lnTo>
                <a:cubicBezTo>
                  <a:pt x="575302" y="494227"/>
                  <a:pt x="571454" y="497408"/>
                  <a:pt x="567425" y="500342"/>
                </a:cubicBezTo>
                <a:cubicBezTo>
                  <a:pt x="575903" y="491007"/>
                  <a:pt x="585428" y="482626"/>
                  <a:pt x="594953" y="474148"/>
                </a:cubicBezTo>
                <a:cubicBezTo>
                  <a:pt x="604478" y="465671"/>
                  <a:pt x="614003" y="457289"/>
                  <a:pt x="623528" y="449002"/>
                </a:cubicBezTo>
                <a:cubicBezTo>
                  <a:pt x="643340" y="433095"/>
                  <a:pt x="663628" y="417665"/>
                  <a:pt x="684392" y="402996"/>
                </a:cubicBezTo>
                <a:cubicBezTo>
                  <a:pt x="697680" y="394638"/>
                  <a:pt x="711503" y="385905"/>
                  <a:pt x="711315" y="387726"/>
                </a:cubicBezTo>
                <a:close/>
                <a:moveTo>
                  <a:pt x="2088180" y="387467"/>
                </a:moveTo>
                <a:lnTo>
                  <a:pt x="2089696" y="388038"/>
                </a:lnTo>
                <a:cubicBezTo>
                  <a:pt x="2094580" y="390239"/>
                  <a:pt x="2100903" y="393257"/>
                  <a:pt x="2107332" y="396329"/>
                </a:cubicBezTo>
                <a:close/>
                <a:moveTo>
                  <a:pt x="517609" y="386327"/>
                </a:moveTo>
                <a:cubicBezTo>
                  <a:pt x="498369" y="400805"/>
                  <a:pt x="486367" y="410711"/>
                  <a:pt x="480176" y="414902"/>
                </a:cubicBezTo>
                <a:cubicBezTo>
                  <a:pt x="486367" y="410902"/>
                  <a:pt x="498559" y="400996"/>
                  <a:pt x="517609" y="386327"/>
                </a:cubicBezTo>
                <a:close/>
                <a:moveTo>
                  <a:pt x="519229" y="385184"/>
                </a:moveTo>
                <a:cubicBezTo>
                  <a:pt x="514485" y="391347"/>
                  <a:pt x="509018" y="396909"/>
                  <a:pt x="502941" y="401758"/>
                </a:cubicBezTo>
                <a:lnTo>
                  <a:pt x="503036" y="401758"/>
                </a:lnTo>
                <a:cubicBezTo>
                  <a:pt x="509085" y="396909"/>
                  <a:pt x="514523" y="391337"/>
                  <a:pt x="519229" y="385184"/>
                </a:cubicBezTo>
                <a:close/>
                <a:moveTo>
                  <a:pt x="2080914" y="384733"/>
                </a:moveTo>
                <a:lnTo>
                  <a:pt x="2085306" y="386137"/>
                </a:lnTo>
                <a:lnTo>
                  <a:pt x="2088180" y="387467"/>
                </a:lnTo>
                <a:close/>
                <a:moveTo>
                  <a:pt x="2080690" y="384649"/>
                </a:moveTo>
                <a:lnTo>
                  <a:pt x="2080914" y="384733"/>
                </a:lnTo>
                <a:lnTo>
                  <a:pt x="2080709" y="384667"/>
                </a:lnTo>
                <a:close/>
                <a:moveTo>
                  <a:pt x="2080650" y="384649"/>
                </a:moveTo>
                <a:lnTo>
                  <a:pt x="2080709" y="384667"/>
                </a:lnTo>
                <a:lnTo>
                  <a:pt x="2083424" y="387375"/>
                </a:lnTo>
                <a:cubicBezTo>
                  <a:pt x="2080996" y="385613"/>
                  <a:pt x="2080204" y="384780"/>
                  <a:pt x="2080650" y="384649"/>
                </a:cubicBezTo>
                <a:close/>
                <a:moveTo>
                  <a:pt x="2053825" y="380803"/>
                </a:moveTo>
                <a:cubicBezTo>
                  <a:pt x="2054540" y="380493"/>
                  <a:pt x="2056135" y="380707"/>
                  <a:pt x="2061231" y="382803"/>
                </a:cubicBezTo>
                <a:cubicBezTo>
                  <a:pt x="2051134" y="378612"/>
                  <a:pt x="2054944" y="382232"/>
                  <a:pt x="2051706" y="381946"/>
                </a:cubicBezTo>
                <a:cubicBezTo>
                  <a:pt x="2053278" y="381946"/>
                  <a:pt x="2053111" y="381112"/>
                  <a:pt x="2053825" y="380803"/>
                </a:cubicBezTo>
                <a:close/>
                <a:moveTo>
                  <a:pt x="687440" y="380517"/>
                </a:moveTo>
                <a:lnTo>
                  <a:pt x="673628" y="393185"/>
                </a:lnTo>
                <a:lnTo>
                  <a:pt x="664119" y="399815"/>
                </a:lnTo>
                <a:lnTo>
                  <a:pt x="673819" y="392995"/>
                </a:lnTo>
                <a:close/>
                <a:moveTo>
                  <a:pt x="2030465" y="378612"/>
                </a:moveTo>
                <a:cubicBezTo>
                  <a:pt x="2031322" y="379517"/>
                  <a:pt x="2031417" y="380017"/>
                  <a:pt x="2028941" y="379267"/>
                </a:cubicBezTo>
                <a:lnTo>
                  <a:pt x="2028850" y="379230"/>
                </a:lnTo>
                <a:close/>
                <a:moveTo>
                  <a:pt x="2020825" y="375990"/>
                </a:moveTo>
                <a:lnTo>
                  <a:pt x="2028850" y="379230"/>
                </a:lnTo>
                <a:lnTo>
                  <a:pt x="2028786" y="379255"/>
                </a:lnTo>
                <a:close/>
                <a:moveTo>
                  <a:pt x="2026905" y="372516"/>
                </a:moveTo>
                <a:cubicBezTo>
                  <a:pt x="2030156" y="373302"/>
                  <a:pt x="2037228" y="375945"/>
                  <a:pt x="2051230" y="381946"/>
                </a:cubicBezTo>
                <a:cubicBezTo>
                  <a:pt x="2044229" y="378945"/>
                  <a:pt x="2038943" y="376784"/>
                  <a:pt x="2034996" y="375275"/>
                </a:cubicBezTo>
                <a:lnTo>
                  <a:pt x="2026882" y="372544"/>
                </a:lnTo>
                <a:close/>
                <a:moveTo>
                  <a:pt x="2026798" y="372516"/>
                </a:moveTo>
                <a:lnTo>
                  <a:pt x="2026882" y="372544"/>
                </a:lnTo>
                <a:lnTo>
                  <a:pt x="2025512" y="374231"/>
                </a:lnTo>
                <a:cubicBezTo>
                  <a:pt x="2024084" y="372802"/>
                  <a:pt x="2023512" y="371730"/>
                  <a:pt x="2026798" y="372516"/>
                </a:cubicBezTo>
                <a:close/>
                <a:moveTo>
                  <a:pt x="929312" y="366261"/>
                </a:moveTo>
                <a:lnTo>
                  <a:pt x="923755" y="369087"/>
                </a:lnTo>
                <a:cubicBezTo>
                  <a:pt x="913087" y="374326"/>
                  <a:pt x="903277" y="378612"/>
                  <a:pt x="893847" y="383089"/>
                </a:cubicBezTo>
                <a:cubicBezTo>
                  <a:pt x="903372" y="378898"/>
                  <a:pt x="912897" y="374326"/>
                  <a:pt x="923660" y="369087"/>
                </a:cubicBezTo>
                <a:close/>
                <a:moveTo>
                  <a:pt x="2258113" y="358800"/>
                </a:moveTo>
                <a:lnTo>
                  <a:pt x="2258230" y="358919"/>
                </a:lnTo>
                <a:lnTo>
                  <a:pt x="2261542" y="362312"/>
                </a:lnTo>
                <a:cubicBezTo>
                  <a:pt x="2263566" y="364086"/>
                  <a:pt x="2266210" y="366277"/>
                  <a:pt x="2268686" y="368325"/>
                </a:cubicBezTo>
                <a:cubicBezTo>
                  <a:pt x="2266210" y="366467"/>
                  <a:pt x="2263471" y="364277"/>
                  <a:pt x="2261399" y="362455"/>
                </a:cubicBezTo>
                <a:lnTo>
                  <a:pt x="2258216" y="358914"/>
                </a:lnTo>
                <a:close/>
                <a:moveTo>
                  <a:pt x="712396" y="358705"/>
                </a:moveTo>
                <a:cubicBezTo>
                  <a:pt x="699442" y="368135"/>
                  <a:pt x="685916" y="378041"/>
                  <a:pt x="680868" y="382422"/>
                </a:cubicBezTo>
                <a:cubicBezTo>
                  <a:pt x="685916" y="377755"/>
                  <a:pt x="699442" y="368230"/>
                  <a:pt x="712396" y="358705"/>
                </a:cubicBezTo>
                <a:close/>
                <a:moveTo>
                  <a:pt x="1982935" y="358514"/>
                </a:moveTo>
                <a:cubicBezTo>
                  <a:pt x="1987221" y="360800"/>
                  <a:pt x="1992269" y="362896"/>
                  <a:pt x="1996746" y="365468"/>
                </a:cubicBezTo>
                <a:lnTo>
                  <a:pt x="2011891" y="372326"/>
                </a:lnTo>
                <a:lnTo>
                  <a:pt x="2020825" y="375990"/>
                </a:lnTo>
                <a:lnTo>
                  <a:pt x="2011986" y="372421"/>
                </a:lnTo>
                <a:lnTo>
                  <a:pt x="1996651" y="365468"/>
                </a:lnTo>
                <a:cubicBezTo>
                  <a:pt x="1992460" y="362896"/>
                  <a:pt x="1987602" y="360800"/>
                  <a:pt x="1982935" y="358514"/>
                </a:cubicBezTo>
                <a:close/>
                <a:moveTo>
                  <a:pt x="947282" y="357085"/>
                </a:moveTo>
                <a:lnTo>
                  <a:pt x="940424" y="360705"/>
                </a:lnTo>
                <a:lnTo>
                  <a:pt x="929312" y="366261"/>
                </a:lnTo>
                <a:lnTo>
                  <a:pt x="940424" y="360610"/>
                </a:lnTo>
                <a:close/>
                <a:moveTo>
                  <a:pt x="485605" y="356228"/>
                </a:moveTo>
                <a:cubicBezTo>
                  <a:pt x="472080" y="370897"/>
                  <a:pt x="461698" y="382993"/>
                  <a:pt x="468937" y="380422"/>
                </a:cubicBezTo>
                <a:cubicBezTo>
                  <a:pt x="461698" y="382993"/>
                  <a:pt x="472175" y="370801"/>
                  <a:pt x="485605" y="356228"/>
                </a:cubicBezTo>
                <a:close/>
                <a:moveTo>
                  <a:pt x="959379" y="351465"/>
                </a:moveTo>
                <a:lnTo>
                  <a:pt x="949854" y="356037"/>
                </a:lnTo>
                <a:lnTo>
                  <a:pt x="949854" y="355942"/>
                </a:lnTo>
                <a:close/>
                <a:moveTo>
                  <a:pt x="923267" y="348089"/>
                </a:moveTo>
                <a:lnTo>
                  <a:pt x="927089" y="350513"/>
                </a:lnTo>
                <a:lnTo>
                  <a:pt x="927058" y="350588"/>
                </a:lnTo>
                <a:lnTo>
                  <a:pt x="923184" y="348132"/>
                </a:lnTo>
                <a:close/>
                <a:moveTo>
                  <a:pt x="2236835" y="342859"/>
                </a:moveTo>
                <a:lnTo>
                  <a:pt x="2264230" y="361247"/>
                </a:lnTo>
                <a:lnTo>
                  <a:pt x="2264648" y="361528"/>
                </a:lnTo>
                <a:lnTo>
                  <a:pt x="2264553" y="361528"/>
                </a:lnTo>
                <a:lnTo>
                  <a:pt x="2264009" y="361161"/>
                </a:lnTo>
                <a:close/>
                <a:moveTo>
                  <a:pt x="1645903" y="340954"/>
                </a:moveTo>
                <a:lnTo>
                  <a:pt x="1645998" y="340954"/>
                </a:lnTo>
                <a:lnTo>
                  <a:pt x="1646475" y="344288"/>
                </a:lnTo>
                <a:close/>
                <a:moveTo>
                  <a:pt x="1606222" y="337654"/>
                </a:moveTo>
                <a:cubicBezTo>
                  <a:pt x="1606412" y="338702"/>
                  <a:pt x="1609556" y="339845"/>
                  <a:pt x="1621462" y="341369"/>
                </a:cubicBezTo>
                <a:cubicBezTo>
                  <a:pt x="1609556" y="339845"/>
                  <a:pt x="1606222" y="338702"/>
                  <a:pt x="1606222" y="337654"/>
                </a:cubicBezTo>
                <a:close/>
                <a:moveTo>
                  <a:pt x="1134543" y="335273"/>
                </a:moveTo>
                <a:cubicBezTo>
                  <a:pt x="1134638" y="336892"/>
                  <a:pt x="1112826" y="345560"/>
                  <a:pt x="1109207" y="348132"/>
                </a:cubicBezTo>
                <a:cubicBezTo>
                  <a:pt x="1112826" y="345274"/>
                  <a:pt x="1134638" y="336892"/>
                  <a:pt x="1134543" y="335273"/>
                </a:cubicBezTo>
                <a:close/>
                <a:moveTo>
                  <a:pt x="1384670" y="327177"/>
                </a:moveTo>
                <a:cubicBezTo>
                  <a:pt x="1369240" y="328605"/>
                  <a:pt x="1351714" y="330701"/>
                  <a:pt x="1332664" y="333749"/>
                </a:cubicBezTo>
                <a:cubicBezTo>
                  <a:pt x="1296755" y="340607"/>
                  <a:pt x="1337236" y="336987"/>
                  <a:pt x="1327139" y="340607"/>
                </a:cubicBezTo>
                <a:lnTo>
                  <a:pt x="1367716" y="335463"/>
                </a:lnTo>
                <a:cubicBezTo>
                  <a:pt x="1377108" y="333311"/>
                  <a:pt x="1386671" y="332006"/>
                  <a:pt x="1396291" y="331558"/>
                </a:cubicBezTo>
                <a:lnTo>
                  <a:pt x="1395910" y="331177"/>
                </a:lnTo>
                <a:cubicBezTo>
                  <a:pt x="1405749" y="330653"/>
                  <a:pt x="1415532" y="329310"/>
                  <a:pt x="1425152" y="327177"/>
                </a:cubicBezTo>
                <a:cubicBezTo>
                  <a:pt x="1413245" y="327177"/>
                  <a:pt x="1400101" y="325748"/>
                  <a:pt x="1384670" y="327177"/>
                </a:cubicBezTo>
                <a:close/>
                <a:moveTo>
                  <a:pt x="749734" y="323843"/>
                </a:moveTo>
                <a:cubicBezTo>
                  <a:pt x="726969" y="333749"/>
                  <a:pt x="696203" y="358038"/>
                  <a:pt x="669438" y="377659"/>
                </a:cubicBezTo>
                <a:cubicBezTo>
                  <a:pt x="696203" y="358038"/>
                  <a:pt x="726588" y="333749"/>
                  <a:pt x="749734" y="323843"/>
                </a:cubicBezTo>
                <a:close/>
                <a:moveTo>
                  <a:pt x="602096" y="322700"/>
                </a:moveTo>
                <a:cubicBezTo>
                  <a:pt x="594886" y="328996"/>
                  <a:pt x="587104" y="334616"/>
                  <a:pt x="578855" y="339464"/>
                </a:cubicBezTo>
                <a:cubicBezTo>
                  <a:pt x="587094" y="334635"/>
                  <a:pt x="594876" y="329053"/>
                  <a:pt x="602096" y="322795"/>
                </a:cubicBezTo>
                <a:cubicBezTo>
                  <a:pt x="600572" y="325653"/>
                  <a:pt x="608097" y="321652"/>
                  <a:pt x="602858" y="327463"/>
                </a:cubicBezTo>
                <a:lnTo>
                  <a:pt x="602953" y="327463"/>
                </a:lnTo>
                <a:cubicBezTo>
                  <a:pt x="608192" y="321652"/>
                  <a:pt x="600667" y="325653"/>
                  <a:pt x="602096" y="322700"/>
                </a:cubicBezTo>
                <a:close/>
                <a:moveTo>
                  <a:pt x="1019196" y="318223"/>
                </a:moveTo>
                <a:lnTo>
                  <a:pt x="1019196" y="318479"/>
                </a:lnTo>
                <a:lnTo>
                  <a:pt x="1019196" y="323081"/>
                </a:lnTo>
                <a:lnTo>
                  <a:pt x="1006623" y="328130"/>
                </a:lnTo>
                <a:lnTo>
                  <a:pt x="994336" y="333749"/>
                </a:lnTo>
                <a:cubicBezTo>
                  <a:pt x="987592" y="336797"/>
                  <a:pt x="981010" y="340198"/>
                  <a:pt x="974619" y="343941"/>
                </a:cubicBezTo>
                <a:lnTo>
                  <a:pt x="959188" y="351180"/>
                </a:lnTo>
                <a:lnTo>
                  <a:pt x="950902" y="352990"/>
                </a:lnTo>
                <a:cubicBezTo>
                  <a:pt x="949473" y="351847"/>
                  <a:pt x="946139" y="352037"/>
                  <a:pt x="923375" y="363181"/>
                </a:cubicBezTo>
                <a:lnTo>
                  <a:pt x="919850" y="364039"/>
                </a:lnTo>
                <a:cubicBezTo>
                  <a:pt x="935424" y="353894"/>
                  <a:pt x="927584" y="355269"/>
                  <a:pt x="925784" y="353658"/>
                </a:cubicBezTo>
                <a:lnTo>
                  <a:pt x="927058" y="350588"/>
                </a:lnTo>
                <a:lnTo>
                  <a:pt x="927089" y="350608"/>
                </a:lnTo>
                <a:cubicBezTo>
                  <a:pt x="934042" y="347465"/>
                  <a:pt x="938996" y="345274"/>
                  <a:pt x="943567" y="343560"/>
                </a:cubicBezTo>
                <a:lnTo>
                  <a:pt x="957188" y="339178"/>
                </a:lnTo>
                <a:cubicBezTo>
                  <a:pt x="972228" y="334025"/>
                  <a:pt x="986935" y="327920"/>
                  <a:pt x="1001194" y="320890"/>
                </a:cubicBezTo>
                <a:cubicBezTo>
                  <a:pt x="979667" y="332892"/>
                  <a:pt x="1007099" y="321176"/>
                  <a:pt x="1019196" y="318223"/>
                </a:cubicBezTo>
                <a:close/>
                <a:moveTo>
                  <a:pt x="1065163" y="317989"/>
                </a:moveTo>
                <a:lnTo>
                  <a:pt x="1065190" y="318057"/>
                </a:lnTo>
                <a:cubicBezTo>
                  <a:pt x="1064821" y="318915"/>
                  <a:pt x="1062678" y="320272"/>
                  <a:pt x="1055391" y="323177"/>
                </a:cubicBezTo>
                <a:cubicBezTo>
                  <a:pt x="1059035" y="321629"/>
                  <a:pt x="1061404" y="320516"/>
                  <a:pt x="1062911" y="319689"/>
                </a:cubicBezTo>
                <a:close/>
                <a:moveTo>
                  <a:pt x="1064344" y="315938"/>
                </a:moveTo>
                <a:cubicBezTo>
                  <a:pt x="1064249" y="316843"/>
                  <a:pt x="1065654" y="317105"/>
                  <a:pt x="1065261" y="317915"/>
                </a:cubicBezTo>
                <a:lnTo>
                  <a:pt x="1065163" y="317989"/>
                </a:lnTo>
                <a:close/>
                <a:moveTo>
                  <a:pt x="1873057" y="312052"/>
                </a:moveTo>
                <a:lnTo>
                  <a:pt x="1886328" y="315473"/>
                </a:lnTo>
                <a:cubicBezTo>
                  <a:pt x="1893472" y="317390"/>
                  <a:pt x="1899068" y="318890"/>
                  <a:pt x="1903687" y="319843"/>
                </a:cubicBezTo>
                <a:cubicBezTo>
                  <a:pt x="1898925" y="318890"/>
                  <a:pt x="1893329" y="317390"/>
                  <a:pt x="1886233" y="315473"/>
                </a:cubicBezTo>
                <a:close/>
                <a:moveTo>
                  <a:pt x="593905" y="308699"/>
                </a:moveTo>
                <a:lnTo>
                  <a:pt x="593714" y="308794"/>
                </a:lnTo>
                <a:cubicBezTo>
                  <a:pt x="582951" y="316985"/>
                  <a:pt x="572854" y="325463"/>
                  <a:pt x="565330" y="332320"/>
                </a:cubicBezTo>
                <a:cubicBezTo>
                  <a:pt x="564758" y="334225"/>
                  <a:pt x="577807" y="326701"/>
                  <a:pt x="577807" y="327082"/>
                </a:cubicBezTo>
                <a:cubicBezTo>
                  <a:pt x="577903" y="325367"/>
                  <a:pt x="565330" y="334225"/>
                  <a:pt x="565330" y="332320"/>
                </a:cubicBezTo>
                <a:cubicBezTo>
                  <a:pt x="573045" y="325367"/>
                  <a:pt x="583141" y="317176"/>
                  <a:pt x="593905" y="308699"/>
                </a:cubicBezTo>
                <a:close/>
                <a:moveTo>
                  <a:pt x="1855967" y="307746"/>
                </a:moveTo>
                <a:lnTo>
                  <a:pt x="1859777" y="308604"/>
                </a:lnTo>
                <a:lnTo>
                  <a:pt x="1873057" y="312052"/>
                </a:lnTo>
                <a:lnTo>
                  <a:pt x="1859681" y="308604"/>
                </a:lnTo>
                <a:close/>
                <a:moveTo>
                  <a:pt x="1989174" y="306160"/>
                </a:moveTo>
                <a:lnTo>
                  <a:pt x="2001902" y="310152"/>
                </a:lnTo>
                <a:cubicBezTo>
                  <a:pt x="2009701" y="312438"/>
                  <a:pt x="2016606" y="314366"/>
                  <a:pt x="2027417" y="318891"/>
                </a:cubicBezTo>
                <a:cubicBezTo>
                  <a:pt x="2016606" y="314366"/>
                  <a:pt x="2009677" y="312438"/>
                  <a:pt x="2001879" y="310152"/>
                </a:cubicBezTo>
                <a:close/>
                <a:moveTo>
                  <a:pt x="828410" y="302602"/>
                </a:moveTo>
                <a:cubicBezTo>
                  <a:pt x="820123" y="307460"/>
                  <a:pt x="811837" y="312127"/>
                  <a:pt x="803550" y="316985"/>
                </a:cubicBezTo>
                <a:lnTo>
                  <a:pt x="803455" y="316985"/>
                </a:lnTo>
                <a:cubicBezTo>
                  <a:pt x="811837" y="312318"/>
                  <a:pt x="820123" y="307460"/>
                  <a:pt x="828410" y="302602"/>
                </a:cubicBezTo>
                <a:close/>
                <a:moveTo>
                  <a:pt x="786405" y="301650"/>
                </a:moveTo>
                <a:cubicBezTo>
                  <a:pt x="778690" y="305841"/>
                  <a:pt x="770974" y="310223"/>
                  <a:pt x="763450" y="315176"/>
                </a:cubicBezTo>
                <a:lnTo>
                  <a:pt x="749734" y="323843"/>
                </a:lnTo>
                <a:lnTo>
                  <a:pt x="763354" y="315176"/>
                </a:lnTo>
                <a:cubicBezTo>
                  <a:pt x="770974" y="310223"/>
                  <a:pt x="778404" y="305841"/>
                  <a:pt x="786405" y="301650"/>
                </a:cubicBezTo>
                <a:close/>
                <a:moveTo>
                  <a:pt x="1091300" y="301364"/>
                </a:moveTo>
                <a:cubicBezTo>
                  <a:pt x="1081108" y="305555"/>
                  <a:pt x="1077774" y="307746"/>
                  <a:pt x="1076727" y="309270"/>
                </a:cubicBezTo>
                <a:cubicBezTo>
                  <a:pt x="1077774" y="307460"/>
                  <a:pt x="1081108" y="305555"/>
                  <a:pt x="1091300" y="301364"/>
                </a:cubicBezTo>
                <a:close/>
                <a:moveTo>
                  <a:pt x="1967791" y="300698"/>
                </a:moveTo>
                <a:lnTo>
                  <a:pt x="1972517" y="301374"/>
                </a:lnTo>
                <a:lnTo>
                  <a:pt x="1972518" y="301376"/>
                </a:lnTo>
                <a:cubicBezTo>
                  <a:pt x="1972196" y="301698"/>
                  <a:pt x="1970839" y="301555"/>
                  <a:pt x="1967791" y="300698"/>
                </a:cubicBezTo>
                <a:close/>
                <a:moveTo>
                  <a:pt x="2176007" y="299649"/>
                </a:moveTo>
                <a:cubicBezTo>
                  <a:pt x="2193533" y="309174"/>
                  <a:pt x="2211440" y="319938"/>
                  <a:pt x="2224298" y="328224"/>
                </a:cubicBezTo>
                <a:cubicBezTo>
                  <a:pt x="2211440" y="319938"/>
                  <a:pt x="2193628" y="309555"/>
                  <a:pt x="2176007" y="299649"/>
                </a:cubicBezTo>
                <a:close/>
                <a:moveTo>
                  <a:pt x="1971125" y="299269"/>
                </a:moveTo>
                <a:cubicBezTo>
                  <a:pt x="1978269" y="302246"/>
                  <a:pt x="1984008" y="304395"/>
                  <a:pt x="1988935" y="306086"/>
                </a:cubicBezTo>
                <a:lnTo>
                  <a:pt x="1989174" y="306160"/>
                </a:lnTo>
                <a:lnTo>
                  <a:pt x="1988935" y="306086"/>
                </a:lnTo>
                <a:lnTo>
                  <a:pt x="1971158" y="299318"/>
                </a:lnTo>
                <a:close/>
                <a:moveTo>
                  <a:pt x="1971029" y="299269"/>
                </a:moveTo>
                <a:lnTo>
                  <a:pt x="1971158" y="299318"/>
                </a:lnTo>
                <a:lnTo>
                  <a:pt x="1972530" y="301376"/>
                </a:lnTo>
                <a:lnTo>
                  <a:pt x="1972517" y="301374"/>
                </a:lnTo>
                <a:close/>
                <a:moveTo>
                  <a:pt x="961760" y="298411"/>
                </a:moveTo>
                <a:lnTo>
                  <a:pt x="966428" y="314128"/>
                </a:lnTo>
                <a:cubicBezTo>
                  <a:pt x="951854" y="321652"/>
                  <a:pt x="955855" y="320605"/>
                  <a:pt x="966428" y="316985"/>
                </a:cubicBezTo>
                <a:cubicBezTo>
                  <a:pt x="988335" y="309365"/>
                  <a:pt x="994431" y="308794"/>
                  <a:pt x="986525" y="314318"/>
                </a:cubicBezTo>
                <a:cubicBezTo>
                  <a:pt x="979410" y="318823"/>
                  <a:pt x="972066" y="322957"/>
                  <a:pt x="964522" y="326701"/>
                </a:cubicBezTo>
                <a:lnTo>
                  <a:pt x="923267" y="348089"/>
                </a:lnTo>
                <a:lnTo>
                  <a:pt x="923184" y="348037"/>
                </a:lnTo>
                <a:lnTo>
                  <a:pt x="913659" y="352704"/>
                </a:lnTo>
                <a:lnTo>
                  <a:pt x="887275" y="367373"/>
                </a:lnTo>
                <a:lnTo>
                  <a:pt x="861462" y="383279"/>
                </a:lnTo>
                <a:lnTo>
                  <a:pt x="863081" y="386041"/>
                </a:lnTo>
                <a:lnTo>
                  <a:pt x="848032" y="397852"/>
                </a:lnTo>
                <a:cubicBezTo>
                  <a:pt x="842983" y="401091"/>
                  <a:pt x="837554" y="404044"/>
                  <a:pt x="832506" y="407377"/>
                </a:cubicBezTo>
                <a:lnTo>
                  <a:pt x="817838" y="416902"/>
                </a:lnTo>
                <a:cubicBezTo>
                  <a:pt x="811189" y="421513"/>
                  <a:pt x="804026" y="425351"/>
                  <a:pt x="796501" y="428332"/>
                </a:cubicBezTo>
                <a:lnTo>
                  <a:pt x="793454" y="425284"/>
                </a:lnTo>
                <a:lnTo>
                  <a:pt x="778118" y="434809"/>
                </a:lnTo>
                <a:lnTo>
                  <a:pt x="763259" y="445287"/>
                </a:lnTo>
                <a:lnTo>
                  <a:pt x="733541" y="466242"/>
                </a:lnTo>
                <a:cubicBezTo>
                  <a:pt x="717396" y="475743"/>
                  <a:pt x="725201" y="467081"/>
                  <a:pt x="724326" y="465090"/>
                </a:cubicBezTo>
                <a:lnTo>
                  <a:pt x="719505" y="466206"/>
                </a:lnTo>
                <a:lnTo>
                  <a:pt x="733827" y="445477"/>
                </a:lnTo>
                <a:cubicBezTo>
                  <a:pt x="750782" y="431095"/>
                  <a:pt x="750686" y="428904"/>
                  <a:pt x="726874" y="444049"/>
                </a:cubicBezTo>
                <a:cubicBezTo>
                  <a:pt x="714301" y="451764"/>
                  <a:pt x="707633" y="456241"/>
                  <a:pt x="701156" y="460051"/>
                </a:cubicBezTo>
                <a:cubicBezTo>
                  <a:pt x="694679" y="463861"/>
                  <a:pt x="689155" y="466814"/>
                  <a:pt x="680773" y="472243"/>
                </a:cubicBezTo>
                <a:cubicBezTo>
                  <a:pt x="666295" y="480244"/>
                  <a:pt x="664866" y="478815"/>
                  <a:pt x="710491" y="443668"/>
                </a:cubicBezTo>
                <a:lnTo>
                  <a:pt x="750686" y="415093"/>
                </a:lnTo>
                <a:lnTo>
                  <a:pt x="760211" y="407854"/>
                </a:lnTo>
                <a:lnTo>
                  <a:pt x="770593" y="401186"/>
                </a:lnTo>
                <a:lnTo>
                  <a:pt x="789804" y="388761"/>
                </a:lnTo>
                <a:lnTo>
                  <a:pt x="791358" y="387756"/>
                </a:lnTo>
                <a:lnTo>
                  <a:pt x="810979" y="375183"/>
                </a:lnTo>
                <a:cubicBezTo>
                  <a:pt x="817457" y="370897"/>
                  <a:pt x="824410" y="367277"/>
                  <a:pt x="831077" y="363277"/>
                </a:cubicBezTo>
                <a:lnTo>
                  <a:pt x="870701" y="340798"/>
                </a:lnTo>
                <a:cubicBezTo>
                  <a:pt x="885846" y="333368"/>
                  <a:pt x="903658" y="323843"/>
                  <a:pt x="920041" y="315366"/>
                </a:cubicBezTo>
                <a:cubicBezTo>
                  <a:pt x="933366" y="308375"/>
                  <a:pt x="947339" y="302688"/>
                  <a:pt x="961760" y="298411"/>
                </a:cubicBezTo>
                <a:close/>
                <a:moveTo>
                  <a:pt x="628195" y="298126"/>
                </a:moveTo>
                <a:cubicBezTo>
                  <a:pt x="620956" y="303460"/>
                  <a:pt x="613431" y="308508"/>
                  <a:pt x="606287" y="313937"/>
                </a:cubicBezTo>
                <a:lnTo>
                  <a:pt x="606382" y="313937"/>
                </a:lnTo>
                <a:cubicBezTo>
                  <a:pt x="613526" y="308508"/>
                  <a:pt x="621051" y="303460"/>
                  <a:pt x="628195" y="298126"/>
                </a:cubicBezTo>
                <a:close/>
                <a:moveTo>
                  <a:pt x="1500590" y="294887"/>
                </a:moveTo>
                <a:lnTo>
                  <a:pt x="1464871" y="295458"/>
                </a:lnTo>
                <a:cubicBezTo>
                  <a:pt x="1440963" y="295077"/>
                  <a:pt x="1417532" y="297554"/>
                  <a:pt x="1393338" y="299268"/>
                </a:cubicBezTo>
                <a:lnTo>
                  <a:pt x="1428485" y="298697"/>
                </a:lnTo>
                <a:cubicBezTo>
                  <a:pt x="1440677" y="298125"/>
                  <a:pt x="1454108" y="298125"/>
                  <a:pt x="1470586" y="298125"/>
                </a:cubicBezTo>
                <a:cubicBezTo>
                  <a:pt x="1505067" y="297363"/>
                  <a:pt x="1510019" y="299173"/>
                  <a:pt x="1508019" y="301364"/>
                </a:cubicBezTo>
                <a:cubicBezTo>
                  <a:pt x="1487941" y="301497"/>
                  <a:pt x="1467881" y="302650"/>
                  <a:pt x="1447917" y="304793"/>
                </a:cubicBezTo>
                <a:cubicBezTo>
                  <a:pt x="1436010" y="305650"/>
                  <a:pt x="1424104" y="306984"/>
                  <a:pt x="1412198" y="308412"/>
                </a:cubicBezTo>
                <a:cubicBezTo>
                  <a:pt x="1400292" y="309841"/>
                  <a:pt x="1388385" y="310603"/>
                  <a:pt x="1376574" y="312508"/>
                </a:cubicBezTo>
                <a:lnTo>
                  <a:pt x="1376574" y="314985"/>
                </a:lnTo>
                <a:cubicBezTo>
                  <a:pt x="1378003" y="316128"/>
                  <a:pt x="1376003" y="316985"/>
                  <a:pt x="1389243" y="316985"/>
                </a:cubicBezTo>
                <a:cubicBezTo>
                  <a:pt x="1399996" y="318175"/>
                  <a:pt x="1410826" y="318461"/>
                  <a:pt x="1421627" y="317842"/>
                </a:cubicBezTo>
                <a:lnTo>
                  <a:pt x="1446297" y="317842"/>
                </a:lnTo>
                <a:lnTo>
                  <a:pt x="1473253" y="318604"/>
                </a:lnTo>
                <a:lnTo>
                  <a:pt x="1502685" y="318604"/>
                </a:lnTo>
                <a:cubicBezTo>
                  <a:pt x="1512972" y="318795"/>
                  <a:pt x="1523831" y="319652"/>
                  <a:pt x="1535166" y="320128"/>
                </a:cubicBezTo>
                <a:cubicBezTo>
                  <a:pt x="1566027" y="320985"/>
                  <a:pt x="1598602" y="326510"/>
                  <a:pt x="1565550" y="327557"/>
                </a:cubicBezTo>
                <a:lnTo>
                  <a:pt x="1561550" y="332892"/>
                </a:lnTo>
                <a:lnTo>
                  <a:pt x="1565169" y="332892"/>
                </a:lnTo>
                <a:lnTo>
                  <a:pt x="1565271" y="333017"/>
                </a:lnTo>
                <a:lnTo>
                  <a:pt x="1567253" y="335463"/>
                </a:lnTo>
                <a:cubicBezTo>
                  <a:pt x="1566027" y="336296"/>
                  <a:pt x="1563646" y="337130"/>
                  <a:pt x="1562407" y="338035"/>
                </a:cubicBezTo>
                <a:cubicBezTo>
                  <a:pt x="1559930" y="339845"/>
                  <a:pt x="1563169" y="341178"/>
                  <a:pt x="1590982" y="344798"/>
                </a:cubicBezTo>
                <a:cubicBezTo>
                  <a:pt x="1616985" y="345560"/>
                  <a:pt x="1617652" y="343464"/>
                  <a:pt x="1621367" y="341750"/>
                </a:cubicBezTo>
                <a:cubicBezTo>
                  <a:pt x="1629749" y="342131"/>
                  <a:pt x="1637940" y="343560"/>
                  <a:pt x="1646227" y="344417"/>
                </a:cubicBezTo>
                <a:lnTo>
                  <a:pt x="1660610" y="346417"/>
                </a:lnTo>
                <a:cubicBezTo>
                  <a:pt x="1669849" y="347560"/>
                  <a:pt x="1678707" y="348513"/>
                  <a:pt x="1688232" y="349846"/>
                </a:cubicBezTo>
                <a:lnTo>
                  <a:pt x="1702615" y="353561"/>
                </a:lnTo>
                <a:cubicBezTo>
                  <a:pt x="1703282" y="353942"/>
                  <a:pt x="1703282" y="354513"/>
                  <a:pt x="1703282" y="354513"/>
                </a:cubicBezTo>
                <a:cubicBezTo>
                  <a:pt x="1734619" y="360705"/>
                  <a:pt x="1724903" y="360133"/>
                  <a:pt x="1714902" y="360133"/>
                </a:cubicBezTo>
                <a:lnTo>
                  <a:pt x="1712616" y="362990"/>
                </a:lnTo>
                <a:cubicBezTo>
                  <a:pt x="1719379" y="364896"/>
                  <a:pt x="1712616" y="365753"/>
                  <a:pt x="1712616" y="366324"/>
                </a:cubicBezTo>
                <a:cubicBezTo>
                  <a:pt x="1712616" y="366896"/>
                  <a:pt x="1714235" y="367658"/>
                  <a:pt x="1720141" y="368896"/>
                </a:cubicBezTo>
                <a:cubicBezTo>
                  <a:pt x="1722999" y="369563"/>
                  <a:pt x="1727094" y="370230"/>
                  <a:pt x="1732524" y="371182"/>
                </a:cubicBezTo>
                <a:lnTo>
                  <a:pt x="1742049" y="372611"/>
                </a:lnTo>
                <a:lnTo>
                  <a:pt x="1753288" y="374992"/>
                </a:lnTo>
                <a:cubicBezTo>
                  <a:pt x="1763099" y="375945"/>
                  <a:pt x="1775481" y="377754"/>
                  <a:pt x="1789483" y="380136"/>
                </a:cubicBezTo>
                <a:cubicBezTo>
                  <a:pt x="1796932" y="381250"/>
                  <a:pt x="1804304" y="382774"/>
                  <a:pt x="1811581" y="384707"/>
                </a:cubicBezTo>
                <a:lnTo>
                  <a:pt x="1834632" y="390423"/>
                </a:lnTo>
                <a:cubicBezTo>
                  <a:pt x="1817772" y="382136"/>
                  <a:pt x="1801008" y="372897"/>
                  <a:pt x="1783482" y="365753"/>
                </a:cubicBezTo>
                <a:cubicBezTo>
                  <a:pt x="1769195" y="362800"/>
                  <a:pt x="1752335" y="358895"/>
                  <a:pt x="1737381" y="356228"/>
                </a:cubicBezTo>
                <a:cubicBezTo>
                  <a:pt x="1725866" y="354751"/>
                  <a:pt x="1714578" y="351865"/>
                  <a:pt x="1703758" y="347655"/>
                </a:cubicBezTo>
                <a:lnTo>
                  <a:pt x="1737381" y="350608"/>
                </a:lnTo>
                <a:cubicBezTo>
                  <a:pt x="1763385" y="354228"/>
                  <a:pt x="1770528" y="354132"/>
                  <a:pt x="1785959" y="355466"/>
                </a:cubicBezTo>
                <a:lnTo>
                  <a:pt x="1772910" y="348036"/>
                </a:lnTo>
                <a:cubicBezTo>
                  <a:pt x="1752717" y="338702"/>
                  <a:pt x="1720998" y="329939"/>
                  <a:pt x="1720998" y="325367"/>
                </a:cubicBezTo>
                <a:cubicBezTo>
                  <a:pt x="1759955" y="329653"/>
                  <a:pt x="1753764" y="325367"/>
                  <a:pt x="1767480" y="325367"/>
                </a:cubicBezTo>
                <a:cubicBezTo>
                  <a:pt x="1746840" y="318652"/>
                  <a:pt x="1725732" y="313461"/>
                  <a:pt x="1704329" y="309841"/>
                </a:cubicBezTo>
                <a:cubicBezTo>
                  <a:pt x="1692519" y="306984"/>
                  <a:pt x="1679469" y="305460"/>
                  <a:pt x="1666229" y="303840"/>
                </a:cubicBezTo>
                <a:cubicBezTo>
                  <a:pt x="1652990" y="302221"/>
                  <a:pt x="1639750" y="300030"/>
                  <a:pt x="1626605" y="298697"/>
                </a:cubicBezTo>
                <a:cubicBezTo>
                  <a:pt x="1606984" y="300983"/>
                  <a:pt x="1565360" y="294030"/>
                  <a:pt x="1536785" y="295363"/>
                </a:cubicBezTo>
                <a:cubicBezTo>
                  <a:pt x="1524593" y="295363"/>
                  <a:pt x="1512591" y="294887"/>
                  <a:pt x="1500590" y="294887"/>
                </a:cubicBezTo>
                <a:close/>
                <a:moveTo>
                  <a:pt x="1924833" y="292601"/>
                </a:moveTo>
                <a:lnTo>
                  <a:pt x="1925434" y="292982"/>
                </a:lnTo>
                <a:lnTo>
                  <a:pt x="1932393" y="297399"/>
                </a:lnTo>
                <a:cubicBezTo>
                  <a:pt x="1935763" y="299245"/>
                  <a:pt x="1939216" y="301078"/>
                  <a:pt x="1940454" y="302126"/>
                </a:cubicBezTo>
                <a:cubicBezTo>
                  <a:pt x="1939121" y="301078"/>
                  <a:pt x="1935620" y="299245"/>
                  <a:pt x="1932251" y="297399"/>
                </a:cubicBezTo>
                <a:lnTo>
                  <a:pt x="1925422" y="292982"/>
                </a:lnTo>
                <a:close/>
                <a:moveTo>
                  <a:pt x="754496" y="289172"/>
                </a:moveTo>
                <a:cubicBezTo>
                  <a:pt x="697251" y="324224"/>
                  <a:pt x="641720" y="364610"/>
                  <a:pt x="599429" y="394519"/>
                </a:cubicBezTo>
                <a:lnTo>
                  <a:pt x="599715" y="394519"/>
                </a:lnTo>
                <a:cubicBezTo>
                  <a:pt x="642101" y="364706"/>
                  <a:pt x="697537" y="324319"/>
                  <a:pt x="754496" y="289172"/>
                </a:cubicBezTo>
                <a:close/>
                <a:moveTo>
                  <a:pt x="2192771" y="281552"/>
                </a:moveTo>
                <a:lnTo>
                  <a:pt x="2208117" y="286913"/>
                </a:lnTo>
                <a:lnTo>
                  <a:pt x="2208583" y="287172"/>
                </a:lnTo>
                <a:cubicBezTo>
                  <a:pt x="2202954" y="286524"/>
                  <a:pt x="2197543" y="284600"/>
                  <a:pt x="2192771" y="281552"/>
                </a:cubicBezTo>
                <a:close/>
                <a:moveTo>
                  <a:pt x="1133496" y="272027"/>
                </a:moveTo>
                <a:cubicBezTo>
                  <a:pt x="1131210" y="274027"/>
                  <a:pt x="1134734" y="274313"/>
                  <a:pt x="1139306" y="274409"/>
                </a:cubicBezTo>
                <a:cubicBezTo>
                  <a:pt x="1134734" y="274313"/>
                  <a:pt x="1130829" y="274027"/>
                  <a:pt x="1133496" y="272027"/>
                </a:cubicBezTo>
                <a:close/>
                <a:moveTo>
                  <a:pt x="1762336" y="265170"/>
                </a:moveTo>
                <a:cubicBezTo>
                  <a:pt x="1762812" y="266313"/>
                  <a:pt x="1769479" y="269837"/>
                  <a:pt x="1772432" y="272028"/>
                </a:cubicBezTo>
                <a:cubicBezTo>
                  <a:pt x="1769479" y="269837"/>
                  <a:pt x="1761955" y="266598"/>
                  <a:pt x="1762336" y="265170"/>
                </a:cubicBezTo>
                <a:close/>
                <a:moveTo>
                  <a:pt x="906909" y="265072"/>
                </a:moveTo>
                <a:lnTo>
                  <a:pt x="906943" y="265110"/>
                </a:lnTo>
                <a:cubicBezTo>
                  <a:pt x="906396" y="266360"/>
                  <a:pt x="903419" y="268741"/>
                  <a:pt x="894418" y="274123"/>
                </a:cubicBezTo>
                <a:cubicBezTo>
                  <a:pt x="898919" y="271432"/>
                  <a:pt x="901913" y="269479"/>
                  <a:pt x="903851" y="268040"/>
                </a:cubicBezTo>
                <a:close/>
                <a:moveTo>
                  <a:pt x="1706265" y="264824"/>
                </a:moveTo>
                <a:cubicBezTo>
                  <a:pt x="1712235" y="264735"/>
                  <a:pt x="1738524" y="270004"/>
                  <a:pt x="1756240" y="273076"/>
                </a:cubicBezTo>
                <a:cubicBezTo>
                  <a:pt x="1771481" y="276409"/>
                  <a:pt x="1786530" y="280696"/>
                  <a:pt x="1801675" y="284410"/>
                </a:cubicBezTo>
                <a:cubicBezTo>
                  <a:pt x="1801580" y="286029"/>
                  <a:pt x="1811295" y="290602"/>
                  <a:pt x="1774052" y="282029"/>
                </a:cubicBezTo>
                <a:cubicBezTo>
                  <a:pt x="1760717" y="278695"/>
                  <a:pt x="1746144" y="276314"/>
                  <a:pt x="1734047" y="273647"/>
                </a:cubicBezTo>
                <a:cubicBezTo>
                  <a:pt x="1725265" y="272047"/>
                  <a:pt x="1716607" y="269818"/>
                  <a:pt x="1708139" y="266979"/>
                </a:cubicBezTo>
                <a:cubicBezTo>
                  <a:pt x="1704544" y="265479"/>
                  <a:pt x="1704276" y="264854"/>
                  <a:pt x="1706265" y="264824"/>
                </a:cubicBezTo>
                <a:close/>
                <a:moveTo>
                  <a:pt x="904895" y="262883"/>
                </a:moveTo>
                <a:cubicBezTo>
                  <a:pt x="905610" y="263645"/>
                  <a:pt x="907491" y="263764"/>
                  <a:pt x="906943" y="265038"/>
                </a:cubicBezTo>
                <a:lnTo>
                  <a:pt x="906909" y="265072"/>
                </a:lnTo>
                <a:close/>
                <a:moveTo>
                  <a:pt x="1904831" y="262312"/>
                </a:moveTo>
                <a:cubicBezTo>
                  <a:pt x="1912451" y="262884"/>
                  <a:pt x="1929691" y="266789"/>
                  <a:pt x="1936073" y="266884"/>
                </a:cubicBezTo>
                <a:cubicBezTo>
                  <a:pt x="1929691" y="266884"/>
                  <a:pt x="1912451" y="262884"/>
                  <a:pt x="1904831" y="262312"/>
                </a:cubicBezTo>
                <a:close/>
                <a:moveTo>
                  <a:pt x="1522331" y="261668"/>
                </a:moveTo>
                <a:cubicBezTo>
                  <a:pt x="1496233" y="261645"/>
                  <a:pt x="1469682" y="262835"/>
                  <a:pt x="1443726" y="264026"/>
                </a:cubicBezTo>
                <a:cubicBezTo>
                  <a:pt x="1464576" y="265683"/>
                  <a:pt x="1485492" y="266188"/>
                  <a:pt x="1506400" y="265550"/>
                </a:cubicBezTo>
                <a:lnTo>
                  <a:pt x="1543738" y="266597"/>
                </a:lnTo>
                <a:cubicBezTo>
                  <a:pt x="1556502" y="267074"/>
                  <a:pt x="1569360" y="266788"/>
                  <a:pt x="1581838" y="268122"/>
                </a:cubicBezTo>
                <a:lnTo>
                  <a:pt x="1626129" y="269360"/>
                </a:lnTo>
                <a:lnTo>
                  <a:pt x="1598602" y="266979"/>
                </a:lnTo>
                <a:lnTo>
                  <a:pt x="1598221" y="266597"/>
                </a:lnTo>
                <a:cubicBezTo>
                  <a:pt x="1574075" y="262930"/>
                  <a:pt x="1548429" y="261692"/>
                  <a:pt x="1522331" y="261668"/>
                </a:cubicBezTo>
                <a:close/>
                <a:moveTo>
                  <a:pt x="806598" y="258216"/>
                </a:moveTo>
                <a:lnTo>
                  <a:pt x="788897" y="265630"/>
                </a:lnTo>
                <a:lnTo>
                  <a:pt x="788405" y="265836"/>
                </a:lnTo>
                <a:lnTo>
                  <a:pt x="788691" y="265836"/>
                </a:lnTo>
                <a:cubicBezTo>
                  <a:pt x="794873" y="263826"/>
                  <a:pt x="800864" y="261274"/>
                  <a:pt x="806598" y="258216"/>
                </a:cubicBezTo>
                <a:close/>
                <a:moveTo>
                  <a:pt x="889180" y="255645"/>
                </a:moveTo>
                <a:cubicBezTo>
                  <a:pt x="896705" y="253644"/>
                  <a:pt x="860605" y="273742"/>
                  <a:pt x="870130" y="270885"/>
                </a:cubicBezTo>
                <a:cubicBezTo>
                  <a:pt x="860605" y="273742"/>
                  <a:pt x="896609" y="253644"/>
                  <a:pt x="889180" y="255645"/>
                </a:cubicBezTo>
                <a:close/>
                <a:moveTo>
                  <a:pt x="2150480" y="254691"/>
                </a:moveTo>
                <a:cubicBezTo>
                  <a:pt x="2158100" y="259835"/>
                  <a:pt x="2176293" y="268598"/>
                  <a:pt x="2208583" y="287076"/>
                </a:cubicBezTo>
                <a:lnTo>
                  <a:pt x="2208117" y="286913"/>
                </a:lnTo>
                <a:lnTo>
                  <a:pt x="2170280" y="265895"/>
                </a:lnTo>
                <a:cubicBezTo>
                  <a:pt x="2160744" y="260740"/>
                  <a:pt x="2154290" y="257263"/>
                  <a:pt x="2150480" y="254691"/>
                </a:cubicBezTo>
                <a:close/>
                <a:moveTo>
                  <a:pt x="1005765" y="252311"/>
                </a:moveTo>
                <a:cubicBezTo>
                  <a:pt x="1013100" y="251073"/>
                  <a:pt x="1009290" y="253930"/>
                  <a:pt x="999765" y="258502"/>
                </a:cubicBezTo>
                <a:cubicBezTo>
                  <a:pt x="995193" y="260788"/>
                  <a:pt x="989573" y="263455"/>
                  <a:pt x="983096" y="266313"/>
                </a:cubicBezTo>
                <a:cubicBezTo>
                  <a:pt x="976619" y="269170"/>
                  <a:pt x="970142" y="272695"/>
                  <a:pt x="964046" y="275838"/>
                </a:cubicBezTo>
                <a:lnTo>
                  <a:pt x="921660" y="296031"/>
                </a:lnTo>
                <a:lnTo>
                  <a:pt x="880893" y="318033"/>
                </a:lnTo>
                <a:cubicBezTo>
                  <a:pt x="874130" y="321748"/>
                  <a:pt x="867272" y="325272"/>
                  <a:pt x="860700" y="329178"/>
                </a:cubicBezTo>
                <a:lnTo>
                  <a:pt x="841078" y="341084"/>
                </a:lnTo>
                <a:cubicBezTo>
                  <a:pt x="828124" y="349180"/>
                  <a:pt x="814789" y="356705"/>
                  <a:pt x="802026" y="365278"/>
                </a:cubicBezTo>
                <a:cubicBezTo>
                  <a:pt x="749629" y="399796"/>
                  <a:pt x="699260" y="437296"/>
                  <a:pt x="651150" y="477577"/>
                </a:cubicBezTo>
                <a:cubicBezTo>
                  <a:pt x="680010" y="456908"/>
                  <a:pt x="706014" y="435477"/>
                  <a:pt x="733636" y="416427"/>
                </a:cubicBezTo>
                <a:lnTo>
                  <a:pt x="745352" y="408426"/>
                </a:lnTo>
                <a:lnTo>
                  <a:pt x="748781" y="409664"/>
                </a:lnTo>
                <a:cubicBezTo>
                  <a:pt x="728207" y="425095"/>
                  <a:pt x="707061" y="439668"/>
                  <a:pt x="687440" y="456337"/>
                </a:cubicBezTo>
                <a:cubicBezTo>
                  <a:pt x="658865" y="478149"/>
                  <a:pt x="603525" y="526821"/>
                  <a:pt x="611240" y="523583"/>
                </a:cubicBezTo>
                <a:cubicBezTo>
                  <a:pt x="618955" y="520345"/>
                  <a:pt x="613812" y="526440"/>
                  <a:pt x="604668" y="536918"/>
                </a:cubicBezTo>
                <a:cubicBezTo>
                  <a:pt x="595524" y="547396"/>
                  <a:pt x="581808" y="561778"/>
                  <a:pt x="571140" y="573589"/>
                </a:cubicBezTo>
                <a:cubicBezTo>
                  <a:pt x="561901" y="584448"/>
                  <a:pt x="554661" y="593782"/>
                  <a:pt x="558757" y="591782"/>
                </a:cubicBezTo>
                <a:cubicBezTo>
                  <a:pt x="565425" y="588734"/>
                  <a:pt x="560472" y="596545"/>
                  <a:pt x="548565" y="610832"/>
                </a:cubicBezTo>
                <a:cubicBezTo>
                  <a:pt x="542851" y="617690"/>
                  <a:pt x="534659" y="626358"/>
                  <a:pt x="526563" y="636740"/>
                </a:cubicBezTo>
                <a:lnTo>
                  <a:pt x="498655" y="670268"/>
                </a:lnTo>
                <a:cubicBezTo>
                  <a:pt x="491320" y="678650"/>
                  <a:pt x="484748" y="687889"/>
                  <a:pt x="477795" y="696747"/>
                </a:cubicBezTo>
                <a:lnTo>
                  <a:pt x="456840" y="723703"/>
                </a:lnTo>
                <a:cubicBezTo>
                  <a:pt x="443409" y="742087"/>
                  <a:pt x="430455" y="761041"/>
                  <a:pt x="417311" y="779615"/>
                </a:cubicBezTo>
                <a:cubicBezTo>
                  <a:pt x="409796" y="787978"/>
                  <a:pt x="403185" y="797103"/>
                  <a:pt x="397594" y="806856"/>
                </a:cubicBezTo>
                <a:cubicBezTo>
                  <a:pt x="387622" y="819934"/>
                  <a:pt x="378763" y="833822"/>
                  <a:pt x="371115" y="848386"/>
                </a:cubicBezTo>
                <a:cubicBezTo>
                  <a:pt x="363495" y="859720"/>
                  <a:pt x="360828" y="861911"/>
                  <a:pt x="359304" y="861911"/>
                </a:cubicBezTo>
                <a:lnTo>
                  <a:pt x="345207" y="885819"/>
                </a:lnTo>
                <a:lnTo>
                  <a:pt x="318156" y="942207"/>
                </a:lnTo>
                <a:cubicBezTo>
                  <a:pt x="309107" y="960780"/>
                  <a:pt x="299392" y="980878"/>
                  <a:pt x="292248" y="1000214"/>
                </a:cubicBezTo>
                <a:cubicBezTo>
                  <a:pt x="285104" y="1019550"/>
                  <a:pt x="278246" y="1038600"/>
                  <a:pt x="272531" y="1050411"/>
                </a:cubicBezTo>
                <a:cubicBezTo>
                  <a:pt x="266816" y="1062222"/>
                  <a:pt x="262720" y="1074414"/>
                  <a:pt x="258434" y="1086225"/>
                </a:cubicBezTo>
                <a:cubicBezTo>
                  <a:pt x="254148" y="1098036"/>
                  <a:pt x="249099" y="1109656"/>
                  <a:pt x="246147" y="1121563"/>
                </a:cubicBezTo>
                <a:cubicBezTo>
                  <a:pt x="243194" y="1133469"/>
                  <a:pt x="239860" y="1145280"/>
                  <a:pt x="236622" y="1157377"/>
                </a:cubicBezTo>
                <a:cubicBezTo>
                  <a:pt x="233383" y="1169473"/>
                  <a:pt x="229573" y="1181475"/>
                  <a:pt x="227097" y="1194048"/>
                </a:cubicBezTo>
                <a:cubicBezTo>
                  <a:pt x="226220" y="1196410"/>
                  <a:pt x="225525" y="1198829"/>
                  <a:pt x="225001" y="1201287"/>
                </a:cubicBezTo>
                <a:lnTo>
                  <a:pt x="222906" y="1204049"/>
                </a:lnTo>
                <a:cubicBezTo>
                  <a:pt x="222410" y="1198705"/>
                  <a:pt x="222896" y="1193314"/>
                  <a:pt x="224334" y="1188142"/>
                </a:cubicBezTo>
                <a:cubicBezTo>
                  <a:pt x="225763" y="1179379"/>
                  <a:pt x="229002" y="1168426"/>
                  <a:pt x="231764" y="1157567"/>
                </a:cubicBezTo>
                <a:cubicBezTo>
                  <a:pt x="241860" y="1117467"/>
                  <a:pt x="248718" y="1093559"/>
                  <a:pt x="251385" y="1077176"/>
                </a:cubicBezTo>
                <a:cubicBezTo>
                  <a:pt x="256624" y="1058888"/>
                  <a:pt x="263387" y="1041171"/>
                  <a:pt x="269864" y="1023455"/>
                </a:cubicBezTo>
                <a:cubicBezTo>
                  <a:pt x="267673" y="1023074"/>
                  <a:pt x="268054" y="1015835"/>
                  <a:pt x="276341" y="991165"/>
                </a:cubicBezTo>
                <a:cubicBezTo>
                  <a:pt x="289962" y="959923"/>
                  <a:pt x="301963" y="935254"/>
                  <a:pt x="317203" y="907536"/>
                </a:cubicBezTo>
                <a:lnTo>
                  <a:pt x="330729" y="888486"/>
                </a:lnTo>
                <a:cubicBezTo>
                  <a:pt x="334082" y="881466"/>
                  <a:pt x="337806" y="874636"/>
                  <a:pt x="341873" y="868007"/>
                </a:cubicBezTo>
                <a:cubicBezTo>
                  <a:pt x="345778" y="862102"/>
                  <a:pt x="348921" y="857339"/>
                  <a:pt x="351398" y="854196"/>
                </a:cubicBezTo>
                <a:lnTo>
                  <a:pt x="366067" y="825621"/>
                </a:lnTo>
                <a:cubicBezTo>
                  <a:pt x="371305" y="816096"/>
                  <a:pt x="376925" y="806761"/>
                  <a:pt x="383116" y="797046"/>
                </a:cubicBezTo>
                <a:cubicBezTo>
                  <a:pt x="389307" y="787330"/>
                  <a:pt x="395403" y="777329"/>
                  <a:pt x="402166" y="767042"/>
                </a:cubicBezTo>
                <a:lnTo>
                  <a:pt x="424377" y="736677"/>
                </a:lnTo>
                <a:lnTo>
                  <a:pt x="419632" y="737240"/>
                </a:lnTo>
                <a:cubicBezTo>
                  <a:pt x="415549" y="741300"/>
                  <a:pt x="409357" y="748706"/>
                  <a:pt x="402071" y="757898"/>
                </a:cubicBezTo>
                <a:cubicBezTo>
                  <a:pt x="409262" y="748706"/>
                  <a:pt x="415477" y="741276"/>
                  <a:pt x="419596" y="737205"/>
                </a:cubicBezTo>
                <a:lnTo>
                  <a:pt x="424378" y="736676"/>
                </a:lnTo>
                <a:lnTo>
                  <a:pt x="424740" y="736181"/>
                </a:lnTo>
                <a:cubicBezTo>
                  <a:pt x="431999" y="728466"/>
                  <a:pt x="438390" y="719960"/>
                  <a:pt x="443790" y="710845"/>
                </a:cubicBezTo>
                <a:cubicBezTo>
                  <a:pt x="449220" y="702844"/>
                  <a:pt x="454744" y="694652"/>
                  <a:pt x="461507" y="685698"/>
                </a:cubicBezTo>
                <a:cubicBezTo>
                  <a:pt x="468270" y="676745"/>
                  <a:pt x="475318" y="666648"/>
                  <a:pt x="484843" y="656076"/>
                </a:cubicBezTo>
                <a:lnTo>
                  <a:pt x="485510" y="651789"/>
                </a:lnTo>
                <a:cubicBezTo>
                  <a:pt x="480843" y="654361"/>
                  <a:pt x="483891" y="646741"/>
                  <a:pt x="466460" y="664934"/>
                </a:cubicBezTo>
                <a:lnTo>
                  <a:pt x="447886" y="688175"/>
                </a:lnTo>
                <a:cubicBezTo>
                  <a:pt x="447696" y="687794"/>
                  <a:pt x="446648" y="688651"/>
                  <a:pt x="444552" y="690842"/>
                </a:cubicBezTo>
                <a:lnTo>
                  <a:pt x="445029" y="683413"/>
                </a:lnTo>
                <a:lnTo>
                  <a:pt x="462745" y="659219"/>
                </a:lnTo>
                <a:lnTo>
                  <a:pt x="458078" y="663220"/>
                </a:lnTo>
                <a:cubicBezTo>
                  <a:pt x="462269" y="655790"/>
                  <a:pt x="467031" y="648741"/>
                  <a:pt x="471794" y="641598"/>
                </a:cubicBezTo>
                <a:lnTo>
                  <a:pt x="479605" y="631501"/>
                </a:lnTo>
                <a:cubicBezTo>
                  <a:pt x="489606" y="619595"/>
                  <a:pt x="498940" y="607117"/>
                  <a:pt x="509418" y="595687"/>
                </a:cubicBezTo>
                <a:lnTo>
                  <a:pt x="547994" y="554539"/>
                </a:lnTo>
                <a:lnTo>
                  <a:pt x="588475" y="515201"/>
                </a:lnTo>
                <a:lnTo>
                  <a:pt x="624623" y="483101"/>
                </a:lnTo>
                <a:lnTo>
                  <a:pt x="625051" y="482721"/>
                </a:lnTo>
                <a:cubicBezTo>
                  <a:pt x="640863" y="468910"/>
                  <a:pt x="657817" y="456432"/>
                  <a:pt x="674486" y="443668"/>
                </a:cubicBezTo>
                <a:cubicBezTo>
                  <a:pt x="695536" y="427666"/>
                  <a:pt x="718206" y="414522"/>
                  <a:pt x="740018" y="399568"/>
                </a:cubicBezTo>
                <a:cubicBezTo>
                  <a:pt x="750781" y="391947"/>
                  <a:pt x="762211" y="385185"/>
                  <a:pt x="773355" y="377565"/>
                </a:cubicBezTo>
                <a:cubicBezTo>
                  <a:pt x="784500" y="369945"/>
                  <a:pt x="795358" y="361658"/>
                  <a:pt x="806312" y="352990"/>
                </a:cubicBezTo>
                <a:lnTo>
                  <a:pt x="806979" y="350323"/>
                </a:lnTo>
                <a:cubicBezTo>
                  <a:pt x="816294" y="345570"/>
                  <a:pt x="825048" y="339789"/>
                  <a:pt x="833077" y="333083"/>
                </a:cubicBezTo>
                <a:lnTo>
                  <a:pt x="832220" y="333083"/>
                </a:lnTo>
                <a:cubicBezTo>
                  <a:pt x="841078" y="327654"/>
                  <a:pt x="850603" y="322224"/>
                  <a:pt x="860128" y="317081"/>
                </a:cubicBezTo>
                <a:lnTo>
                  <a:pt x="888703" y="302794"/>
                </a:lnTo>
                <a:lnTo>
                  <a:pt x="917278" y="288696"/>
                </a:lnTo>
                <a:lnTo>
                  <a:pt x="945853" y="276219"/>
                </a:lnTo>
                <a:lnTo>
                  <a:pt x="946327" y="276016"/>
                </a:lnTo>
                <a:lnTo>
                  <a:pt x="949435" y="271612"/>
                </a:lnTo>
                <a:lnTo>
                  <a:pt x="949530" y="271517"/>
                </a:lnTo>
                <a:lnTo>
                  <a:pt x="946330" y="276015"/>
                </a:lnTo>
                <a:lnTo>
                  <a:pt x="975190" y="263646"/>
                </a:lnTo>
                <a:cubicBezTo>
                  <a:pt x="985096" y="259836"/>
                  <a:pt x="995097" y="256121"/>
                  <a:pt x="1005765" y="252311"/>
                </a:cubicBezTo>
                <a:close/>
                <a:moveTo>
                  <a:pt x="882226" y="252024"/>
                </a:moveTo>
                <a:lnTo>
                  <a:pt x="830696" y="277837"/>
                </a:lnTo>
                <a:lnTo>
                  <a:pt x="797454" y="295839"/>
                </a:lnTo>
                <a:lnTo>
                  <a:pt x="830315" y="277837"/>
                </a:lnTo>
                <a:close/>
                <a:moveTo>
                  <a:pt x="1771957" y="251358"/>
                </a:moveTo>
                <a:cubicBezTo>
                  <a:pt x="1779672" y="253835"/>
                  <a:pt x="1788149" y="256597"/>
                  <a:pt x="1794912" y="258978"/>
                </a:cubicBezTo>
                <a:lnTo>
                  <a:pt x="1798532" y="259836"/>
                </a:lnTo>
                <a:lnTo>
                  <a:pt x="1794817" y="258978"/>
                </a:lnTo>
                <a:cubicBezTo>
                  <a:pt x="1788149" y="256597"/>
                  <a:pt x="1779672" y="253835"/>
                  <a:pt x="1771957" y="251358"/>
                </a:cubicBezTo>
                <a:close/>
                <a:moveTo>
                  <a:pt x="976334" y="244881"/>
                </a:moveTo>
                <a:cubicBezTo>
                  <a:pt x="982334" y="244310"/>
                  <a:pt x="945854" y="262312"/>
                  <a:pt x="927566" y="272789"/>
                </a:cubicBezTo>
                <a:cubicBezTo>
                  <a:pt x="945854" y="262407"/>
                  <a:pt x="982334" y="244214"/>
                  <a:pt x="976334" y="244881"/>
                </a:cubicBezTo>
                <a:close/>
                <a:moveTo>
                  <a:pt x="1009195" y="244500"/>
                </a:moveTo>
                <a:cubicBezTo>
                  <a:pt x="1001098" y="249453"/>
                  <a:pt x="974047" y="259740"/>
                  <a:pt x="949854" y="271266"/>
                </a:cubicBezTo>
                <a:cubicBezTo>
                  <a:pt x="973571" y="259835"/>
                  <a:pt x="1000622" y="249453"/>
                  <a:pt x="1009195" y="244500"/>
                </a:cubicBezTo>
                <a:close/>
                <a:moveTo>
                  <a:pt x="2093521" y="230403"/>
                </a:moveTo>
                <a:lnTo>
                  <a:pt x="2091711" y="232022"/>
                </a:lnTo>
                <a:cubicBezTo>
                  <a:pt x="2100760" y="237357"/>
                  <a:pt x="2109904" y="241738"/>
                  <a:pt x="2118857" y="246882"/>
                </a:cubicBezTo>
                <a:cubicBezTo>
                  <a:pt x="2109904" y="241547"/>
                  <a:pt x="2101141" y="236976"/>
                  <a:pt x="2091616" y="232022"/>
                </a:cubicBezTo>
                <a:close/>
                <a:moveTo>
                  <a:pt x="2093996" y="222402"/>
                </a:moveTo>
                <a:cubicBezTo>
                  <a:pt x="2103902" y="226974"/>
                  <a:pt x="2114189" y="231260"/>
                  <a:pt x="2123714" y="236023"/>
                </a:cubicBezTo>
                <a:lnTo>
                  <a:pt x="2152766" y="250882"/>
                </a:lnTo>
                <a:lnTo>
                  <a:pt x="2123619" y="236023"/>
                </a:lnTo>
                <a:cubicBezTo>
                  <a:pt x="2113903" y="231260"/>
                  <a:pt x="2103521" y="226974"/>
                  <a:pt x="2093996" y="222402"/>
                </a:cubicBezTo>
                <a:close/>
                <a:moveTo>
                  <a:pt x="1113398" y="219830"/>
                </a:moveTo>
                <a:cubicBezTo>
                  <a:pt x="1114350" y="221164"/>
                  <a:pt x="1113588" y="222974"/>
                  <a:pt x="1119208" y="222974"/>
                </a:cubicBezTo>
                <a:cubicBezTo>
                  <a:pt x="1113588" y="223069"/>
                  <a:pt x="1114350" y="221164"/>
                  <a:pt x="1113398" y="219830"/>
                </a:cubicBezTo>
                <a:close/>
                <a:moveTo>
                  <a:pt x="1568979" y="218307"/>
                </a:moveTo>
                <a:cubicBezTo>
                  <a:pt x="1572408" y="219640"/>
                  <a:pt x="1575742" y="221736"/>
                  <a:pt x="1599554" y="221545"/>
                </a:cubicBezTo>
                <a:cubicBezTo>
                  <a:pt x="1589429" y="219878"/>
                  <a:pt x="1579228" y="218792"/>
                  <a:pt x="1568979" y="218307"/>
                </a:cubicBezTo>
                <a:close/>
                <a:moveTo>
                  <a:pt x="1270084" y="211924"/>
                </a:moveTo>
                <a:cubicBezTo>
                  <a:pt x="1257225" y="213924"/>
                  <a:pt x="1244843" y="215734"/>
                  <a:pt x="1231508" y="218306"/>
                </a:cubicBezTo>
                <a:lnTo>
                  <a:pt x="1231413" y="218306"/>
                </a:lnTo>
                <a:cubicBezTo>
                  <a:pt x="1244843" y="215734"/>
                  <a:pt x="1257225" y="213924"/>
                  <a:pt x="1270084" y="211924"/>
                </a:cubicBezTo>
                <a:close/>
                <a:moveTo>
                  <a:pt x="2076852" y="202780"/>
                </a:moveTo>
                <a:cubicBezTo>
                  <a:pt x="2092473" y="206971"/>
                  <a:pt x="2106189" y="210305"/>
                  <a:pt x="2119809" y="213544"/>
                </a:cubicBezTo>
                <a:cubicBezTo>
                  <a:pt x="2131906" y="218211"/>
                  <a:pt x="2140574" y="222402"/>
                  <a:pt x="2148384" y="225450"/>
                </a:cubicBezTo>
                <a:lnTo>
                  <a:pt x="2169911" y="233832"/>
                </a:lnTo>
                <a:cubicBezTo>
                  <a:pt x="2177055" y="236594"/>
                  <a:pt x="2184770" y="239261"/>
                  <a:pt x="2194295" y="243928"/>
                </a:cubicBezTo>
                <a:cubicBezTo>
                  <a:pt x="2203820" y="248596"/>
                  <a:pt x="2215345" y="254596"/>
                  <a:pt x="2230395" y="262978"/>
                </a:cubicBezTo>
                <a:lnTo>
                  <a:pt x="2255541" y="276789"/>
                </a:lnTo>
                <a:cubicBezTo>
                  <a:pt x="2263446" y="281171"/>
                  <a:pt x="2270971" y="286219"/>
                  <a:pt x="2278020" y="290696"/>
                </a:cubicBezTo>
                <a:cubicBezTo>
                  <a:pt x="2290631" y="298449"/>
                  <a:pt x="2302718" y="307003"/>
                  <a:pt x="2314215" y="316318"/>
                </a:cubicBezTo>
                <a:cubicBezTo>
                  <a:pt x="2325054" y="325529"/>
                  <a:pt x="2336408" y="334121"/>
                  <a:pt x="2348219" y="342036"/>
                </a:cubicBezTo>
                <a:lnTo>
                  <a:pt x="2367269" y="355561"/>
                </a:lnTo>
                <a:cubicBezTo>
                  <a:pt x="2372984" y="359657"/>
                  <a:pt x="2377556" y="363657"/>
                  <a:pt x="2381747" y="366991"/>
                </a:cubicBezTo>
                <a:cubicBezTo>
                  <a:pt x="2390510" y="373754"/>
                  <a:pt x="2395939" y="378897"/>
                  <a:pt x="2400035" y="382707"/>
                </a:cubicBezTo>
                <a:cubicBezTo>
                  <a:pt x="2408226" y="390518"/>
                  <a:pt x="2409560" y="393471"/>
                  <a:pt x="2410036" y="395947"/>
                </a:cubicBezTo>
                <a:cubicBezTo>
                  <a:pt x="2412646" y="400195"/>
                  <a:pt x="2415856" y="404044"/>
                  <a:pt x="2419561" y="407377"/>
                </a:cubicBezTo>
                <a:cubicBezTo>
                  <a:pt x="2356696" y="357161"/>
                  <a:pt x="2289792" y="312203"/>
                  <a:pt x="2219536" y="272980"/>
                </a:cubicBezTo>
                <a:lnTo>
                  <a:pt x="2219727" y="272980"/>
                </a:lnTo>
                <a:cubicBezTo>
                  <a:pt x="2173426" y="246976"/>
                  <a:pt x="2125734" y="223535"/>
                  <a:pt x="2076852" y="202780"/>
                </a:cubicBezTo>
                <a:close/>
                <a:moveTo>
                  <a:pt x="1632130" y="194970"/>
                </a:moveTo>
                <a:cubicBezTo>
                  <a:pt x="1642893" y="195351"/>
                  <a:pt x="1652418" y="196685"/>
                  <a:pt x="1661943" y="197447"/>
                </a:cubicBezTo>
                <a:lnTo>
                  <a:pt x="1688994" y="199637"/>
                </a:lnTo>
                <a:cubicBezTo>
                  <a:pt x="1706615" y="200685"/>
                  <a:pt x="1723284" y="202971"/>
                  <a:pt x="1741477" y="205448"/>
                </a:cubicBezTo>
                <a:cubicBezTo>
                  <a:pt x="1754431" y="207829"/>
                  <a:pt x="1766147" y="210020"/>
                  <a:pt x="1775672" y="212592"/>
                </a:cubicBezTo>
                <a:cubicBezTo>
                  <a:pt x="1785197" y="215163"/>
                  <a:pt x="1793293" y="217449"/>
                  <a:pt x="1800532" y="219735"/>
                </a:cubicBezTo>
                <a:cubicBezTo>
                  <a:pt x="1815105" y="224212"/>
                  <a:pt x="1826059" y="228117"/>
                  <a:pt x="1837584" y="232118"/>
                </a:cubicBezTo>
                <a:cubicBezTo>
                  <a:pt x="1842347" y="233546"/>
                  <a:pt x="1846538" y="234975"/>
                  <a:pt x="1850157" y="236213"/>
                </a:cubicBezTo>
                <a:cubicBezTo>
                  <a:pt x="1892448" y="248977"/>
                  <a:pt x="1885781" y="249549"/>
                  <a:pt x="1873398" y="248120"/>
                </a:cubicBezTo>
                <a:cubicBezTo>
                  <a:pt x="1866921" y="247358"/>
                  <a:pt x="1859777" y="246501"/>
                  <a:pt x="1851300" y="245072"/>
                </a:cubicBezTo>
                <a:cubicBezTo>
                  <a:pt x="1842823" y="243643"/>
                  <a:pt x="1833107" y="241738"/>
                  <a:pt x="1821296" y="239928"/>
                </a:cubicBezTo>
                <a:cubicBezTo>
                  <a:pt x="1797865" y="236118"/>
                  <a:pt x="1781006" y="232880"/>
                  <a:pt x="1769290" y="232499"/>
                </a:cubicBezTo>
                <a:cubicBezTo>
                  <a:pt x="1757574" y="232118"/>
                  <a:pt x="1752049" y="232975"/>
                  <a:pt x="1753192" y="235356"/>
                </a:cubicBezTo>
                <a:cubicBezTo>
                  <a:pt x="1716140" y="228879"/>
                  <a:pt x="1704043" y="228403"/>
                  <a:pt x="1704043" y="230784"/>
                </a:cubicBezTo>
                <a:cubicBezTo>
                  <a:pt x="1668134" y="226879"/>
                  <a:pt x="1671944" y="229736"/>
                  <a:pt x="1662991" y="230308"/>
                </a:cubicBezTo>
                <a:cubicBezTo>
                  <a:pt x="1659466" y="230594"/>
                  <a:pt x="1658323" y="231261"/>
                  <a:pt x="1654514" y="231261"/>
                </a:cubicBezTo>
                <a:cubicBezTo>
                  <a:pt x="1652608" y="231261"/>
                  <a:pt x="1650037" y="231642"/>
                  <a:pt x="1646131" y="231261"/>
                </a:cubicBezTo>
                <a:cubicBezTo>
                  <a:pt x="1642226" y="230879"/>
                  <a:pt x="1636988" y="229927"/>
                  <a:pt x="1629844" y="229927"/>
                </a:cubicBezTo>
                <a:lnTo>
                  <a:pt x="1601840" y="228117"/>
                </a:lnTo>
                <a:lnTo>
                  <a:pt x="1601704" y="228106"/>
                </a:lnTo>
                <a:lnTo>
                  <a:pt x="1575635" y="225938"/>
                </a:lnTo>
                <a:cubicBezTo>
                  <a:pt x="1570718" y="225760"/>
                  <a:pt x="1569027" y="226022"/>
                  <a:pt x="1568789" y="226403"/>
                </a:cubicBezTo>
                <a:cubicBezTo>
                  <a:pt x="1568312" y="227165"/>
                  <a:pt x="1573360" y="228308"/>
                  <a:pt x="1569550" y="228784"/>
                </a:cubicBezTo>
                <a:cubicBezTo>
                  <a:pt x="1579933" y="228784"/>
                  <a:pt x="1590220" y="228784"/>
                  <a:pt x="1600602" y="228784"/>
                </a:cubicBezTo>
                <a:cubicBezTo>
                  <a:pt x="1597459" y="230308"/>
                  <a:pt x="1607555" y="233070"/>
                  <a:pt x="1569455" y="230879"/>
                </a:cubicBezTo>
                <a:cubicBezTo>
                  <a:pt x="1538785" y="231546"/>
                  <a:pt x="1508209" y="230784"/>
                  <a:pt x="1477730" y="233356"/>
                </a:cubicBezTo>
                <a:cubicBezTo>
                  <a:pt x="1462775" y="233461"/>
                  <a:pt x="1447830" y="234347"/>
                  <a:pt x="1432962" y="236023"/>
                </a:cubicBezTo>
                <a:cubicBezTo>
                  <a:pt x="1397148" y="239357"/>
                  <a:pt x="1378955" y="236404"/>
                  <a:pt x="1341903" y="242405"/>
                </a:cubicBezTo>
                <a:lnTo>
                  <a:pt x="1315995" y="244024"/>
                </a:lnTo>
                <a:cubicBezTo>
                  <a:pt x="1306470" y="244595"/>
                  <a:pt x="1296945" y="246310"/>
                  <a:pt x="1287420" y="247644"/>
                </a:cubicBezTo>
                <a:cubicBezTo>
                  <a:pt x="1265360" y="250511"/>
                  <a:pt x="1243481" y="254616"/>
                  <a:pt x="1221888" y="259931"/>
                </a:cubicBezTo>
                <a:lnTo>
                  <a:pt x="1209410" y="268694"/>
                </a:lnTo>
                <a:lnTo>
                  <a:pt x="1209982" y="270694"/>
                </a:lnTo>
                <a:lnTo>
                  <a:pt x="1209029" y="274218"/>
                </a:lnTo>
                <a:lnTo>
                  <a:pt x="1190646" y="278790"/>
                </a:lnTo>
                <a:cubicBezTo>
                  <a:pt x="1184550" y="280314"/>
                  <a:pt x="1178549" y="282314"/>
                  <a:pt x="1172548" y="284124"/>
                </a:cubicBezTo>
                <a:lnTo>
                  <a:pt x="1136353" y="294983"/>
                </a:lnTo>
                <a:cubicBezTo>
                  <a:pt x="1125685" y="296221"/>
                  <a:pt x="1115494" y="298697"/>
                  <a:pt x="1104921" y="300603"/>
                </a:cubicBezTo>
                <a:lnTo>
                  <a:pt x="1104254" y="297174"/>
                </a:lnTo>
                <a:cubicBezTo>
                  <a:pt x="1124066" y="287839"/>
                  <a:pt x="1144735" y="280600"/>
                  <a:pt x="1152641" y="275647"/>
                </a:cubicBezTo>
                <a:lnTo>
                  <a:pt x="1179311" y="268027"/>
                </a:lnTo>
                <a:cubicBezTo>
                  <a:pt x="1188265" y="265455"/>
                  <a:pt x="1197409" y="263741"/>
                  <a:pt x="1206362" y="261550"/>
                </a:cubicBezTo>
                <a:cubicBezTo>
                  <a:pt x="1201695" y="260883"/>
                  <a:pt x="1206839" y="258407"/>
                  <a:pt x="1217697" y="254883"/>
                </a:cubicBezTo>
                <a:cubicBezTo>
                  <a:pt x="1232851" y="249882"/>
                  <a:pt x="1248310" y="245872"/>
                  <a:pt x="1263989" y="242881"/>
                </a:cubicBezTo>
                <a:cubicBezTo>
                  <a:pt x="1279800" y="239643"/>
                  <a:pt x="1293802" y="236595"/>
                  <a:pt x="1304565" y="233928"/>
                </a:cubicBezTo>
                <a:cubicBezTo>
                  <a:pt x="1311747" y="232803"/>
                  <a:pt x="1318786" y="230851"/>
                  <a:pt x="1325520" y="228117"/>
                </a:cubicBezTo>
                <a:cubicBezTo>
                  <a:pt x="1317995" y="229260"/>
                  <a:pt x="1310375" y="229736"/>
                  <a:pt x="1302946" y="231356"/>
                </a:cubicBezTo>
                <a:cubicBezTo>
                  <a:pt x="1288658" y="233546"/>
                  <a:pt x="1271418" y="237737"/>
                  <a:pt x="1256083" y="240881"/>
                </a:cubicBezTo>
                <a:lnTo>
                  <a:pt x="1235032" y="245072"/>
                </a:lnTo>
                <a:cubicBezTo>
                  <a:pt x="1230156" y="246167"/>
                  <a:pt x="1225146" y="246491"/>
                  <a:pt x="1220173" y="246024"/>
                </a:cubicBezTo>
                <a:cubicBezTo>
                  <a:pt x="1215030" y="245262"/>
                  <a:pt x="1217221" y="242976"/>
                  <a:pt x="1228841" y="239071"/>
                </a:cubicBezTo>
                <a:cubicBezTo>
                  <a:pt x="1250101" y="232813"/>
                  <a:pt x="1271780" y="228070"/>
                  <a:pt x="1293706" y="224879"/>
                </a:cubicBezTo>
                <a:cubicBezTo>
                  <a:pt x="1298755" y="224021"/>
                  <a:pt x="1303803" y="222974"/>
                  <a:pt x="1308851" y="222212"/>
                </a:cubicBezTo>
                <a:lnTo>
                  <a:pt x="1323805" y="221354"/>
                </a:lnTo>
                <a:lnTo>
                  <a:pt x="1323866" y="221392"/>
                </a:lnTo>
                <a:lnTo>
                  <a:pt x="1325615" y="222497"/>
                </a:lnTo>
                <a:lnTo>
                  <a:pt x="1326377" y="224212"/>
                </a:lnTo>
                <a:lnTo>
                  <a:pt x="1337998" y="226212"/>
                </a:lnTo>
                <a:lnTo>
                  <a:pt x="1354381" y="224021"/>
                </a:lnTo>
                <a:lnTo>
                  <a:pt x="1355047" y="220783"/>
                </a:lnTo>
                <a:cubicBezTo>
                  <a:pt x="1374764" y="217735"/>
                  <a:pt x="1394767" y="216878"/>
                  <a:pt x="1414674" y="215068"/>
                </a:cubicBezTo>
                <a:lnTo>
                  <a:pt x="1400767" y="219545"/>
                </a:lnTo>
                <a:cubicBezTo>
                  <a:pt x="1412578" y="219164"/>
                  <a:pt x="1425056" y="218497"/>
                  <a:pt x="1437820" y="217735"/>
                </a:cubicBezTo>
                <a:lnTo>
                  <a:pt x="1477253" y="216878"/>
                </a:lnTo>
                <a:cubicBezTo>
                  <a:pt x="1503037" y="215963"/>
                  <a:pt x="1528860" y="216411"/>
                  <a:pt x="1554596" y="218211"/>
                </a:cubicBezTo>
                <a:lnTo>
                  <a:pt x="1538404" y="213639"/>
                </a:lnTo>
                <a:cubicBezTo>
                  <a:pt x="1544090" y="214154"/>
                  <a:pt x="1549834" y="213506"/>
                  <a:pt x="1555263" y="211734"/>
                </a:cubicBezTo>
                <a:lnTo>
                  <a:pt x="1538975" y="204971"/>
                </a:lnTo>
                <a:cubicBezTo>
                  <a:pt x="1553453" y="205543"/>
                  <a:pt x="1564978" y="205543"/>
                  <a:pt x="1573456" y="205543"/>
                </a:cubicBezTo>
                <a:cubicBezTo>
                  <a:pt x="1581933" y="205543"/>
                  <a:pt x="1588219" y="205543"/>
                  <a:pt x="1592506" y="205543"/>
                </a:cubicBezTo>
                <a:cubicBezTo>
                  <a:pt x="1601173" y="205162"/>
                  <a:pt x="1602412" y="203924"/>
                  <a:pt x="1601173" y="202209"/>
                </a:cubicBezTo>
                <a:lnTo>
                  <a:pt x="1633939" y="203447"/>
                </a:lnTo>
                <a:cubicBezTo>
                  <a:pt x="1653942" y="205638"/>
                  <a:pt x="1666229" y="206972"/>
                  <a:pt x="1676992" y="207638"/>
                </a:cubicBezTo>
                <a:cubicBezTo>
                  <a:pt x="1687756" y="208305"/>
                  <a:pt x="1696709" y="208305"/>
                  <a:pt x="1709758" y="209734"/>
                </a:cubicBezTo>
                <a:cubicBezTo>
                  <a:pt x="1713854" y="206781"/>
                  <a:pt x="1683565" y="203067"/>
                  <a:pt x="1650703" y="199066"/>
                </a:cubicBezTo>
                <a:cubicBezTo>
                  <a:pt x="1644607" y="197447"/>
                  <a:pt x="1638416" y="196113"/>
                  <a:pt x="1632130" y="194970"/>
                </a:cubicBezTo>
                <a:close/>
                <a:moveTo>
                  <a:pt x="1555834" y="191256"/>
                </a:moveTo>
                <a:lnTo>
                  <a:pt x="1555929" y="191256"/>
                </a:lnTo>
                <a:cubicBezTo>
                  <a:pt x="1546862" y="193408"/>
                  <a:pt x="1537518" y="194218"/>
                  <a:pt x="1528212" y="193637"/>
                </a:cubicBezTo>
                <a:cubicBezTo>
                  <a:pt x="1537489" y="194218"/>
                  <a:pt x="1546795" y="193418"/>
                  <a:pt x="1555834" y="191256"/>
                </a:cubicBezTo>
                <a:close/>
                <a:moveTo>
                  <a:pt x="751067" y="188398"/>
                </a:moveTo>
                <a:cubicBezTo>
                  <a:pt x="758687" y="185349"/>
                  <a:pt x="746590" y="193446"/>
                  <a:pt x="728778" y="204399"/>
                </a:cubicBezTo>
                <a:cubicBezTo>
                  <a:pt x="719920" y="209638"/>
                  <a:pt x="709728" y="216306"/>
                  <a:pt x="700203" y="222878"/>
                </a:cubicBezTo>
                <a:lnTo>
                  <a:pt x="673629" y="240785"/>
                </a:lnTo>
                <a:lnTo>
                  <a:pt x="654579" y="253739"/>
                </a:lnTo>
                <a:lnTo>
                  <a:pt x="636767" y="267455"/>
                </a:lnTo>
                <a:lnTo>
                  <a:pt x="629052" y="268026"/>
                </a:lnTo>
                <a:lnTo>
                  <a:pt x="643244" y="254882"/>
                </a:lnTo>
                <a:cubicBezTo>
                  <a:pt x="652197" y="248119"/>
                  <a:pt x="662865" y="241357"/>
                  <a:pt x="673629" y="234213"/>
                </a:cubicBezTo>
                <a:lnTo>
                  <a:pt x="705823" y="213448"/>
                </a:lnTo>
                <a:cubicBezTo>
                  <a:pt x="720235" y="203942"/>
                  <a:pt x="735360" y="195560"/>
                  <a:pt x="751067" y="188398"/>
                </a:cubicBezTo>
                <a:close/>
                <a:moveTo>
                  <a:pt x="1696995" y="187255"/>
                </a:moveTo>
                <a:lnTo>
                  <a:pt x="1721229" y="190195"/>
                </a:lnTo>
                <a:lnTo>
                  <a:pt x="1721200" y="190196"/>
                </a:lnTo>
                <a:cubicBezTo>
                  <a:pt x="1715354" y="189636"/>
                  <a:pt x="1707092" y="188541"/>
                  <a:pt x="1696995" y="187255"/>
                </a:cubicBezTo>
                <a:close/>
                <a:moveTo>
                  <a:pt x="2000366" y="184492"/>
                </a:moveTo>
                <a:lnTo>
                  <a:pt x="2005795" y="186588"/>
                </a:lnTo>
                <a:lnTo>
                  <a:pt x="2030179" y="196113"/>
                </a:lnTo>
                <a:lnTo>
                  <a:pt x="2005700" y="186588"/>
                </a:lnTo>
                <a:close/>
                <a:moveTo>
                  <a:pt x="1578504" y="183635"/>
                </a:moveTo>
                <a:cubicBezTo>
                  <a:pt x="1598030" y="186207"/>
                  <a:pt x="1616604" y="189255"/>
                  <a:pt x="1616604" y="191351"/>
                </a:cubicBezTo>
                <a:cubicBezTo>
                  <a:pt x="1616604" y="189445"/>
                  <a:pt x="1598125" y="186398"/>
                  <a:pt x="1578504" y="183635"/>
                </a:cubicBezTo>
                <a:close/>
                <a:moveTo>
                  <a:pt x="1255701" y="181825"/>
                </a:moveTo>
                <a:cubicBezTo>
                  <a:pt x="1169376" y="193931"/>
                  <a:pt x="1085080" y="217639"/>
                  <a:pt x="1005099" y="252310"/>
                </a:cubicBezTo>
                <a:cubicBezTo>
                  <a:pt x="1085071" y="217620"/>
                  <a:pt x="1169367" y="193912"/>
                  <a:pt x="1255701" y="181825"/>
                </a:cubicBezTo>
                <a:close/>
                <a:moveTo>
                  <a:pt x="1586791" y="178491"/>
                </a:moveTo>
                <a:lnTo>
                  <a:pt x="1585934" y="179349"/>
                </a:lnTo>
                <a:cubicBezTo>
                  <a:pt x="1580695" y="180492"/>
                  <a:pt x="1575456" y="181349"/>
                  <a:pt x="1570313" y="182778"/>
                </a:cubicBezTo>
                <a:cubicBezTo>
                  <a:pt x="1575456" y="181349"/>
                  <a:pt x="1580695" y="180492"/>
                  <a:pt x="1585838" y="179349"/>
                </a:cubicBezTo>
                <a:close/>
                <a:moveTo>
                  <a:pt x="1980078" y="177445"/>
                </a:moveTo>
                <a:lnTo>
                  <a:pt x="1980430" y="177542"/>
                </a:lnTo>
                <a:lnTo>
                  <a:pt x="1983698" y="178778"/>
                </a:lnTo>
                <a:close/>
                <a:moveTo>
                  <a:pt x="1088157" y="174110"/>
                </a:moveTo>
                <a:cubicBezTo>
                  <a:pt x="1083575" y="176939"/>
                  <a:pt x="1078689" y="179244"/>
                  <a:pt x="1073584" y="180968"/>
                </a:cubicBezTo>
                <a:lnTo>
                  <a:pt x="1041580" y="193827"/>
                </a:lnTo>
                <a:lnTo>
                  <a:pt x="1073584" y="180873"/>
                </a:lnTo>
                <a:cubicBezTo>
                  <a:pt x="1078689" y="179206"/>
                  <a:pt x="1083585" y="176930"/>
                  <a:pt x="1088157" y="174110"/>
                </a:cubicBezTo>
                <a:close/>
                <a:moveTo>
                  <a:pt x="1930358" y="163538"/>
                </a:moveTo>
                <a:lnTo>
                  <a:pt x="1937120" y="163538"/>
                </a:lnTo>
                <a:cubicBezTo>
                  <a:pt x="1939025" y="165157"/>
                  <a:pt x="1935882" y="164681"/>
                  <a:pt x="1930358" y="163538"/>
                </a:cubicBezTo>
                <a:close/>
                <a:moveTo>
                  <a:pt x="866224" y="159156"/>
                </a:moveTo>
                <a:cubicBezTo>
                  <a:pt x="842983" y="170491"/>
                  <a:pt x="819361" y="183064"/>
                  <a:pt x="795358" y="195256"/>
                </a:cubicBezTo>
                <a:cubicBezTo>
                  <a:pt x="795358" y="194541"/>
                  <a:pt x="794382" y="194303"/>
                  <a:pt x="791810" y="195041"/>
                </a:cubicBezTo>
                <a:lnTo>
                  <a:pt x="791789" y="195050"/>
                </a:lnTo>
                <a:lnTo>
                  <a:pt x="791632" y="195041"/>
                </a:lnTo>
                <a:cubicBezTo>
                  <a:pt x="789120" y="195779"/>
                  <a:pt x="785072" y="197494"/>
                  <a:pt x="778690" y="200685"/>
                </a:cubicBezTo>
                <a:lnTo>
                  <a:pt x="791789" y="195050"/>
                </a:lnTo>
                <a:lnTo>
                  <a:pt x="795358" y="195256"/>
                </a:lnTo>
                <a:lnTo>
                  <a:pt x="795454" y="195256"/>
                </a:lnTo>
                <a:cubicBezTo>
                  <a:pt x="819457" y="183064"/>
                  <a:pt x="843460" y="170491"/>
                  <a:pt x="866224" y="159156"/>
                </a:cubicBezTo>
                <a:close/>
                <a:moveTo>
                  <a:pt x="1872254" y="150869"/>
                </a:moveTo>
                <a:cubicBezTo>
                  <a:pt x="1867492" y="150869"/>
                  <a:pt x="1870730" y="153251"/>
                  <a:pt x="1870254" y="154489"/>
                </a:cubicBezTo>
                <a:cubicBezTo>
                  <a:pt x="1871588" y="155536"/>
                  <a:pt x="1870730" y="156108"/>
                  <a:pt x="1873683" y="157632"/>
                </a:cubicBezTo>
                <a:cubicBezTo>
                  <a:pt x="1870730" y="156108"/>
                  <a:pt x="1871588" y="155536"/>
                  <a:pt x="1870159" y="154489"/>
                </a:cubicBezTo>
                <a:cubicBezTo>
                  <a:pt x="1870730" y="153251"/>
                  <a:pt x="1867492" y="150869"/>
                  <a:pt x="1872254" y="150869"/>
                </a:cubicBezTo>
                <a:close/>
                <a:moveTo>
                  <a:pt x="1693185" y="140677"/>
                </a:moveTo>
                <a:cubicBezTo>
                  <a:pt x="1700805" y="142963"/>
                  <a:pt x="1724237" y="146106"/>
                  <a:pt x="1750335" y="151250"/>
                </a:cubicBezTo>
                <a:cubicBezTo>
                  <a:pt x="1724046" y="146106"/>
                  <a:pt x="1700615" y="142963"/>
                  <a:pt x="1693185" y="140677"/>
                </a:cubicBezTo>
                <a:close/>
                <a:moveTo>
                  <a:pt x="1750488" y="123880"/>
                </a:moveTo>
                <a:lnTo>
                  <a:pt x="1757060" y="125309"/>
                </a:lnTo>
                <a:lnTo>
                  <a:pt x="1756774" y="125309"/>
                </a:lnTo>
                <a:close/>
                <a:moveTo>
                  <a:pt x="1570599" y="122865"/>
                </a:moveTo>
                <a:lnTo>
                  <a:pt x="1573551" y="130676"/>
                </a:lnTo>
                <a:lnTo>
                  <a:pt x="1523259" y="132581"/>
                </a:lnTo>
                <a:cubicBezTo>
                  <a:pt x="1436963" y="137439"/>
                  <a:pt x="1435534" y="145725"/>
                  <a:pt x="1402863" y="154203"/>
                </a:cubicBezTo>
                <a:cubicBezTo>
                  <a:pt x="1394862" y="156679"/>
                  <a:pt x="1422009" y="155060"/>
                  <a:pt x="1438296" y="154203"/>
                </a:cubicBezTo>
                <a:cubicBezTo>
                  <a:pt x="1461252" y="153726"/>
                  <a:pt x="1484588" y="152488"/>
                  <a:pt x="1507829" y="151821"/>
                </a:cubicBezTo>
                <a:cubicBezTo>
                  <a:pt x="1519640" y="153345"/>
                  <a:pt x="1538023" y="153631"/>
                  <a:pt x="1555454" y="154107"/>
                </a:cubicBezTo>
                <a:cubicBezTo>
                  <a:pt x="1565550" y="150297"/>
                  <a:pt x="1619081" y="156774"/>
                  <a:pt x="1639274" y="156298"/>
                </a:cubicBezTo>
                <a:cubicBezTo>
                  <a:pt x="1628111" y="153593"/>
                  <a:pt x="1616738" y="151907"/>
                  <a:pt x="1605269" y="151250"/>
                </a:cubicBezTo>
                <a:lnTo>
                  <a:pt x="1580790" y="148964"/>
                </a:lnTo>
                <a:cubicBezTo>
                  <a:pt x="1572503" y="148202"/>
                  <a:pt x="1564312" y="148202"/>
                  <a:pt x="1557073" y="147630"/>
                </a:cubicBezTo>
                <a:cubicBezTo>
                  <a:pt x="1523640" y="144487"/>
                  <a:pt x="1514306" y="142201"/>
                  <a:pt x="1563169" y="141344"/>
                </a:cubicBezTo>
                <a:lnTo>
                  <a:pt x="1578504" y="141344"/>
                </a:lnTo>
                <a:lnTo>
                  <a:pt x="1592125" y="141344"/>
                </a:lnTo>
                <a:cubicBezTo>
                  <a:pt x="1597049" y="141658"/>
                  <a:pt x="1602003" y="141210"/>
                  <a:pt x="1606794" y="140010"/>
                </a:cubicBezTo>
                <a:cubicBezTo>
                  <a:pt x="1622986" y="141439"/>
                  <a:pt x="1639274" y="142106"/>
                  <a:pt x="1655466" y="144201"/>
                </a:cubicBezTo>
                <a:lnTo>
                  <a:pt x="1686518" y="148011"/>
                </a:lnTo>
                <a:cubicBezTo>
                  <a:pt x="1697186" y="148583"/>
                  <a:pt x="1707854" y="149059"/>
                  <a:pt x="1718522" y="149916"/>
                </a:cubicBezTo>
                <a:cubicBezTo>
                  <a:pt x="1740810" y="153726"/>
                  <a:pt x="1751193" y="154964"/>
                  <a:pt x="1750335" y="153250"/>
                </a:cubicBezTo>
                <a:lnTo>
                  <a:pt x="1750335" y="151250"/>
                </a:lnTo>
                <a:cubicBezTo>
                  <a:pt x="1783482" y="156107"/>
                  <a:pt x="1815582" y="166299"/>
                  <a:pt x="1848443" y="172110"/>
                </a:cubicBezTo>
                <a:lnTo>
                  <a:pt x="1848538" y="169633"/>
                </a:lnTo>
                <a:lnTo>
                  <a:pt x="1832536" y="163632"/>
                </a:lnTo>
                <a:cubicBezTo>
                  <a:pt x="1808724" y="158013"/>
                  <a:pt x="1786054" y="153060"/>
                  <a:pt x="1762432" y="149345"/>
                </a:cubicBezTo>
                <a:cubicBezTo>
                  <a:pt x="1738810" y="145630"/>
                  <a:pt x="1715855" y="141248"/>
                  <a:pt x="1691185" y="138201"/>
                </a:cubicBezTo>
                <a:lnTo>
                  <a:pt x="1688613" y="134772"/>
                </a:lnTo>
                <a:cubicBezTo>
                  <a:pt x="1686708" y="133247"/>
                  <a:pt x="1679184" y="131438"/>
                  <a:pt x="1657562" y="128866"/>
                </a:cubicBezTo>
                <a:lnTo>
                  <a:pt x="1654895" y="129342"/>
                </a:lnTo>
                <a:lnTo>
                  <a:pt x="1612889" y="125342"/>
                </a:lnTo>
                <a:cubicBezTo>
                  <a:pt x="1598859" y="123656"/>
                  <a:pt x="1584734" y="122827"/>
                  <a:pt x="1570599" y="122865"/>
                </a:cubicBezTo>
                <a:close/>
                <a:moveTo>
                  <a:pt x="1274846" y="113912"/>
                </a:moveTo>
                <a:cubicBezTo>
                  <a:pt x="1265321" y="115532"/>
                  <a:pt x="1253987" y="117722"/>
                  <a:pt x="1250177" y="117722"/>
                </a:cubicBezTo>
                <a:cubicBezTo>
                  <a:pt x="1253987" y="117532"/>
                  <a:pt x="1265321" y="115532"/>
                  <a:pt x="1274846" y="113912"/>
                </a:cubicBezTo>
                <a:close/>
                <a:moveTo>
                  <a:pt x="1386153" y="109652"/>
                </a:moveTo>
                <a:lnTo>
                  <a:pt x="1386515" y="109697"/>
                </a:lnTo>
                <a:cubicBezTo>
                  <a:pt x="1387218" y="110293"/>
                  <a:pt x="1385241" y="111150"/>
                  <a:pt x="1379431" y="112388"/>
                </a:cubicBezTo>
                <a:lnTo>
                  <a:pt x="1379335" y="112388"/>
                </a:lnTo>
                <a:close/>
                <a:moveTo>
                  <a:pt x="1361714" y="108673"/>
                </a:moveTo>
                <a:cubicBezTo>
                  <a:pt x="1352428" y="108959"/>
                  <a:pt x="1342070" y="109483"/>
                  <a:pt x="1334164" y="109673"/>
                </a:cubicBezTo>
                <a:lnTo>
                  <a:pt x="1333969" y="109673"/>
                </a:lnTo>
                <a:close/>
                <a:moveTo>
                  <a:pt x="1321328" y="108673"/>
                </a:moveTo>
                <a:cubicBezTo>
                  <a:pt x="1321067" y="109197"/>
                  <a:pt x="1322299" y="109495"/>
                  <a:pt x="1324585" y="109638"/>
                </a:cubicBezTo>
                <a:lnTo>
                  <a:pt x="1333969" y="109673"/>
                </a:lnTo>
                <a:lnTo>
                  <a:pt x="1333949" y="109673"/>
                </a:lnTo>
                <a:cubicBezTo>
                  <a:pt x="1326044" y="109864"/>
                  <a:pt x="1320662" y="109721"/>
                  <a:pt x="1321328" y="108673"/>
                </a:cubicBezTo>
                <a:close/>
                <a:moveTo>
                  <a:pt x="1377526" y="108578"/>
                </a:moveTo>
                <a:cubicBezTo>
                  <a:pt x="1382289" y="108578"/>
                  <a:pt x="1385670" y="108911"/>
                  <a:pt x="1386396" y="109555"/>
                </a:cubicBezTo>
                <a:lnTo>
                  <a:pt x="1386153" y="109652"/>
                </a:lnTo>
                <a:close/>
                <a:moveTo>
                  <a:pt x="1489731" y="108006"/>
                </a:moveTo>
                <a:cubicBezTo>
                  <a:pt x="1496970" y="110673"/>
                  <a:pt x="1538404" y="112769"/>
                  <a:pt x="1579743" y="113912"/>
                </a:cubicBezTo>
                <a:cubicBezTo>
                  <a:pt x="1601555" y="115436"/>
                  <a:pt x="1626034" y="117246"/>
                  <a:pt x="1646418" y="118389"/>
                </a:cubicBezTo>
                <a:cubicBezTo>
                  <a:pt x="1660486" y="120360"/>
                  <a:pt x="1674716" y="120903"/>
                  <a:pt x="1688899" y="120008"/>
                </a:cubicBezTo>
                <a:cubicBezTo>
                  <a:pt x="1716712" y="122294"/>
                  <a:pt x="1744239" y="126961"/>
                  <a:pt x="1771767" y="131247"/>
                </a:cubicBezTo>
                <a:lnTo>
                  <a:pt x="1787959" y="134010"/>
                </a:lnTo>
                <a:lnTo>
                  <a:pt x="1837584" y="146487"/>
                </a:lnTo>
                <a:cubicBezTo>
                  <a:pt x="1845395" y="148297"/>
                  <a:pt x="1853396" y="150012"/>
                  <a:pt x="1861206" y="152107"/>
                </a:cubicBezTo>
                <a:cubicBezTo>
                  <a:pt x="1853396" y="150012"/>
                  <a:pt x="1845395" y="148297"/>
                  <a:pt x="1837489" y="146487"/>
                </a:cubicBezTo>
                <a:cubicBezTo>
                  <a:pt x="1838346" y="148106"/>
                  <a:pt x="1842823" y="150869"/>
                  <a:pt x="1811010" y="143915"/>
                </a:cubicBezTo>
                <a:cubicBezTo>
                  <a:pt x="1804723" y="143535"/>
                  <a:pt x="1797675" y="142582"/>
                  <a:pt x="1788721" y="141725"/>
                </a:cubicBezTo>
                <a:cubicBezTo>
                  <a:pt x="1779768" y="140868"/>
                  <a:pt x="1768814" y="139915"/>
                  <a:pt x="1754717" y="138010"/>
                </a:cubicBezTo>
                <a:cubicBezTo>
                  <a:pt x="1758051" y="139725"/>
                  <a:pt x="1734428" y="136677"/>
                  <a:pt x="1753478" y="141153"/>
                </a:cubicBezTo>
                <a:lnTo>
                  <a:pt x="1786054" y="145821"/>
                </a:lnTo>
                <a:lnTo>
                  <a:pt x="1818249" y="152012"/>
                </a:lnTo>
                <a:cubicBezTo>
                  <a:pt x="1836994" y="155727"/>
                  <a:pt x="1855501" y="160527"/>
                  <a:pt x="1873684" y="166395"/>
                </a:cubicBezTo>
                <a:cubicBezTo>
                  <a:pt x="1891877" y="172586"/>
                  <a:pt x="1909974" y="177063"/>
                  <a:pt x="1929024" y="182111"/>
                </a:cubicBezTo>
                <a:cubicBezTo>
                  <a:pt x="1955504" y="191255"/>
                  <a:pt x="1974839" y="196779"/>
                  <a:pt x="1990651" y="201732"/>
                </a:cubicBezTo>
                <a:cubicBezTo>
                  <a:pt x="2006462" y="206685"/>
                  <a:pt x="2017988" y="209829"/>
                  <a:pt x="2028751" y="212591"/>
                </a:cubicBezTo>
                <a:cubicBezTo>
                  <a:pt x="2050849" y="220782"/>
                  <a:pt x="2066089" y="227164"/>
                  <a:pt x="2079424" y="232212"/>
                </a:cubicBezTo>
                <a:cubicBezTo>
                  <a:pt x="2092759" y="237261"/>
                  <a:pt x="2104379" y="241261"/>
                  <a:pt x="2118095" y="246786"/>
                </a:cubicBezTo>
                <a:cubicBezTo>
                  <a:pt x="2132945" y="254015"/>
                  <a:pt x="2147299" y="262216"/>
                  <a:pt x="2161053" y="271360"/>
                </a:cubicBezTo>
                <a:cubicBezTo>
                  <a:pt x="2165816" y="274884"/>
                  <a:pt x="2170483" y="277932"/>
                  <a:pt x="2175341" y="280885"/>
                </a:cubicBezTo>
                <a:cubicBezTo>
                  <a:pt x="2180103" y="283933"/>
                  <a:pt x="2184961" y="286790"/>
                  <a:pt x="2189914" y="289457"/>
                </a:cubicBezTo>
                <a:cubicBezTo>
                  <a:pt x="2199725" y="294792"/>
                  <a:pt x="2209917" y="299554"/>
                  <a:pt x="2219918" y="304317"/>
                </a:cubicBezTo>
                <a:lnTo>
                  <a:pt x="2233158" y="311746"/>
                </a:lnTo>
                <a:lnTo>
                  <a:pt x="2243635" y="318318"/>
                </a:lnTo>
                <a:cubicBezTo>
                  <a:pt x="2249731" y="322605"/>
                  <a:pt x="2254303" y="325748"/>
                  <a:pt x="2257161" y="327843"/>
                </a:cubicBezTo>
                <a:cubicBezTo>
                  <a:pt x="2262971" y="332225"/>
                  <a:pt x="2262113" y="332796"/>
                  <a:pt x="2254303" y="329367"/>
                </a:cubicBezTo>
                <a:lnTo>
                  <a:pt x="2231443" y="319176"/>
                </a:lnTo>
                <a:lnTo>
                  <a:pt x="2207440" y="309651"/>
                </a:lnTo>
                <a:lnTo>
                  <a:pt x="2161402" y="291525"/>
                </a:lnTo>
                <a:lnTo>
                  <a:pt x="2159053" y="290601"/>
                </a:lnTo>
                <a:cubicBezTo>
                  <a:pt x="2128383" y="275837"/>
                  <a:pt x="2134860" y="282409"/>
                  <a:pt x="2118286" y="275837"/>
                </a:cubicBezTo>
                <a:cubicBezTo>
                  <a:pt x="2112380" y="272884"/>
                  <a:pt x="2107332" y="270312"/>
                  <a:pt x="2102855" y="268407"/>
                </a:cubicBezTo>
                <a:cubicBezTo>
                  <a:pt x="2099274" y="266883"/>
                  <a:pt x="2095617" y="265550"/>
                  <a:pt x="2091902" y="264407"/>
                </a:cubicBezTo>
                <a:lnTo>
                  <a:pt x="2047420" y="245357"/>
                </a:lnTo>
                <a:cubicBezTo>
                  <a:pt x="2024655" y="235356"/>
                  <a:pt x="2005796" y="228783"/>
                  <a:pt x="1988936" y="222782"/>
                </a:cubicBezTo>
                <a:cubicBezTo>
                  <a:pt x="1980459" y="219639"/>
                  <a:pt x="1972268" y="217353"/>
                  <a:pt x="1964171" y="215163"/>
                </a:cubicBezTo>
                <a:lnTo>
                  <a:pt x="1939978" y="208305"/>
                </a:lnTo>
                <a:cubicBezTo>
                  <a:pt x="1929948" y="205409"/>
                  <a:pt x="1920347" y="201208"/>
                  <a:pt x="1911403" y="195827"/>
                </a:cubicBezTo>
                <a:cubicBezTo>
                  <a:pt x="1901078" y="190188"/>
                  <a:pt x="1889972" y="186111"/>
                  <a:pt x="1878446" y="183730"/>
                </a:cubicBezTo>
                <a:cubicBezTo>
                  <a:pt x="1872351" y="184968"/>
                  <a:pt x="1841394" y="179253"/>
                  <a:pt x="1876160" y="192112"/>
                </a:cubicBezTo>
                <a:lnTo>
                  <a:pt x="1875399" y="195255"/>
                </a:lnTo>
                <a:cubicBezTo>
                  <a:pt x="1888543" y="199922"/>
                  <a:pt x="1901973" y="203542"/>
                  <a:pt x="1915213" y="207923"/>
                </a:cubicBezTo>
                <a:cubicBezTo>
                  <a:pt x="1928453" y="212305"/>
                  <a:pt x="1941883" y="216401"/>
                  <a:pt x="1955409" y="220211"/>
                </a:cubicBezTo>
                <a:lnTo>
                  <a:pt x="1955668" y="220290"/>
                </a:lnTo>
                <a:lnTo>
                  <a:pt x="2001128" y="234213"/>
                </a:lnTo>
                <a:cubicBezTo>
                  <a:pt x="2016359" y="238461"/>
                  <a:pt x="2031370" y="243480"/>
                  <a:pt x="2046086" y="249262"/>
                </a:cubicBezTo>
                <a:lnTo>
                  <a:pt x="2046489" y="249486"/>
                </a:lnTo>
                <a:lnTo>
                  <a:pt x="2056520" y="255080"/>
                </a:lnTo>
                <a:cubicBezTo>
                  <a:pt x="2062762" y="259049"/>
                  <a:pt x="2058208" y="258263"/>
                  <a:pt x="2058850" y="259835"/>
                </a:cubicBezTo>
                <a:cubicBezTo>
                  <a:pt x="2036276" y="252501"/>
                  <a:pt x="2024560" y="250024"/>
                  <a:pt x="2026084" y="251357"/>
                </a:cubicBezTo>
                <a:cubicBezTo>
                  <a:pt x="2029951" y="253586"/>
                  <a:pt x="2033999" y="255501"/>
                  <a:pt x="2038181" y="257072"/>
                </a:cubicBezTo>
                <a:lnTo>
                  <a:pt x="2070280" y="272122"/>
                </a:lnTo>
                <a:cubicBezTo>
                  <a:pt x="2085996" y="276789"/>
                  <a:pt x="2101808" y="281456"/>
                  <a:pt x="2117143" y="287267"/>
                </a:cubicBezTo>
                <a:lnTo>
                  <a:pt x="2146194" y="300888"/>
                </a:lnTo>
                <a:cubicBezTo>
                  <a:pt x="2151528" y="302793"/>
                  <a:pt x="2156862" y="304602"/>
                  <a:pt x="2162101" y="306698"/>
                </a:cubicBezTo>
                <a:lnTo>
                  <a:pt x="2177532" y="313080"/>
                </a:lnTo>
                <a:lnTo>
                  <a:pt x="2205059" y="328891"/>
                </a:lnTo>
                <a:lnTo>
                  <a:pt x="2218489" y="336606"/>
                </a:lnTo>
                <a:lnTo>
                  <a:pt x="2232967" y="346131"/>
                </a:lnTo>
                <a:lnTo>
                  <a:pt x="2232395" y="346989"/>
                </a:lnTo>
                <a:lnTo>
                  <a:pt x="2246969" y="358704"/>
                </a:lnTo>
                <a:lnTo>
                  <a:pt x="2257256" y="365562"/>
                </a:lnTo>
                <a:lnTo>
                  <a:pt x="2272305" y="374039"/>
                </a:lnTo>
                <a:lnTo>
                  <a:pt x="2270781" y="374039"/>
                </a:lnTo>
                <a:cubicBezTo>
                  <a:pt x="2259542" y="369468"/>
                  <a:pt x="2266590" y="375659"/>
                  <a:pt x="2273162" y="382993"/>
                </a:cubicBezTo>
                <a:cubicBezTo>
                  <a:pt x="2279735" y="390327"/>
                  <a:pt x="2287641" y="398138"/>
                  <a:pt x="2279735" y="394995"/>
                </a:cubicBezTo>
                <a:cubicBezTo>
                  <a:pt x="2268591" y="388708"/>
                  <a:pt x="2249064" y="378135"/>
                  <a:pt x="2249541" y="380136"/>
                </a:cubicBezTo>
                <a:cubicBezTo>
                  <a:pt x="2250017" y="382136"/>
                  <a:pt x="2243159" y="378707"/>
                  <a:pt x="2232777" y="372611"/>
                </a:cubicBezTo>
                <a:cubicBezTo>
                  <a:pt x="2222394" y="366515"/>
                  <a:pt x="2209154" y="357276"/>
                  <a:pt x="2195629" y="350037"/>
                </a:cubicBezTo>
                <a:cubicBezTo>
                  <a:pt x="2192676" y="349560"/>
                  <a:pt x="2191057" y="349656"/>
                  <a:pt x="2193629" y="352322"/>
                </a:cubicBezTo>
                <a:cubicBezTo>
                  <a:pt x="2196201" y="354989"/>
                  <a:pt x="2203535" y="360038"/>
                  <a:pt x="2217632" y="369563"/>
                </a:cubicBezTo>
                <a:cubicBezTo>
                  <a:pt x="2225157" y="376992"/>
                  <a:pt x="2233177" y="383898"/>
                  <a:pt x="2241635" y="390232"/>
                </a:cubicBezTo>
                <a:cubicBezTo>
                  <a:pt x="2253351" y="398519"/>
                  <a:pt x="2269067" y="410997"/>
                  <a:pt x="2293355" y="428332"/>
                </a:cubicBezTo>
                <a:cubicBezTo>
                  <a:pt x="2297832" y="431856"/>
                  <a:pt x="2302309" y="435476"/>
                  <a:pt x="2307357" y="439476"/>
                </a:cubicBezTo>
                <a:cubicBezTo>
                  <a:pt x="2312405" y="443477"/>
                  <a:pt x="2316311" y="446525"/>
                  <a:pt x="2323454" y="451478"/>
                </a:cubicBezTo>
                <a:cubicBezTo>
                  <a:pt x="2330598" y="456431"/>
                  <a:pt x="2324597" y="450811"/>
                  <a:pt x="2317644" y="444906"/>
                </a:cubicBezTo>
                <a:lnTo>
                  <a:pt x="2320121" y="444144"/>
                </a:lnTo>
                <a:cubicBezTo>
                  <a:pt x="2330598" y="451859"/>
                  <a:pt x="2333837" y="453383"/>
                  <a:pt x="2334599" y="452811"/>
                </a:cubicBezTo>
                <a:lnTo>
                  <a:pt x="2359650" y="472433"/>
                </a:lnTo>
                <a:cubicBezTo>
                  <a:pt x="2366888" y="478814"/>
                  <a:pt x="2373746" y="485577"/>
                  <a:pt x="2380795" y="492150"/>
                </a:cubicBezTo>
                <a:cubicBezTo>
                  <a:pt x="2381100" y="492950"/>
                  <a:pt x="2381481" y="493712"/>
                  <a:pt x="2381938" y="494436"/>
                </a:cubicBezTo>
                <a:cubicBezTo>
                  <a:pt x="2378795" y="495483"/>
                  <a:pt x="2380890" y="500531"/>
                  <a:pt x="2412132" y="529106"/>
                </a:cubicBezTo>
                <a:cubicBezTo>
                  <a:pt x="2459757" y="572731"/>
                  <a:pt x="2505668" y="625595"/>
                  <a:pt x="2545482" y="667981"/>
                </a:cubicBezTo>
                <a:cubicBezTo>
                  <a:pt x="2555769" y="680935"/>
                  <a:pt x="2564723" y="692746"/>
                  <a:pt x="2573295" y="704271"/>
                </a:cubicBezTo>
                <a:cubicBezTo>
                  <a:pt x="2577582" y="709891"/>
                  <a:pt x="2581582" y="715701"/>
                  <a:pt x="2585392" y="721607"/>
                </a:cubicBezTo>
                <a:lnTo>
                  <a:pt x="2597012" y="739228"/>
                </a:lnTo>
                <a:cubicBezTo>
                  <a:pt x="2614062" y="763612"/>
                  <a:pt x="2628445" y="788948"/>
                  <a:pt x="2643304" y="813904"/>
                </a:cubicBezTo>
                <a:cubicBezTo>
                  <a:pt x="2650829" y="826096"/>
                  <a:pt x="2657211" y="839050"/>
                  <a:pt x="2663973" y="852004"/>
                </a:cubicBezTo>
                <a:cubicBezTo>
                  <a:pt x="2670736" y="864958"/>
                  <a:pt x="2677975" y="877626"/>
                  <a:pt x="2684071" y="891152"/>
                </a:cubicBezTo>
                <a:lnTo>
                  <a:pt x="2703121" y="931728"/>
                </a:lnTo>
                <a:cubicBezTo>
                  <a:pt x="2709503" y="945635"/>
                  <a:pt x="2715122" y="959827"/>
                  <a:pt x="2721504" y="974210"/>
                </a:cubicBezTo>
                <a:lnTo>
                  <a:pt x="2732077" y="996308"/>
                </a:lnTo>
                <a:cubicBezTo>
                  <a:pt x="2734935" y="1003832"/>
                  <a:pt x="2737697" y="1011357"/>
                  <a:pt x="2740745" y="1019073"/>
                </a:cubicBezTo>
                <a:cubicBezTo>
                  <a:pt x="2743793" y="1026788"/>
                  <a:pt x="2746650" y="1034598"/>
                  <a:pt x="2749794" y="1042409"/>
                </a:cubicBezTo>
                <a:cubicBezTo>
                  <a:pt x="2752937" y="1050219"/>
                  <a:pt x="2756080" y="1058125"/>
                  <a:pt x="2758747" y="1066412"/>
                </a:cubicBezTo>
                <a:cubicBezTo>
                  <a:pt x="2758433" y="1066993"/>
                  <a:pt x="2758261" y="1067650"/>
                  <a:pt x="2758271" y="1068317"/>
                </a:cubicBezTo>
                <a:cubicBezTo>
                  <a:pt x="2759662" y="1077537"/>
                  <a:pt x="2761957" y="1086595"/>
                  <a:pt x="2765129" y="1095368"/>
                </a:cubicBezTo>
                <a:cubicBezTo>
                  <a:pt x="2768272" y="1105940"/>
                  <a:pt x="2773701" y="1117656"/>
                  <a:pt x="2777797" y="1130420"/>
                </a:cubicBezTo>
                <a:lnTo>
                  <a:pt x="2786084" y="1158995"/>
                </a:lnTo>
                <a:cubicBezTo>
                  <a:pt x="2788846" y="1169472"/>
                  <a:pt x="2792275" y="1179759"/>
                  <a:pt x="2794370" y="1190332"/>
                </a:cubicBezTo>
                <a:cubicBezTo>
                  <a:pt x="2796371" y="1202619"/>
                  <a:pt x="2798752" y="1215859"/>
                  <a:pt x="2801324" y="1229575"/>
                </a:cubicBezTo>
                <a:cubicBezTo>
                  <a:pt x="2802562" y="1236528"/>
                  <a:pt x="2804181" y="1243482"/>
                  <a:pt x="2805134" y="1250721"/>
                </a:cubicBezTo>
                <a:lnTo>
                  <a:pt x="2808277" y="1272533"/>
                </a:lnTo>
                <a:cubicBezTo>
                  <a:pt x="2810277" y="1287297"/>
                  <a:pt x="2813135" y="1302346"/>
                  <a:pt x="2814563" y="1317110"/>
                </a:cubicBezTo>
                <a:cubicBezTo>
                  <a:pt x="2815992" y="1331874"/>
                  <a:pt x="2817326" y="1346637"/>
                  <a:pt x="2818659" y="1361020"/>
                </a:cubicBezTo>
                <a:cubicBezTo>
                  <a:pt x="2820526" y="1366402"/>
                  <a:pt x="2821869" y="1371955"/>
                  <a:pt x="2822660" y="1377594"/>
                </a:cubicBezTo>
                <a:cubicBezTo>
                  <a:pt x="2823612" y="1384642"/>
                  <a:pt x="2824279" y="1392834"/>
                  <a:pt x="2824946" y="1401501"/>
                </a:cubicBezTo>
                <a:cubicBezTo>
                  <a:pt x="2825994" y="1418837"/>
                  <a:pt x="2827708" y="1438078"/>
                  <a:pt x="2828375" y="1453698"/>
                </a:cubicBezTo>
                <a:cubicBezTo>
                  <a:pt x="2832375" y="1454556"/>
                  <a:pt x="2836185" y="1447507"/>
                  <a:pt x="2840567" y="1469986"/>
                </a:cubicBezTo>
                <a:cubicBezTo>
                  <a:pt x="2840376" y="1461032"/>
                  <a:pt x="2840376" y="1453032"/>
                  <a:pt x="2839710" y="1445697"/>
                </a:cubicBezTo>
                <a:cubicBezTo>
                  <a:pt x="2839043" y="1438363"/>
                  <a:pt x="2838281" y="1431696"/>
                  <a:pt x="2837519" y="1425504"/>
                </a:cubicBezTo>
                <a:cubicBezTo>
                  <a:pt x="2835900" y="1413027"/>
                  <a:pt x="2834280" y="1402359"/>
                  <a:pt x="2832756" y="1391500"/>
                </a:cubicBezTo>
                <a:cubicBezTo>
                  <a:pt x="2834852" y="1390453"/>
                  <a:pt x="2837614" y="1382261"/>
                  <a:pt x="2837614" y="1370259"/>
                </a:cubicBezTo>
                <a:cubicBezTo>
                  <a:pt x="2837614" y="1358258"/>
                  <a:pt x="2837614" y="1342256"/>
                  <a:pt x="2837614" y="1325397"/>
                </a:cubicBezTo>
                <a:cubicBezTo>
                  <a:pt x="2839710" y="1324730"/>
                  <a:pt x="2844091" y="1363020"/>
                  <a:pt x="2847139" y="1375307"/>
                </a:cubicBezTo>
                <a:cubicBezTo>
                  <a:pt x="2840053" y="1290964"/>
                  <a:pt x="2825651" y="1207401"/>
                  <a:pt x="2804086" y="1125562"/>
                </a:cubicBezTo>
                <a:lnTo>
                  <a:pt x="2802086" y="1111370"/>
                </a:lnTo>
                <a:cubicBezTo>
                  <a:pt x="2803895" y="1102035"/>
                  <a:pt x="2807515" y="1096225"/>
                  <a:pt x="2817040" y="1112798"/>
                </a:cubicBezTo>
                <a:lnTo>
                  <a:pt x="2822850" y="1121562"/>
                </a:lnTo>
                <a:cubicBezTo>
                  <a:pt x="2827765" y="1140421"/>
                  <a:pt x="2834728" y="1158699"/>
                  <a:pt x="2843615" y="1176045"/>
                </a:cubicBezTo>
                <a:lnTo>
                  <a:pt x="2850473" y="1191666"/>
                </a:lnTo>
                <a:lnTo>
                  <a:pt x="2852115" y="1195195"/>
                </a:lnTo>
                <a:lnTo>
                  <a:pt x="2852378" y="1195761"/>
                </a:lnTo>
                <a:cubicBezTo>
                  <a:pt x="2857521" y="1218431"/>
                  <a:pt x="2861236" y="1225670"/>
                  <a:pt x="2864855" y="1241481"/>
                </a:cubicBezTo>
                <a:cubicBezTo>
                  <a:pt x="2866284" y="1240338"/>
                  <a:pt x="2867522" y="1238148"/>
                  <a:pt x="2873809" y="1273486"/>
                </a:cubicBezTo>
                <a:lnTo>
                  <a:pt x="2873809" y="1274343"/>
                </a:lnTo>
                <a:cubicBezTo>
                  <a:pt x="2874571" y="1262151"/>
                  <a:pt x="2871237" y="1228432"/>
                  <a:pt x="2879714" y="1257007"/>
                </a:cubicBezTo>
                <a:lnTo>
                  <a:pt x="2877810" y="1239767"/>
                </a:lnTo>
                <a:cubicBezTo>
                  <a:pt x="2876762" y="1233766"/>
                  <a:pt x="2875428" y="1227765"/>
                  <a:pt x="2873904" y="1221860"/>
                </a:cubicBezTo>
                <a:lnTo>
                  <a:pt x="2872190" y="1208144"/>
                </a:lnTo>
                <a:lnTo>
                  <a:pt x="2864760" y="1175854"/>
                </a:lnTo>
                <a:cubicBezTo>
                  <a:pt x="2859331" y="1152518"/>
                  <a:pt x="2852187" y="1126800"/>
                  <a:pt x="2845044" y="1103750"/>
                </a:cubicBezTo>
                <a:cubicBezTo>
                  <a:pt x="2837900" y="1080699"/>
                  <a:pt x="2831423" y="1060125"/>
                  <a:pt x="2828851" y="1046123"/>
                </a:cubicBezTo>
                <a:lnTo>
                  <a:pt x="2835804" y="1046123"/>
                </a:lnTo>
                <a:cubicBezTo>
                  <a:pt x="2834042" y="1030379"/>
                  <a:pt x="2830299" y="1014920"/>
                  <a:pt x="2824660" y="1000118"/>
                </a:cubicBezTo>
                <a:cubicBezTo>
                  <a:pt x="2821421" y="991450"/>
                  <a:pt x="2818088" y="980401"/>
                  <a:pt x="2810754" y="966209"/>
                </a:cubicBezTo>
                <a:cubicBezTo>
                  <a:pt x="2803419" y="952017"/>
                  <a:pt x="2794275" y="933633"/>
                  <a:pt x="2782179" y="909059"/>
                </a:cubicBezTo>
                <a:cubicBezTo>
                  <a:pt x="2777130" y="898962"/>
                  <a:pt x="2770177" y="886389"/>
                  <a:pt x="2764271" y="874959"/>
                </a:cubicBezTo>
                <a:lnTo>
                  <a:pt x="2755509" y="860481"/>
                </a:lnTo>
                <a:cubicBezTo>
                  <a:pt x="2750651" y="851718"/>
                  <a:pt x="2746364" y="842860"/>
                  <a:pt x="2741126" y="834478"/>
                </a:cubicBezTo>
                <a:lnTo>
                  <a:pt x="2714170" y="792854"/>
                </a:lnTo>
                <a:cubicBezTo>
                  <a:pt x="2704645" y="778947"/>
                  <a:pt x="2695120" y="765803"/>
                  <a:pt x="2685595" y="752277"/>
                </a:cubicBezTo>
                <a:cubicBezTo>
                  <a:pt x="2679242" y="745705"/>
                  <a:pt x="2673679" y="738418"/>
                  <a:pt x="2669021" y="730560"/>
                </a:cubicBezTo>
                <a:cubicBezTo>
                  <a:pt x="2663821" y="722721"/>
                  <a:pt x="2657820" y="715444"/>
                  <a:pt x="2651114" y="708843"/>
                </a:cubicBezTo>
                <a:cubicBezTo>
                  <a:pt x="2663307" y="731227"/>
                  <a:pt x="2645304" y="712177"/>
                  <a:pt x="2653782" y="729513"/>
                </a:cubicBezTo>
                <a:lnTo>
                  <a:pt x="2650829" y="728846"/>
                </a:lnTo>
                <a:lnTo>
                  <a:pt x="2643187" y="718448"/>
                </a:lnTo>
                <a:lnTo>
                  <a:pt x="2622825" y="690746"/>
                </a:lnTo>
                <a:cubicBezTo>
                  <a:pt x="2613300" y="677982"/>
                  <a:pt x="2602823" y="665505"/>
                  <a:pt x="2592536" y="651789"/>
                </a:cubicBezTo>
                <a:cubicBezTo>
                  <a:pt x="2614062" y="674077"/>
                  <a:pt x="2606061" y="658837"/>
                  <a:pt x="2601013" y="647217"/>
                </a:cubicBezTo>
                <a:cubicBezTo>
                  <a:pt x="2593964" y="638644"/>
                  <a:pt x="2587487" y="629595"/>
                  <a:pt x="2580153" y="621309"/>
                </a:cubicBezTo>
                <a:lnTo>
                  <a:pt x="2558341" y="596067"/>
                </a:lnTo>
                <a:cubicBezTo>
                  <a:pt x="2554150" y="589781"/>
                  <a:pt x="2548911" y="582351"/>
                  <a:pt x="2542244" y="574827"/>
                </a:cubicBezTo>
                <a:cubicBezTo>
                  <a:pt x="2535576" y="567302"/>
                  <a:pt x="2528052" y="559301"/>
                  <a:pt x="2520146" y="551014"/>
                </a:cubicBezTo>
                <a:lnTo>
                  <a:pt x="2496143" y="525963"/>
                </a:lnTo>
                <a:cubicBezTo>
                  <a:pt x="2487761" y="518057"/>
                  <a:pt x="2479569" y="510152"/>
                  <a:pt x="2472045" y="502722"/>
                </a:cubicBezTo>
                <a:lnTo>
                  <a:pt x="2480331" y="483672"/>
                </a:lnTo>
                <a:lnTo>
                  <a:pt x="2482427" y="482625"/>
                </a:lnTo>
                <a:cubicBezTo>
                  <a:pt x="2484237" y="481958"/>
                  <a:pt x="2488713" y="483863"/>
                  <a:pt x="2486904" y="479957"/>
                </a:cubicBezTo>
                <a:cubicBezTo>
                  <a:pt x="2484465" y="475833"/>
                  <a:pt x="2481522" y="472023"/>
                  <a:pt x="2478141" y="468623"/>
                </a:cubicBezTo>
                <a:cubicBezTo>
                  <a:pt x="2475569" y="465670"/>
                  <a:pt x="2472235" y="462146"/>
                  <a:pt x="2468044" y="457764"/>
                </a:cubicBezTo>
                <a:lnTo>
                  <a:pt x="2452328" y="443096"/>
                </a:lnTo>
                <a:cubicBezTo>
                  <a:pt x="2442203" y="431256"/>
                  <a:pt x="2431459" y="419969"/>
                  <a:pt x="2420133" y="409282"/>
                </a:cubicBezTo>
                <a:cubicBezTo>
                  <a:pt x="2520794" y="489740"/>
                  <a:pt x="2610452" y="583056"/>
                  <a:pt x="2686833" y="686840"/>
                </a:cubicBezTo>
                <a:lnTo>
                  <a:pt x="2686262" y="686840"/>
                </a:lnTo>
                <a:cubicBezTo>
                  <a:pt x="2692739" y="695794"/>
                  <a:pt x="2699406" y="704176"/>
                  <a:pt x="2705312" y="713701"/>
                </a:cubicBezTo>
                <a:lnTo>
                  <a:pt x="2710025" y="718835"/>
                </a:lnTo>
                <a:lnTo>
                  <a:pt x="2686547" y="685984"/>
                </a:lnTo>
                <a:lnTo>
                  <a:pt x="2694452" y="681412"/>
                </a:lnTo>
                <a:cubicBezTo>
                  <a:pt x="2700834" y="686746"/>
                  <a:pt x="2698834" y="680745"/>
                  <a:pt x="2693310" y="669982"/>
                </a:cubicBezTo>
                <a:cubicBezTo>
                  <a:pt x="2690547" y="664362"/>
                  <a:pt x="2686832" y="657790"/>
                  <a:pt x="2682927" y="650932"/>
                </a:cubicBezTo>
                <a:cubicBezTo>
                  <a:pt x="2681022" y="647408"/>
                  <a:pt x="2678927" y="643884"/>
                  <a:pt x="2676927" y="640359"/>
                </a:cubicBezTo>
                <a:lnTo>
                  <a:pt x="2670640" y="630358"/>
                </a:lnTo>
                <a:cubicBezTo>
                  <a:pt x="2659305" y="613213"/>
                  <a:pt x="2649876" y="598163"/>
                  <a:pt x="2636921" y="582733"/>
                </a:cubicBezTo>
                <a:cubicBezTo>
                  <a:pt x="2623968" y="567303"/>
                  <a:pt x="2608727" y="550348"/>
                  <a:pt x="2587201" y="528536"/>
                </a:cubicBezTo>
                <a:cubicBezTo>
                  <a:pt x="2577200" y="518916"/>
                  <a:pt x="2563674" y="505009"/>
                  <a:pt x="2549101" y="489483"/>
                </a:cubicBezTo>
                <a:cubicBezTo>
                  <a:pt x="2541957" y="481578"/>
                  <a:pt x="2533956" y="473862"/>
                  <a:pt x="2526051" y="465957"/>
                </a:cubicBezTo>
                <a:lnTo>
                  <a:pt x="2502619" y="442144"/>
                </a:lnTo>
                <a:lnTo>
                  <a:pt x="2491475" y="430524"/>
                </a:lnTo>
                <a:lnTo>
                  <a:pt x="2480616" y="420046"/>
                </a:lnTo>
                <a:cubicBezTo>
                  <a:pt x="2473377" y="412902"/>
                  <a:pt x="2466995" y="406520"/>
                  <a:pt x="2461566" y="400996"/>
                </a:cubicBezTo>
                <a:cubicBezTo>
                  <a:pt x="2454327" y="394481"/>
                  <a:pt x="2447927" y="387089"/>
                  <a:pt x="2442516" y="378993"/>
                </a:cubicBezTo>
                <a:cubicBezTo>
                  <a:pt x="2437754" y="365944"/>
                  <a:pt x="2438230" y="354704"/>
                  <a:pt x="2493285" y="393376"/>
                </a:cubicBezTo>
                <a:cubicBezTo>
                  <a:pt x="2499285" y="404330"/>
                  <a:pt x="2505095" y="414903"/>
                  <a:pt x="2510715" y="426523"/>
                </a:cubicBezTo>
                <a:cubicBezTo>
                  <a:pt x="2512811" y="430619"/>
                  <a:pt x="2514716" y="434905"/>
                  <a:pt x="2534528" y="454622"/>
                </a:cubicBezTo>
                <a:cubicBezTo>
                  <a:pt x="2547863" y="467957"/>
                  <a:pt x="2553387" y="472434"/>
                  <a:pt x="2557388" y="475672"/>
                </a:cubicBezTo>
                <a:cubicBezTo>
                  <a:pt x="2562750" y="479568"/>
                  <a:pt x="2567779" y="483901"/>
                  <a:pt x="2572437" y="488626"/>
                </a:cubicBezTo>
                <a:lnTo>
                  <a:pt x="2580819" y="480244"/>
                </a:lnTo>
                <a:cubicBezTo>
                  <a:pt x="2562436" y="458718"/>
                  <a:pt x="2573485" y="467480"/>
                  <a:pt x="2573485" y="464718"/>
                </a:cubicBezTo>
                <a:cubicBezTo>
                  <a:pt x="2583201" y="475100"/>
                  <a:pt x="2590517" y="483012"/>
                  <a:pt x="2595878" y="488914"/>
                </a:cubicBezTo>
                <a:lnTo>
                  <a:pt x="2601521" y="495342"/>
                </a:lnTo>
                <a:lnTo>
                  <a:pt x="2606513" y="501056"/>
                </a:lnTo>
                <a:lnTo>
                  <a:pt x="2608057" y="503860"/>
                </a:lnTo>
                <a:lnTo>
                  <a:pt x="2603298" y="500246"/>
                </a:lnTo>
                <a:cubicBezTo>
                  <a:pt x="2605656" y="502246"/>
                  <a:pt x="2607400" y="503621"/>
                  <a:pt x="2608085" y="503910"/>
                </a:cubicBezTo>
                <a:lnTo>
                  <a:pt x="2608057" y="503860"/>
                </a:lnTo>
                <a:lnTo>
                  <a:pt x="2608123" y="503910"/>
                </a:lnTo>
                <a:cubicBezTo>
                  <a:pt x="2608811" y="504199"/>
                  <a:pt x="2608430" y="503401"/>
                  <a:pt x="2606537" y="501056"/>
                </a:cubicBezTo>
                <a:lnTo>
                  <a:pt x="2601521" y="495342"/>
                </a:lnTo>
                <a:lnTo>
                  <a:pt x="2595905" y="488914"/>
                </a:lnTo>
                <a:cubicBezTo>
                  <a:pt x="2590565" y="483012"/>
                  <a:pt x="2583272" y="475100"/>
                  <a:pt x="2573580" y="464718"/>
                </a:cubicBezTo>
                <a:lnTo>
                  <a:pt x="2574914" y="461575"/>
                </a:lnTo>
                <a:cubicBezTo>
                  <a:pt x="2567008" y="453003"/>
                  <a:pt x="2558436" y="445097"/>
                  <a:pt x="2550053" y="437001"/>
                </a:cubicBezTo>
                <a:lnTo>
                  <a:pt x="2524907" y="413569"/>
                </a:lnTo>
                <a:cubicBezTo>
                  <a:pt x="2530337" y="417284"/>
                  <a:pt x="2538719" y="424142"/>
                  <a:pt x="2547958" y="432619"/>
                </a:cubicBezTo>
                <a:cubicBezTo>
                  <a:pt x="2557197" y="441096"/>
                  <a:pt x="2568056" y="450621"/>
                  <a:pt x="2577581" y="460146"/>
                </a:cubicBezTo>
                <a:cubicBezTo>
                  <a:pt x="2592821" y="474719"/>
                  <a:pt x="2607203" y="487864"/>
                  <a:pt x="2623491" y="504342"/>
                </a:cubicBezTo>
                <a:cubicBezTo>
                  <a:pt x="2638350" y="520439"/>
                  <a:pt x="2661020" y="546252"/>
                  <a:pt x="2659496" y="547586"/>
                </a:cubicBezTo>
                <a:cubicBezTo>
                  <a:pt x="2657972" y="548919"/>
                  <a:pt x="2660639" y="553968"/>
                  <a:pt x="2665592" y="561016"/>
                </a:cubicBezTo>
                <a:cubicBezTo>
                  <a:pt x="2670545" y="568064"/>
                  <a:pt x="2678069" y="577685"/>
                  <a:pt x="2686832" y="589591"/>
                </a:cubicBezTo>
                <a:cubicBezTo>
                  <a:pt x="2695595" y="601497"/>
                  <a:pt x="2706549" y="613975"/>
                  <a:pt x="2716074" y="627691"/>
                </a:cubicBezTo>
                <a:lnTo>
                  <a:pt x="2745221" y="667886"/>
                </a:lnTo>
                <a:cubicBezTo>
                  <a:pt x="2751888" y="676935"/>
                  <a:pt x="2757794" y="686936"/>
                  <a:pt x="2764271" y="696461"/>
                </a:cubicBezTo>
                <a:cubicBezTo>
                  <a:pt x="2776844" y="714559"/>
                  <a:pt x="2792369" y="736943"/>
                  <a:pt x="2801037" y="750563"/>
                </a:cubicBezTo>
                <a:cubicBezTo>
                  <a:pt x="2808562" y="761612"/>
                  <a:pt x="2815134" y="772185"/>
                  <a:pt x="2821135" y="782186"/>
                </a:cubicBezTo>
                <a:cubicBezTo>
                  <a:pt x="2824088" y="787235"/>
                  <a:pt x="2826945" y="791997"/>
                  <a:pt x="2829612" y="796760"/>
                </a:cubicBezTo>
                <a:lnTo>
                  <a:pt x="2836565" y="810952"/>
                </a:lnTo>
                <a:cubicBezTo>
                  <a:pt x="2845424" y="829430"/>
                  <a:pt x="2852472" y="846004"/>
                  <a:pt x="2859426" y="861244"/>
                </a:cubicBezTo>
                <a:cubicBezTo>
                  <a:pt x="2873522" y="896963"/>
                  <a:pt x="2867807" y="889914"/>
                  <a:pt x="2851425" y="860006"/>
                </a:cubicBezTo>
                <a:lnTo>
                  <a:pt x="2829612" y="823335"/>
                </a:lnTo>
                <a:lnTo>
                  <a:pt x="2817706" y="802761"/>
                </a:lnTo>
                <a:lnTo>
                  <a:pt x="2803609" y="777710"/>
                </a:lnTo>
                <a:lnTo>
                  <a:pt x="2794084" y="761708"/>
                </a:lnTo>
                <a:lnTo>
                  <a:pt x="2793608" y="760946"/>
                </a:lnTo>
                <a:lnTo>
                  <a:pt x="2793608" y="761612"/>
                </a:lnTo>
                <a:lnTo>
                  <a:pt x="2782273" y="749992"/>
                </a:lnTo>
                <a:lnTo>
                  <a:pt x="2801323" y="787139"/>
                </a:lnTo>
                <a:lnTo>
                  <a:pt x="2810848" y="806189"/>
                </a:lnTo>
                <a:lnTo>
                  <a:pt x="2819325" y="825239"/>
                </a:lnTo>
                <a:cubicBezTo>
                  <a:pt x="2835327" y="853691"/>
                  <a:pt x="2847472" y="884161"/>
                  <a:pt x="2855425" y="915822"/>
                </a:cubicBezTo>
                <a:cubicBezTo>
                  <a:pt x="2860473" y="933444"/>
                  <a:pt x="2846090" y="899916"/>
                  <a:pt x="2835708" y="876294"/>
                </a:cubicBezTo>
                <a:cubicBezTo>
                  <a:pt x="2828717" y="860425"/>
                  <a:pt x="2820763" y="844994"/>
                  <a:pt x="2811896" y="830097"/>
                </a:cubicBezTo>
                <a:cubicBezTo>
                  <a:pt x="2808848" y="825811"/>
                  <a:pt x="2809419" y="829240"/>
                  <a:pt x="2810372" y="832955"/>
                </a:cubicBezTo>
                <a:cubicBezTo>
                  <a:pt x="2816582" y="848090"/>
                  <a:pt x="2823802" y="862797"/>
                  <a:pt x="2831994" y="876960"/>
                </a:cubicBezTo>
                <a:cubicBezTo>
                  <a:pt x="2846919" y="906945"/>
                  <a:pt x="2860016" y="937796"/>
                  <a:pt x="2871236" y="969353"/>
                </a:cubicBezTo>
                <a:cubicBezTo>
                  <a:pt x="2875904" y="982878"/>
                  <a:pt x="2880571" y="995070"/>
                  <a:pt x="2884190" y="1007453"/>
                </a:cubicBezTo>
                <a:cubicBezTo>
                  <a:pt x="2887810" y="1019835"/>
                  <a:pt x="2891048" y="1031932"/>
                  <a:pt x="2894478" y="1044124"/>
                </a:cubicBezTo>
                <a:cubicBezTo>
                  <a:pt x="2889048" y="1033742"/>
                  <a:pt x="2882952" y="1014978"/>
                  <a:pt x="2872856" y="991260"/>
                </a:cubicBezTo>
                <a:lnTo>
                  <a:pt x="2861426" y="960876"/>
                </a:lnTo>
                <a:cubicBezTo>
                  <a:pt x="2857711" y="950779"/>
                  <a:pt x="2853806" y="940397"/>
                  <a:pt x="2849329" y="930872"/>
                </a:cubicBezTo>
                <a:cubicBezTo>
                  <a:pt x="2838852" y="907059"/>
                  <a:pt x="2833898" y="897439"/>
                  <a:pt x="2833898" y="901630"/>
                </a:cubicBezTo>
                <a:cubicBezTo>
                  <a:pt x="2828650" y="893515"/>
                  <a:pt x="2824154" y="884942"/>
                  <a:pt x="2820468" y="876008"/>
                </a:cubicBezTo>
                <a:cubicBezTo>
                  <a:pt x="2808753" y="852005"/>
                  <a:pt x="2809800" y="850671"/>
                  <a:pt x="2810943" y="849719"/>
                </a:cubicBezTo>
                <a:lnTo>
                  <a:pt x="2803514" y="834574"/>
                </a:lnTo>
                <a:lnTo>
                  <a:pt x="2793989" y="817048"/>
                </a:lnTo>
                <a:cubicBezTo>
                  <a:pt x="2790941" y="811524"/>
                  <a:pt x="2787797" y="806761"/>
                  <a:pt x="2784940" y="801999"/>
                </a:cubicBezTo>
                <a:cubicBezTo>
                  <a:pt x="2779035" y="792664"/>
                  <a:pt x="2774081" y="784472"/>
                  <a:pt x="2769510" y="777424"/>
                </a:cubicBezTo>
                <a:cubicBezTo>
                  <a:pt x="2762813" y="766451"/>
                  <a:pt x="2755327" y="755983"/>
                  <a:pt x="2747126" y="746087"/>
                </a:cubicBezTo>
                <a:cubicBezTo>
                  <a:pt x="2739753" y="737009"/>
                  <a:pt x="2731352" y="728828"/>
                  <a:pt x="2722075" y="721703"/>
                </a:cubicBezTo>
                <a:cubicBezTo>
                  <a:pt x="2720265" y="721465"/>
                  <a:pt x="2719503" y="722894"/>
                  <a:pt x="2718087" y="723334"/>
                </a:cubicBezTo>
                <a:lnTo>
                  <a:pt x="2710251" y="719080"/>
                </a:lnTo>
                <a:lnTo>
                  <a:pt x="2710646" y="719511"/>
                </a:lnTo>
                <a:cubicBezTo>
                  <a:pt x="3113991" y="1301632"/>
                  <a:pt x="3042925" y="2088978"/>
                  <a:pt x="2541863" y="2589460"/>
                </a:cubicBezTo>
                <a:lnTo>
                  <a:pt x="2539525" y="2590332"/>
                </a:lnTo>
                <a:lnTo>
                  <a:pt x="2538744" y="2591960"/>
                </a:lnTo>
                <a:cubicBezTo>
                  <a:pt x="2537672" y="2593722"/>
                  <a:pt x="2536624" y="2595461"/>
                  <a:pt x="2536910" y="2595937"/>
                </a:cubicBezTo>
                <a:lnTo>
                  <a:pt x="2546435" y="2589840"/>
                </a:lnTo>
                <a:cubicBezTo>
                  <a:pt x="2534147" y="2601461"/>
                  <a:pt x="2522146" y="2613367"/>
                  <a:pt x="2509573" y="2624797"/>
                </a:cubicBezTo>
                <a:cubicBezTo>
                  <a:pt x="2509145" y="2626417"/>
                  <a:pt x="2505882" y="2630227"/>
                  <a:pt x="2499894" y="2636132"/>
                </a:cubicBezTo>
                <a:lnTo>
                  <a:pt x="2473964" y="2659940"/>
                </a:lnTo>
                <a:lnTo>
                  <a:pt x="2475462" y="2657265"/>
                </a:lnTo>
                <a:lnTo>
                  <a:pt x="2476938" y="2654717"/>
                </a:lnTo>
                <a:cubicBezTo>
                  <a:pt x="2480332" y="2651110"/>
                  <a:pt x="2486047" y="2645704"/>
                  <a:pt x="2493952" y="2638608"/>
                </a:cubicBezTo>
                <a:cubicBezTo>
                  <a:pt x="2486047" y="2645704"/>
                  <a:pt x="2480308" y="2651086"/>
                  <a:pt x="2476903" y="2654694"/>
                </a:cubicBezTo>
                <a:lnTo>
                  <a:pt x="2475462" y="2657265"/>
                </a:lnTo>
                <a:lnTo>
                  <a:pt x="2473854" y="2660040"/>
                </a:lnTo>
                <a:lnTo>
                  <a:pt x="2473964" y="2659940"/>
                </a:lnTo>
                <a:lnTo>
                  <a:pt x="2473854" y="2660135"/>
                </a:lnTo>
                <a:lnTo>
                  <a:pt x="2469473" y="2665660"/>
                </a:lnTo>
                <a:lnTo>
                  <a:pt x="2473854" y="2664517"/>
                </a:lnTo>
                <a:lnTo>
                  <a:pt x="2509478" y="2632322"/>
                </a:lnTo>
                <a:cubicBezTo>
                  <a:pt x="2521575" y="2621844"/>
                  <a:pt x="2532719" y="2610224"/>
                  <a:pt x="2544339" y="2599175"/>
                </a:cubicBezTo>
                <a:cubicBezTo>
                  <a:pt x="2567961" y="2577553"/>
                  <a:pt x="2589774" y="2553455"/>
                  <a:pt x="2612348" y="2529928"/>
                </a:cubicBezTo>
                <a:cubicBezTo>
                  <a:pt x="2610347" y="2529642"/>
                  <a:pt x="2615205" y="2523070"/>
                  <a:pt x="2622730" y="2512117"/>
                </a:cubicBezTo>
                <a:lnTo>
                  <a:pt x="2665593" y="2462682"/>
                </a:lnTo>
                <a:cubicBezTo>
                  <a:pt x="2678994" y="2446556"/>
                  <a:pt x="2691691" y="2431535"/>
                  <a:pt x="2703693" y="2417628"/>
                </a:cubicBezTo>
                <a:cubicBezTo>
                  <a:pt x="2706074" y="2416419"/>
                  <a:pt x="2708160" y="2414695"/>
                  <a:pt x="2709788" y="2412580"/>
                </a:cubicBezTo>
                <a:cubicBezTo>
                  <a:pt x="2712836" y="2409151"/>
                  <a:pt x="2717504" y="2402198"/>
                  <a:pt x="2725314" y="2390101"/>
                </a:cubicBezTo>
                <a:cubicBezTo>
                  <a:pt x="2747412" y="2358669"/>
                  <a:pt x="2737983" y="2377814"/>
                  <a:pt x="2756175" y="2352001"/>
                </a:cubicBezTo>
                <a:cubicBezTo>
                  <a:pt x="2757794" y="2353525"/>
                  <a:pt x="2762938" y="2348953"/>
                  <a:pt x="2787132" y="2312377"/>
                </a:cubicBezTo>
                <a:cubicBezTo>
                  <a:pt x="2794552" y="2299909"/>
                  <a:pt x="2802829" y="2287974"/>
                  <a:pt x="2811896" y="2276658"/>
                </a:cubicBezTo>
                <a:lnTo>
                  <a:pt x="2813039" y="2279135"/>
                </a:lnTo>
                <a:cubicBezTo>
                  <a:pt x="2808601" y="2289231"/>
                  <a:pt x="2805372" y="2299814"/>
                  <a:pt x="2803419" y="2310663"/>
                </a:cubicBezTo>
                <a:cubicBezTo>
                  <a:pt x="2803038" y="2316759"/>
                  <a:pt x="2804943" y="2319045"/>
                  <a:pt x="2807610" y="2320188"/>
                </a:cubicBezTo>
                <a:cubicBezTo>
                  <a:pt x="2791703" y="2344286"/>
                  <a:pt x="2776463" y="2368861"/>
                  <a:pt x="2759033" y="2391911"/>
                </a:cubicBezTo>
                <a:lnTo>
                  <a:pt x="2745031" y="2405913"/>
                </a:lnTo>
                <a:cubicBezTo>
                  <a:pt x="2736173" y="2418581"/>
                  <a:pt x="2726934" y="2430582"/>
                  <a:pt x="2719313" y="2440965"/>
                </a:cubicBezTo>
                <a:cubicBezTo>
                  <a:pt x="2711693" y="2451347"/>
                  <a:pt x="2704931" y="2460205"/>
                  <a:pt x="2700263" y="2466778"/>
                </a:cubicBezTo>
                <a:cubicBezTo>
                  <a:pt x="2691024" y="2479731"/>
                  <a:pt x="2690072" y="2483065"/>
                  <a:pt x="2704645" y="2468682"/>
                </a:cubicBezTo>
                <a:cubicBezTo>
                  <a:pt x="2706360" y="2469159"/>
                  <a:pt x="2703693" y="2475159"/>
                  <a:pt x="2697311" y="2485351"/>
                </a:cubicBezTo>
                <a:cubicBezTo>
                  <a:pt x="2687938" y="2499410"/>
                  <a:pt x="2677861" y="2512983"/>
                  <a:pt x="2667117" y="2526023"/>
                </a:cubicBezTo>
                <a:cubicBezTo>
                  <a:pt x="2660354" y="2534309"/>
                  <a:pt x="2653210" y="2543358"/>
                  <a:pt x="2645018" y="2552883"/>
                </a:cubicBezTo>
                <a:lnTo>
                  <a:pt x="2618253" y="2581934"/>
                </a:lnTo>
                <a:cubicBezTo>
                  <a:pt x="2599775" y="2602509"/>
                  <a:pt x="2577772" y="2622892"/>
                  <a:pt x="2555198" y="2643752"/>
                </a:cubicBezTo>
                <a:cubicBezTo>
                  <a:pt x="2544149" y="2654610"/>
                  <a:pt x="2531100" y="2665945"/>
                  <a:pt x="2519193" y="2676328"/>
                </a:cubicBezTo>
                <a:cubicBezTo>
                  <a:pt x="2509240" y="2685223"/>
                  <a:pt x="2498848" y="2693625"/>
                  <a:pt x="2488046" y="2701474"/>
                </a:cubicBezTo>
                <a:cubicBezTo>
                  <a:pt x="2480331" y="2706426"/>
                  <a:pt x="2480712" y="2705379"/>
                  <a:pt x="2485094" y="2700521"/>
                </a:cubicBezTo>
                <a:cubicBezTo>
                  <a:pt x="2489475" y="2695663"/>
                  <a:pt x="2497952" y="2687758"/>
                  <a:pt x="2507477" y="2678233"/>
                </a:cubicBezTo>
                <a:cubicBezTo>
                  <a:pt x="2531100" y="2655182"/>
                  <a:pt x="2516336" y="2665945"/>
                  <a:pt x="2490428" y="2686805"/>
                </a:cubicBezTo>
                <a:lnTo>
                  <a:pt x="2486618" y="2680233"/>
                </a:lnTo>
                <a:cubicBezTo>
                  <a:pt x="2475654" y="2689720"/>
                  <a:pt x="2464177" y="2698587"/>
                  <a:pt x="2452233" y="2706808"/>
                </a:cubicBezTo>
                <a:cubicBezTo>
                  <a:pt x="2444517" y="2712142"/>
                  <a:pt x="2440517" y="2714523"/>
                  <a:pt x="2446136" y="2708141"/>
                </a:cubicBezTo>
                <a:cubicBezTo>
                  <a:pt x="2451756" y="2701759"/>
                  <a:pt x="2446899" y="2703855"/>
                  <a:pt x="2437374" y="2710046"/>
                </a:cubicBezTo>
                <a:cubicBezTo>
                  <a:pt x="2438431" y="2709027"/>
                  <a:pt x="2439383" y="2707912"/>
                  <a:pt x="2440231" y="2706712"/>
                </a:cubicBezTo>
                <a:cubicBezTo>
                  <a:pt x="2429230" y="2712808"/>
                  <a:pt x="2418666" y="2719647"/>
                  <a:pt x="2408608" y="2727191"/>
                </a:cubicBezTo>
                <a:cubicBezTo>
                  <a:pt x="2385653" y="2743383"/>
                  <a:pt x="2366031" y="2759004"/>
                  <a:pt x="2345171" y="2773673"/>
                </a:cubicBezTo>
                <a:lnTo>
                  <a:pt x="2312786" y="2795390"/>
                </a:lnTo>
                <a:cubicBezTo>
                  <a:pt x="2301642" y="2802819"/>
                  <a:pt x="2290022" y="2810534"/>
                  <a:pt x="2276877" y="2817583"/>
                </a:cubicBezTo>
                <a:cubicBezTo>
                  <a:pt x="2263752" y="2827203"/>
                  <a:pt x="2250074" y="2836043"/>
                  <a:pt x="2235920" y="2844063"/>
                </a:cubicBezTo>
                <a:cubicBezTo>
                  <a:pt x="2218013" y="2854159"/>
                  <a:pt x="2197725" y="2864256"/>
                  <a:pt x="2183246" y="2872638"/>
                </a:cubicBezTo>
                <a:cubicBezTo>
                  <a:pt x="2175912" y="2876448"/>
                  <a:pt x="2170483" y="2879496"/>
                  <a:pt x="2165911" y="2882163"/>
                </a:cubicBezTo>
                <a:lnTo>
                  <a:pt x="2153528" y="2889021"/>
                </a:lnTo>
                <a:cubicBezTo>
                  <a:pt x="2142784" y="2895117"/>
                  <a:pt x="2131726" y="2900613"/>
                  <a:pt x="2120382" y="2905499"/>
                </a:cubicBezTo>
                <a:lnTo>
                  <a:pt x="2117905" y="2904737"/>
                </a:lnTo>
                <a:cubicBezTo>
                  <a:pt x="2136955" y="2894545"/>
                  <a:pt x="2128097" y="2895974"/>
                  <a:pt x="2136955" y="2889878"/>
                </a:cubicBezTo>
                <a:cubicBezTo>
                  <a:pt x="2128001" y="2895974"/>
                  <a:pt x="2136479" y="2894545"/>
                  <a:pt x="2117905" y="2904737"/>
                </a:cubicBezTo>
                <a:lnTo>
                  <a:pt x="2097998" y="2913024"/>
                </a:lnTo>
                <a:lnTo>
                  <a:pt x="2077614" y="2920453"/>
                </a:lnTo>
                <a:lnTo>
                  <a:pt x="2037038" y="2935026"/>
                </a:lnTo>
                <a:lnTo>
                  <a:pt x="2037514" y="2935026"/>
                </a:lnTo>
                <a:cubicBezTo>
                  <a:pt x="2034847" y="2936074"/>
                  <a:pt x="2030751" y="2938170"/>
                  <a:pt x="2029513" y="2938170"/>
                </a:cubicBezTo>
                <a:cubicBezTo>
                  <a:pt x="1956637" y="2959592"/>
                  <a:pt x="1882723" y="2977336"/>
                  <a:pt x="1808057" y="2991319"/>
                </a:cubicBezTo>
                <a:lnTo>
                  <a:pt x="1789483" y="2994367"/>
                </a:lnTo>
                <a:lnTo>
                  <a:pt x="1755383" y="3000558"/>
                </a:lnTo>
                <a:cubicBezTo>
                  <a:pt x="1743953" y="3002749"/>
                  <a:pt x="1732619" y="3004845"/>
                  <a:pt x="1721093" y="3006178"/>
                </a:cubicBezTo>
                <a:cubicBezTo>
                  <a:pt x="1702120" y="3010474"/>
                  <a:pt x="1682860" y="3013398"/>
                  <a:pt x="1663467" y="3014941"/>
                </a:cubicBezTo>
                <a:cubicBezTo>
                  <a:pt x="1642036" y="3016465"/>
                  <a:pt x="1619843" y="3017036"/>
                  <a:pt x="1601269" y="3019323"/>
                </a:cubicBezTo>
                <a:cubicBezTo>
                  <a:pt x="1595744" y="3020466"/>
                  <a:pt x="1589363" y="3021799"/>
                  <a:pt x="1582219" y="3022466"/>
                </a:cubicBezTo>
                <a:cubicBezTo>
                  <a:pt x="1575075" y="3023133"/>
                  <a:pt x="1567265" y="3024085"/>
                  <a:pt x="1558787" y="3024085"/>
                </a:cubicBezTo>
                <a:cubicBezTo>
                  <a:pt x="1541833" y="3024657"/>
                  <a:pt x="1521926" y="3025324"/>
                  <a:pt x="1498685" y="3024085"/>
                </a:cubicBezTo>
                <a:lnTo>
                  <a:pt x="1434200" y="3019799"/>
                </a:lnTo>
                <a:cubicBezTo>
                  <a:pt x="1413436" y="3017894"/>
                  <a:pt x="1394576" y="3015037"/>
                  <a:pt x="1381622" y="3012655"/>
                </a:cubicBezTo>
                <a:lnTo>
                  <a:pt x="1334789" y="3005937"/>
                </a:lnTo>
                <a:lnTo>
                  <a:pt x="1335521" y="3007035"/>
                </a:lnTo>
                <a:cubicBezTo>
                  <a:pt x="897791" y="2955343"/>
                  <a:pt x="506618" y="2709255"/>
                  <a:pt x="270531" y="2337047"/>
                </a:cubicBezTo>
                <a:lnTo>
                  <a:pt x="271674" y="2338571"/>
                </a:lnTo>
                <a:cubicBezTo>
                  <a:pt x="279485" y="2349715"/>
                  <a:pt x="287200" y="2358573"/>
                  <a:pt x="292915" y="2365717"/>
                </a:cubicBezTo>
                <a:cubicBezTo>
                  <a:pt x="304821" y="2379624"/>
                  <a:pt x="310917" y="2385910"/>
                  <a:pt x="309965" y="2379624"/>
                </a:cubicBezTo>
                <a:cubicBezTo>
                  <a:pt x="309012" y="2373337"/>
                  <a:pt x="328824" y="2400007"/>
                  <a:pt x="337587" y="2407341"/>
                </a:cubicBezTo>
                <a:lnTo>
                  <a:pt x="358256" y="2433535"/>
                </a:lnTo>
                <a:cubicBezTo>
                  <a:pt x="365114" y="2442298"/>
                  <a:pt x="371877" y="2451156"/>
                  <a:pt x="379307" y="2459443"/>
                </a:cubicBezTo>
                <a:lnTo>
                  <a:pt x="413216" y="2497543"/>
                </a:lnTo>
                <a:cubicBezTo>
                  <a:pt x="421026" y="2504687"/>
                  <a:pt x="429694" y="2511068"/>
                  <a:pt x="437885" y="2517736"/>
                </a:cubicBezTo>
                <a:cubicBezTo>
                  <a:pt x="445591" y="2523070"/>
                  <a:pt x="452678" y="2529233"/>
                  <a:pt x="459031" y="2536119"/>
                </a:cubicBezTo>
                <a:cubicBezTo>
                  <a:pt x="463889" y="2540786"/>
                  <a:pt x="469127" y="2546692"/>
                  <a:pt x="475509" y="2552693"/>
                </a:cubicBezTo>
                <a:lnTo>
                  <a:pt x="496369" y="2573172"/>
                </a:lnTo>
                <a:cubicBezTo>
                  <a:pt x="521134" y="2598699"/>
                  <a:pt x="551709" y="2624512"/>
                  <a:pt x="553519" y="2621463"/>
                </a:cubicBezTo>
                <a:lnTo>
                  <a:pt x="533897" y="2602413"/>
                </a:lnTo>
                <a:cubicBezTo>
                  <a:pt x="533421" y="2599842"/>
                  <a:pt x="533802" y="2598032"/>
                  <a:pt x="528182" y="2591365"/>
                </a:cubicBezTo>
                <a:cubicBezTo>
                  <a:pt x="515657" y="2576496"/>
                  <a:pt x="502265" y="2562371"/>
                  <a:pt x="488082" y="2549074"/>
                </a:cubicBezTo>
                <a:cubicBezTo>
                  <a:pt x="482367" y="2543073"/>
                  <a:pt x="477033" y="2536977"/>
                  <a:pt x="471794" y="2530881"/>
                </a:cubicBezTo>
                <a:lnTo>
                  <a:pt x="456078" y="2513069"/>
                </a:lnTo>
                <a:cubicBezTo>
                  <a:pt x="445696" y="2501353"/>
                  <a:pt x="434742" y="2490685"/>
                  <a:pt x="425217" y="2479255"/>
                </a:cubicBezTo>
                <a:cubicBezTo>
                  <a:pt x="405405" y="2456871"/>
                  <a:pt x="385593" y="2436583"/>
                  <a:pt x="367305" y="2415723"/>
                </a:cubicBezTo>
                <a:cubicBezTo>
                  <a:pt x="337778" y="2380195"/>
                  <a:pt x="327014" y="2370480"/>
                  <a:pt x="296153" y="2327331"/>
                </a:cubicBezTo>
                <a:lnTo>
                  <a:pt x="273960" y="2284088"/>
                </a:lnTo>
                <a:cubicBezTo>
                  <a:pt x="274817" y="2283040"/>
                  <a:pt x="276913" y="2283612"/>
                  <a:pt x="275960" y="2279802"/>
                </a:cubicBezTo>
                <a:cubicBezTo>
                  <a:pt x="271722" y="2269105"/>
                  <a:pt x="266664" y="2258751"/>
                  <a:pt x="260816" y="2248846"/>
                </a:cubicBezTo>
                <a:cubicBezTo>
                  <a:pt x="250338" y="2228271"/>
                  <a:pt x="239956" y="2212174"/>
                  <a:pt x="231288" y="2197125"/>
                </a:cubicBezTo>
                <a:lnTo>
                  <a:pt x="206237" y="2153786"/>
                </a:lnTo>
                <a:cubicBezTo>
                  <a:pt x="200332" y="2143785"/>
                  <a:pt x="195188" y="2133307"/>
                  <a:pt x="189950" y="2122734"/>
                </a:cubicBezTo>
                <a:cubicBezTo>
                  <a:pt x="184711" y="2112162"/>
                  <a:pt x="179377" y="2101684"/>
                  <a:pt x="174138" y="2091111"/>
                </a:cubicBezTo>
                <a:lnTo>
                  <a:pt x="170519" y="2083491"/>
                </a:lnTo>
                <a:cubicBezTo>
                  <a:pt x="167661" y="2077681"/>
                  <a:pt x="165470" y="2071585"/>
                  <a:pt x="162994" y="2065680"/>
                </a:cubicBezTo>
                <a:lnTo>
                  <a:pt x="150326" y="2034057"/>
                </a:lnTo>
                <a:lnTo>
                  <a:pt x="142896" y="2018245"/>
                </a:lnTo>
                <a:cubicBezTo>
                  <a:pt x="133495" y="1991451"/>
                  <a:pt x="124703" y="1966048"/>
                  <a:pt x="116512" y="1942045"/>
                </a:cubicBezTo>
                <a:lnTo>
                  <a:pt x="95271" y="1873084"/>
                </a:lnTo>
                <a:cubicBezTo>
                  <a:pt x="89461" y="1851081"/>
                  <a:pt x="82889" y="1829936"/>
                  <a:pt x="78126" y="1810600"/>
                </a:cubicBezTo>
                <a:cubicBezTo>
                  <a:pt x="73364" y="1791264"/>
                  <a:pt x="68506" y="1773548"/>
                  <a:pt x="64315" y="1754022"/>
                </a:cubicBezTo>
                <a:cubicBezTo>
                  <a:pt x="60124" y="1734495"/>
                  <a:pt x="57838" y="1714588"/>
                  <a:pt x="54790" y="1694871"/>
                </a:cubicBezTo>
                <a:lnTo>
                  <a:pt x="50504" y="1665153"/>
                </a:lnTo>
                <a:cubicBezTo>
                  <a:pt x="49265" y="1655152"/>
                  <a:pt x="48503" y="1645246"/>
                  <a:pt x="47456" y="1635245"/>
                </a:cubicBezTo>
                <a:cubicBezTo>
                  <a:pt x="46427" y="1632444"/>
                  <a:pt x="45570" y="1629577"/>
                  <a:pt x="44884" y="1626672"/>
                </a:cubicBezTo>
                <a:cubicBezTo>
                  <a:pt x="43674" y="1601783"/>
                  <a:pt x="43074" y="1576828"/>
                  <a:pt x="43074" y="1551806"/>
                </a:cubicBezTo>
                <a:lnTo>
                  <a:pt x="46351" y="1493113"/>
                </a:lnTo>
                <a:lnTo>
                  <a:pt x="47075" y="1514468"/>
                </a:lnTo>
                <a:cubicBezTo>
                  <a:pt x="48694" y="1564665"/>
                  <a:pt x="51170" y="1588763"/>
                  <a:pt x="54218" y="1583715"/>
                </a:cubicBezTo>
                <a:lnTo>
                  <a:pt x="61331" y="1629477"/>
                </a:lnTo>
                <a:lnTo>
                  <a:pt x="59896" y="1599969"/>
                </a:lnTo>
                <a:lnTo>
                  <a:pt x="59896" y="1599874"/>
                </a:lnTo>
                <a:lnTo>
                  <a:pt x="61332" y="1629484"/>
                </a:lnTo>
                <a:lnTo>
                  <a:pt x="62124" y="1634578"/>
                </a:lnTo>
                <a:cubicBezTo>
                  <a:pt x="62886" y="1644675"/>
                  <a:pt x="63172" y="1654104"/>
                  <a:pt x="64410" y="1662582"/>
                </a:cubicBezTo>
                <a:cubicBezTo>
                  <a:pt x="65648" y="1671059"/>
                  <a:pt x="66791" y="1678774"/>
                  <a:pt x="67934" y="1685537"/>
                </a:cubicBezTo>
                <a:cubicBezTo>
                  <a:pt x="69277" y="1695414"/>
                  <a:pt x="71449" y="1705168"/>
                  <a:pt x="74411" y="1714683"/>
                </a:cubicBezTo>
                <a:cubicBezTo>
                  <a:pt x="78698" y="1728019"/>
                  <a:pt x="86222" y="1756498"/>
                  <a:pt x="95747" y="1796789"/>
                </a:cubicBezTo>
                <a:cubicBezTo>
                  <a:pt x="96795" y="1798313"/>
                  <a:pt x="97367" y="1796979"/>
                  <a:pt x="98319" y="1797837"/>
                </a:cubicBezTo>
                <a:cubicBezTo>
                  <a:pt x="100643" y="1802313"/>
                  <a:pt x="102339" y="1807086"/>
                  <a:pt x="103367" y="1812029"/>
                </a:cubicBezTo>
                <a:cubicBezTo>
                  <a:pt x="103520" y="1808190"/>
                  <a:pt x="104129" y="1804390"/>
                  <a:pt x="105177" y="1800694"/>
                </a:cubicBezTo>
                <a:cubicBezTo>
                  <a:pt x="108606" y="1795551"/>
                  <a:pt x="110702" y="1792026"/>
                  <a:pt x="117179" y="1811076"/>
                </a:cubicBezTo>
                <a:cubicBezTo>
                  <a:pt x="120512" y="1820697"/>
                  <a:pt x="124418" y="1836127"/>
                  <a:pt x="130037" y="1860035"/>
                </a:cubicBezTo>
                <a:cubicBezTo>
                  <a:pt x="132609" y="1872132"/>
                  <a:pt x="136895" y="1885943"/>
                  <a:pt x="141277" y="1902326"/>
                </a:cubicBezTo>
                <a:cubicBezTo>
                  <a:pt x="145659" y="1918709"/>
                  <a:pt x="150326" y="1937664"/>
                  <a:pt x="157279" y="1958904"/>
                </a:cubicBezTo>
                <a:cubicBezTo>
                  <a:pt x="168137" y="1995385"/>
                  <a:pt x="182292" y="2030808"/>
                  <a:pt x="199570" y="2064727"/>
                </a:cubicBezTo>
                <a:cubicBezTo>
                  <a:pt x="189759" y="2038057"/>
                  <a:pt x="181949" y="2018055"/>
                  <a:pt x="177091" y="2003481"/>
                </a:cubicBezTo>
                <a:cubicBezTo>
                  <a:pt x="172233" y="1988908"/>
                  <a:pt x="169852" y="1979669"/>
                  <a:pt x="168804" y="1974906"/>
                </a:cubicBezTo>
                <a:cubicBezTo>
                  <a:pt x="166804" y="1965381"/>
                  <a:pt x="171376" y="1973478"/>
                  <a:pt x="180329" y="1989480"/>
                </a:cubicBezTo>
                <a:cubicBezTo>
                  <a:pt x="184616" y="1999195"/>
                  <a:pt x="191188" y="2013292"/>
                  <a:pt x="197760" y="2029199"/>
                </a:cubicBezTo>
                <a:cubicBezTo>
                  <a:pt x="204332" y="2045106"/>
                  <a:pt x="210905" y="2062536"/>
                  <a:pt x="218429" y="2077491"/>
                </a:cubicBezTo>
                <a:cubicBezTo>
                  <a:pt x="229574" y="2103018"/>
                  <a:pt x="239575" y="2126449"/>
                  <a:pt x="245385" y="2131593"/>
                </a:cubicBezTo>
                <a:lnTo>
                  <a:pt x="255672" y="2152548"/>
                </a:lnTo>
                <a:lnTo>
                  <a:pt x="254434" y="2151024"/>
                </a:lnTo>
                <a:cubicBezTo>
                  <a:pt x="254929" y="2155624"/>
                  <a:pt x="255920" y="2160158"/>
                  <a:pt x="257387" y="2164549"/>
                </a:cubicBezTo>
                <a:cubicBezTo>
                  <a:pt x="260435" y="2173598"/>
                  <a:pt x="252624" y="2164073"/>
                  <a:pt x="267674" y="2192648"/>
                </a:cubicBezTo>
                <a:cubicBezTo>
                  <a:pt x="277113" y="2210688"/>
                  <a:pt x="288343" y="2227728"/>
                  <a:pt x="301202" y="2243512"/>
                </a:cubicBezTo>
                <a:lnTo>
                  <a:pt x="301262" y="2243596"/>
                </a:lnTo>
                <a:lnTo>
                  <a:pt x="358352" y="2323903"/>
                </a:lnTo>
                <a:cubicBezTo>
                  <a:pt x="377973" y="2350287"/>
                  <a:pt x="400262" y="2377623"/>
                  <a:pt x="427789" y="2413247"/>
                </a:cubicBezTo>
                <a:cubicBezTo>
                  <a:pt x="429503" y="2417152"/>
                  <a:pt x="426360" y="2415819"/>
                  <a:pt x="419978" y="2410389"/>
                </a:cubicBezTo>
                <a:cubicBezTo>
                  <a:pt x="413597" y="2404960"/>
                  <a:pt x="405215" y="2395530"/>
                  <a:pt x="394547" y="2383815"/>
                </a:cubicBezTo>
                <a:cubicBezTo>
                  <a:pt x="368067" y="2354382"/>
                  <a:pt x="379878" y="2372004"/>
                  <a:pt x="409977" y="2410104"/>
                </a:cubicBezTo>
                <a:cubicBezTo>
                  <a:pt x="417788" y="2422105"/>
                  <a:pt x="426265" y="2433630"/>
                  <a:pt x="434456" y="2445537"/>
                </a:cubicBezTo>
                <a:cubicBezTo>
                  <a:pt x="434552" y="2447537"/>
                  <a:pt x="434742" y="2449537"/>
                  <a:pt x="447315" y="2465063"/>
                </a:cubicBezTo>
                <a:cubicBezTo>
                  <a:pt x="448934" y="2474302"/>
                  <a:pt x="501608" y="2528499"/>
                  <a:pt x="526563" y="2553646"/>
                </a:cubicBezTo>
                <a:lnTo>
                  <a:pt x="543327" y="2570790"/>
                </a:lnTo>
                <a:cubicBezTo>
                  <a:pt x="548947" y="2576315"/>
                  <a:pt x="554757" y="2581649"/>
                  <a:pt x="560567" y="2587078"/>
                </a:cubicBezTo>
                <a:cubicBezTo>
                  <a:pt x="572093" y="2597936"/>
                  <a:pt x="583713" y="2608890"/>
                  <a:pt x="596001" y="2619940"/>
                </a:cubicBezTo>
                <a:cubicBezTo>
                  <a:pt x="623861" y="2644000"/>
                  <a:pt x="653227" y="2666269"/>
                  <a:pt x="683916" y="2686615"/>
                </a:cubicBezTo>
                <a:cubicBezTo>
                  <a:pt x="692774" y="2692710"/>
                  <a:pt x="701252" y="2698902"/>
                  <a:pt x="709919" y="2704236"/>
                </a:cubicBezTo>
                <a:lnTo>
                  <a:pt x="735256" y="2719762"/>
                </a:lnTo>
                <a:cubicBezTo>
                  <a:pt x="751639" y="2729667"/>
                  <a:pt x="767165" y="2738240"/>
                  <a:pt x="782881" y="2746717"/>
                </a:cubicBezTo>
                <a:cubicBezTo>
                  <a:pt x="798597" y="2755194"/>
                  <a:pt x="814313" y="2764148"/>
                  <a:pt x="830506" y="2772340"/>
                </a:cubicBezTo>
                <a:lnTo>
                  <a:pt x="879464" y="2795771"/>
                </a:lnTo>
                <a:cubicBezTo>
                  <a:pt x="898134" y="2804629"/>
                  <a:pt x="922232" y="2813869"/>
                  <a:pt x="932614" y="2820631"/>
                </a:cubicBezTo>
                <a:cubicBezTo>
                  <a:pt x="939996" y="2825384"/>
                  <a:pt x="947692" y="2829623"/>
                  <a:pt x="955664" y="2833299"/>
                </a:cubicBezTo>
                <a:cubicBezTo>
                  <a:pt x="964904" y="2837490"/>
                  <a:pt x="975095" y="2842253"/>
                  <a:pt x="986335" y="2846349"/>
                </a:cubicBezTo>
                <a:cubicBezTo>
                  <a:pt x="997575" y="2850444"/>
                  <a:pt x="1009195" y="2855969"/>
                  <a:pt x="1021577" y="2859969"/>
                </a:cubicBezTo>
                <a:lnTo>
                  <a:pt x="1058725" y="2872542"/>
                </a:lnTo>
                <a:lnTo>
                  <a:pt x="1079585" y="2880353"/>
                </a:lnTo>
                <a:cubicBezTo>
                  <a:pt x="1086919" y="2882734"/>
                  <a:pt x="1094444" y="2885020"/>
                  <a:pt x="1102064" y="2887306"/>
                </a:cubicBezTo>
                <a:lnTo>
                  <a:pt x="1149689" y="2901117"/>
                </a:lnTo>
                <a:lnTo>
                  <a:pt x="1197314" y="2912643"/>
                </a:lnTo>
                <a:cubicBezTo>
                  <a:pt x="1205124" y="2914453"/>
                  <a:pt x="1212839" y="2916548"/>
                  <a:pt x="1220364" y="2918167"/>
                </a:cubicBezTo>
                <a:lnTo>
                  <a:pt x="1242367" y="2922835"/>
                </a:lnTo>
                <a:cubicBezTo>
                  <a:pt x="1257893" y="2925977"/>
                  <a:pt x="1273800" y="2929407"/>
                  <a:pt x="1289992" y="2932360"/>
                </a:cubicBezTo>
                <a:cubicBezTo>
                  <a:pt x="1306251" y="2934712"/>
                  <a:pt x="1322634" y="2936998"/>
                  <a:pt x="1339141" y="2939217"/>
                </a:cubicBezTo>
                <a:cubicBezTo>
                  <a:pt x="1347428" y="2940170"/>
                  <a:pt x="1355714" y="2941503"/>
                  <a:pt x="1364096" y="2942075"/>
                </a:cubicBezTo>
                <a:lnTo>
                  <a:pt x="1389338" y="2943884"/>
                </a:lnTo>
                <a:lnTo>
                  <a:pt x="1440458" y="2946646"/>
                </a:lnTo>
                <a:lnTo>
                  <a:pt x="1440487" y="2946647"/>
                </a:lnTo>
                <a:lnTo>
                  <a:pt x="1500018" y="2949504"/>
                </a:lnTo>
                <a:cubicBezTo>
                  <a:pt x="1504876" y="2950933"/>
                  <a:pt x="1509638" y="2951981"/>
                  <a:pt x="1514401" y="2953029"/>
                </a:cubicBezTo>
                <a:cubicBezTo>
                  <a:pt x="1538023" y="2953409"/>
                  <a:pt x="1562312" y="2953219"/>
                  <a:pt x="1586505" y="2951600"/>
                </a:cubicBezTo>
                <a:lnTo>
                  <a:pt x="1658991" y="2945313"/>
                </a:lnTo>
                <a:lnTo>
                  <a:pt x="1676808" y="2942025"/>
                </a:lnTo>
                <a:lnTo>
                  <a:pt x="1677564" y="2941885"/>
                </a:lnTo>
                <a:cubicBezTo>
                  <a:pt x="1701853" y="2938837"/>
                  <a:pt x="1727285" y="2936360"/>
                  <a:pt x="1750907" y="2931597"/>
                </a:cubicBezTo>
                <a:cubicBezTo>
                  <a:pt x="1772652" y="2928226"/>
                  <a:pt x="1794141" y="2923320"/>
                  <a:pt x="1815201" y="2916929"/>
                </a:cubicBezTo>
                <a:cubicBezTo>
                  <a:pt x="1847300" y="2909595"/>
                  <a:pt x="1874065" y="2901403"/>
                  <a:pt x="1867874" y="2901403"/>
                </a:cubicBezTo>
                <a:cubicBezTo>
                  <a:pt x="1856444" y="2902479"/>
                  <a:pt x="1845109" y="2904394"/>
                  <a:pt x="1833965" y="2907118"/>
                </a:cubicBezTo>
                <a:lnTo>
                  <a:pt x="1807961" y="2912738"/>
                </a:lnTo>
                <a:lnTo>
                  <a:pt x="1794436" y="2915786"/>
                </a:lnTo>
                <a:lnTo>
                  <a:pt x="1781196" y="2918072"/>
                </a:lnTo>
                <a:lnTo>
                  <a:pt x="1771671" y="2918072"/>
                </a:lnTo>
                <a:cubicBezTo>
                  <a:pt x="1792817" y="2908166"/>
                  <a:pt x="1800246" y="2905975"/>
                  <a:pt x="1863492" y="2894640"/>
                </a:cubicBezTo>
                <a:lnTo>
                  <a:pt x="1899497" y="2886068"/>
                </a:lnTo>
                <a:cubicBezTo>
                  <a:pt x="1911784" y="2883496"/>
                  <a:pt x="1924833" y="2881020"/>
                  <a:pt x="1936263" y="2878352"/>
                </a:cubicBezTo>
                <a:cubicBezTo>
                  <a:pt x="1952932" y="2874352"/>
                  <a:pt x="1923500" y="2887877"/>
                  <a:pt x="1978840" y="2868827"/>
                </a:cubicBezTo>
                <a:cubicBezTo>
                  <a:pt x="1986460" y="2866065"/>
                  <a:pt x="1994937" y="2863399"/>
                  <a:pt x="2003319" y="2860160"/>
                </a:cubicBezTo>
                <a:lnTo>
                  <a:pt x="2028560" y="2850063"/>
                </a:lnTo>
                <a:cubicBezTo>
                  <a:pt x="2042467" y="2844691"/>
                  <a:pt x="2056040" y="2838529"/>
                  <a:pt x="2069232" y="2831585"/>
                </a:cubicBezTo>
                <a:lnTo>
                  <a:pt x="2099998" y="2816821"/>
                </a:lnTo>
                <a:cubicBezTo>
                  <a:pt x="2120601" y="2807315"/>
                  <a:pt x="2140498" y="2796333"/>
                  <a:pt x="2159529" y="2783960"/>
                </a:cubicBezTo>
                <a:lnTo>
                  <a:pt x="2162863" y="2784055"/>
                </a:lnTo>
                <a:lnTo>
                  <a:pt x="2172388" y="2781769"/>
                </a:lnTo>
                <a:cubicBezTo>
                  <a:pt x="2172102" y="2783008"/>
                  <a:pt x="2171340" y="2784151"/>
                  <a:pt x="2175055" y="2783008"/>
                </a:cubicBezTo>
                <a:cubicBezTo>
                  <a:pt x="2185037" y="2779112"/>
                  <a:pt x="2194610" y="2774226"/>
                  <a:pt x="2203630" y="2768434"/>
                </a:cubicBezTo>
                <a:cubicBezTo>
                  <a:pt x="2220775" y="2758338"/>
                  <a:pt x="2236682" y="2750432"/>
                  <a:pt x="2251255" y="2741574"/>
                </a:cubicBezTo>
                <a:cubicBezTo>
                  <a:pt x="2265828" y="2732715"/>
                  <a:pt x="2280116" y="2724048"/>
                  <a:pt x="2295261" y="2714523"/>
                </a:cubicBezTo>
                <a:lnTo>
                  <a:pt x="2309358" y="2705569"/>
                </a:lnTo>
                <a:lnTo>
                  <a:pt x="2322978" y="2696044"/>
                </a:lnTo>
                <a:cubicBezTo>
                  <a:pt x="2338218" y="2684710"/>
                  <a:pt x="2352696" y="2674422"/>
                  <a:pt x="2365174" y="2666803"/>
                </a:cubicBezTo>
                <a:cubicBezTo>
                  <a:pt x="2369746" y="2663278"/>
                  <a:pt x="2374604" y="2659373"/>
                  <a:pt x="2379271" y="2655658"/>
                </a:cubicBezTo>
                <a:cubicBezTo>
                  <a:pt x="2397750" y="2642323"/>
                  <a:pt x="2408703" y="2635560"/>
                  <a:pt x="2421562" y="2627083"/>
                </a:cubicBezTo>
                <a:cubicBezTo>
                  <a:pt x="2439650" y="2614053"/>
                  <a:pt x="2456986" y="2599994"/>
                  <a:pt x="2473473" y="2584983"/>
                </a:cubicBezTo>
                <a:cubicBezTo>
                  <a:pt x="2486132" y="2574829"/>
                  <a:pt x="2498248" y="2564018"/>
                  <a:pt x="2509763" y="2552598"/>
                </a:cubicBezTo>
                <a:lnTo>
                  <a:pt x="2525480" y="2538787"/>
                </a:lnTo>
                <a:cubicBezTo>
                  <a:pt x="2539958" y="2525737"/>
                  <a:pt x="2553102" y="2513545"/>
                  <a:pt x="2573105" y="2493257"/>
                </a:cubicBezTo>
                <a:cubicBezTo>
                  <a:pt x="2574724" y="2492495"/>
                  <a:pt x="2574914" y="2493638"/>
                  <a:pt x="2577010" y="2492495"/>
                </a:cubicBezTo>
                <a:cubicBezTo>
                  <a:pt x="2582497" y="2488752"/>
                  <a:pt x="2587402" y="2484227"/>
                  <a:pt x="2591583" y="2479065"/>
                </a:cubicBezTo>
                <a:cubicBezTo>
                  <a:pt x="2589678" y="2487637"/>
                  <a:pt x="2625778" y="2451728"/>
                  <a:pt x="2625778" y="2457348"/>
                </a:cubicBezTo>
                <a:lnTo>
                  <a:pt x="2638351" y="2443632"/>
                </a:lnTo>
                <a:lnTo>
                  <a:pt x="2649495" y="2430678"/>
                </a:lnTo>
                <a:cubicBezTo>
                  <a:pt x="2657020" y="2421915"/>
                  <a:pt x="2665212" y="2412675"/>
                  <a:pt x="2674737" y="2399721"/>
                </a:cubicBezTo>
                <a:cubicBezTo>
                  <a:pt x="2680166" y="2394006"/>
                  <a:pt x="2685500" y="2387529"/>
                  <a:pt x="2690738" y="2380671"/>
                </a:cubicBezTo>
                <a:lnTo>
                  <a:pt x="2707312" y="2359526"/>
                </a:lnTo>
                <a:lnTo>
                  <a:pt x="2724552" y="2337142"/>
                </a:lnTo>
                <a:cubicBezTo>
                  <a:pt x="2730172" y="2329332"/>
                  <a:pt x="2735601" y="2321331"/>
                  <a:pt x="2741221" y="2313234"/>
                </a:cubicBezTo>
                <a:cubicBezTo>
                  <a:pt x="2764081" y="2281135"/>
                  <a:pt x="2784941" y="2246274"/>
                  <a:pt x="2804658" y="2214460"/>
                </a:cubicBezTo>
                <a:cubicBezTo>
                  <a:pt x="2815707" y="2195220"/>
                  <a:pt x="2828279" y="2175122"/>
                  <a:pt x="2838852" y="2152262"/>
                </a:cubicBezTo>
                <a:cubicBezTo>
                  <a:pt x="2849425" y="2129402"/>
                  <a:pt x="2861045" y="2105494"/>
                  <a:pt x="2871428" y="2079491"/>
                </a:cubicBezTo>
                <a:cubicBezTo>
                  <a:pt x="2875171" y="2069261"/>
                  <a:pt x="2877143" y="2058469"/>
                  <a:pt x="2877238" y="2047582"/>
                </a:cubicBezTo>
                <a:cubicBezTo>
                  <a:pt x="2868285" y="2061203"/>
                  <a:pt x="2866665" y="2058441"/>
                  <a:pt x="2867713" y="2047011"/>
                </a:cubicBezTo>
                <a:cubicBezTo>
                  <a:pt x="2868761" y="2035581"/>
                  <a:pt x="2874000" y="2016531"/>
                  <a:pt x="2877238" y="1997481"/>
                </a:cubicBezTo>
                <a:cubicBezTo>
                  <a:pt x="2881905" y="1972430"/>
                  <a:pt x="2883429" y="1961857"/>
                  <a:pt x="2878476" y="1969953"/>
                </a:cubicBezTo>
                <a:cubicBezTo>
                  <a:pt x="2873523" y="1978050"/>
                  <a:pt x="2863808" y="2005672"/>
                  <a:pt x="2841138" y="2055107"/>
                </a:cubicBezTo>
                <a:lnTo>
                  <a:pt x="2841138" y="2055964"/>
                </a:lnTo>
                <a:cubicBezTo>
                  <a:pt x="2837709" y="2061584"/>
                  <a:pt x="2832947" y="2073204"/>
                  <a:pt x="2825136" y="2090159"/>
                </a:cubicBezTo>
                <a:lnTo>
                  <a:pt x="2807705" y="2119877"/>
                </a:lnTo>
                <a:lnTo>
                  <a:pt x="2805134" y="2117496"/>
                </a:lnTo>
                <a:lnTo>
                  <a:pt x="2812468" y="2096541"/>
                </a:lnTo>
                <a:lnTo>
                  <a:pt x="2821993" y="2073966"/>
                </a:lnTo>
                <a:cubicBezTo>
                  <a:pt x="2824946" y="2066442"/>
                  <a:pt x="2827327" y="2058726"/>
                  <a:pt x="2829994" y="2051106"/>
                </a:cubicBezTo>
                <a:cubicBezTo>
                  <a:pt x="2834471" y="2041238"/>
                  <a:pt x="2837671" y="2030828"/>
                  <a:pt x="2839519" y="2020150"/>
                </a:cubicBezTo>
                <a:cubicBezTo>
                  <a:pt x="2843815" y="2009749"/>
                  <a:pt x="2847006" y="1998928"/>
                  <a:pt x="2849044" y="1987861"/>
                </a:cubicBezTo>
                <a:cubicBezTo>
                  <a:pt x="2851206" y="1977021"/>
                  <a:pt x="2854073" y="1966324"/>
                  <a:pt x="2857617" y="1955856"/>
                </a:cubicBezTo>
                <a:cubicBezTo>
                  <a:pt x="2857236" y="1951856"/>
                  <a:pt x="2854759" y="1955666"/>
                  <a:pt x="2850473" y="1966048"/>
                </a:cubicBezTo>
                <a:cubicBezTo>
                  <a:pt x="2848282" y="1971287"/>
                  <a:pt x="2845710" y="1978145"/>
                  <a:pt x="2842662" y="1986432"/>
                </a:cubicBezTo>
                <a:lnTo>
                  <a:pt x="2837804" y="2000053"/>
                </a:lnTo>
                <a:cubicBezTo>
                  <a:pt x="2835900" y="2004910"/>
                  <a:pt x="2833804" y="2010054"/>
                  <a:pt x="2831709" y="2015578"/>
                </a:cubicBezTo>
                <a:lnTo>
                  <a:pt x="2826752" y="2023789"/>
                </a:lnTo>
                <a:lnTo>
                  <a:pt x="2819231" y="2036247"/>
                </a:lnTo>
                <a:cubicBezTo>
                  <a:pt x="2813706" y="2046630"/>
                  <a:pt x="2807705" y="2060727"/>
                  <a:pt x="2799038" y="2076729"/>
                </a:cubicBezTo>
                <a:lnTo>
                  <a:pt x="2777987" y="2118448"/>
                </a:lnTo>
                <a:cubicBezTo>
                  <a:pt x="2770844" y="2132259"/>
                  <a:pt x="2762747" y="2145785"/>
                  <a:pt x="2755032" y="2160168"/>
                </a:cubicBezTo>
                <a:lnTo>
                  <a:pt x="2743221" y="2182170"/>
                </a:lnTo>
                <a:cubicBezTo>
                  <a:pt x="2739030" y="2189600"/>
                  <a:pt x="2734649" y="2197125"/>
                  <a:pt x="2730172" y="2204935"/>
                </a:cubicBezTo>
                <a:lnTo>
                  <a:pt x="2716742" y="2229319"/>
                </a:lnTo>
                <a:cubicBezTo>
                  <a:pt x="2714456" y="2233510"/>
                  <a:pt x="2712170" y="2237796"/>
                  <a:pt x="2709884" y="2242178"/>
                </a:cubicBezTo>
                <a:lnTo>
                  <a:pt x="2702264" y="2255227"/>
                </a:lnTo>
                <a:lnTo>
                  <a:pt x="2685214" y="2282754"/>
                </a:lnTo>
                <a:cubicBezTo>
                  <a:pt x="2682795" y="2288012"/>
                  <a:pt x="2679585" y="2292861"/>
                  <a:pt x="2675689" y="2297137"/>
                </a:cubicBezTo>
                <a:cubicBezTo>
                  <a:pt x="2673212" y="2301233"/>
                  <a:pt x="2670260" y="2305043"/>
                  <a:pt x="2667497" y="2308853"/>
                </a:cubicBezTo>
                <a:cubicBezTo>
                  <a:pt x="2654353" y="2326950"/>
                  <a:pt x="2641970" y="2345524"/>
                  <a:pt x="2628254" y="2363146"/>
                </a:cubicBezTo>
                <a:cubicBezTo>
                  <a:pt x="2625111" y="2364288"/>
                  <a:pt x="2629397" y="2357812"/>
                  <a:pt x="2636255" y="2347715"/>
                </a:cubicBezTo>
                <a:cubicBezTo>
                  <a:pt x="2643113" y="2337619"/>
                  <a:pt x="2653496" y="2323045"/>
                  <a:pt x="2663021" y="2309044"/>
                </a:cubicBezTo>
                <a:cubicBezTo>
                  <a:pt x="2666069" y="2303233"/>
                  <a:pt x="2669498" y="2297518"/>
                  <a:pt x="2672546" y="2291517"/>
                </a:cubicBezTo>
                <a:cubicBezTo>
                  <a:pt x="2669593" y="2292184"/>
                  <a:pt x="2672355" y="2285612"/>
                  <a:pt x="2648638" y="2317711"/>
                </a:cubicBezTo>
                <a:lnTo>
                  <a:pt x="2650162" y="2316187"/>
                </a:lnTo>
                <a:lnTo>
                  <a:pt x="2635303" y="2337619"/>
                </a:lnTo>
                <a:cubicBezTo>
                  <a:pt x="2630445" y="2344762"/>
                  <a:pt x="2625492" y="2351906"/>
                  <a:pt x="2620063" y="2358669"/>
                </a:cubicBezTo>
                <a:lnTo>
                  <a:pt x="2601870" y="2382005"/>
                </a:lnTo>
                <a:cubicBezTo>
                  <a:pt x="2595298" y="2390101"/>
                  <a:pt x="2589012" y="2398483"/>
                  <a:pt x="2582154" y="2406389"/>
                </a:cubicBezTo>
                <a:cubicBezTo>
                  <a:pt x="2581772" y="2407246"/>
                  <a:pt x="2580915" y="2408008"/>
                  <a:pt x="2580915" y="2408865"/>
                </a:cubicBezTo>
                <a:cubicBezTo>
                  <a:pt x="2568819" y="2422486"/>
                  <a:pt x="2555674" y="2438488"/>
                  <a:pt x="2542815" y="2453538"/>
                </a:cubicBezTo>
                <a:cubicBezTo>
                  <a:pt x="2531147" y="2466682"/>
                  <a:pt x="2518603" y="2479027"/>
                  <a:pt x="2505287" y="2490495"/>
                </a:cubicBezTo>
                <a:lnTo>
                  <a:pt x="2502131" y="2492625"/>
                </a:lnTo>
                <a:lnTo>
                  <a:pt x="2486237" y="2503353"/>
                </a:lnTo>
                <a:cubicBezTo>
                  <a:pt x="2487761" y="2501543"/>
                  <a:pt x="2487761" y="2500496"/>
                  <a:pt x="2487761" y="2500496"/>
                </a:cubicBezTo>
                <a:cubicBezTo>
                  <a:pt x="2499858" y="2488780"/>
                  <a:pt x="2511192" y="2476683"/>
                  <a:pt x="2522527" y="2464777"/>
                </a:cubicBezTo>
                <a:cubicBezTo>
                  <a:pt x="2528147" y="2458776"/>
                  <a:pt x="2533957" y="2453062"/>
                  <a:pt x="2539291" y="2446870"/>
                </a:cubicBezTo>
                <a:lnTo>
                  <a:pt x="2555103" y="2427820"/>
                </a:lnTo>
                <a:lnTo>
                  <a:pt x="2570819" y="2409246"/>
                </a:lnTo>
                <a:cubicBezTo>
                  <a:pt x="2576058" y="2402960"/>
                  <a:pt x="2581296" y="2396769"/>
                  <a:pt x="2586059" y="2390196"/>
                </a:cubicBezTo>
                <a:lnTo>
                  <a:pt x="2616062" y="2351525"/>
                </a:lnTo>
                <a:cubicBezTo>
                  <a:pt x="2625397" y="2339142"/>
                  <a:pt x="2633779" y="2326188"/>
                  <a:pt x="2642542" y="2313425"/>
                </a:cubicBezTo>
                <a:cubicBezTo>
                  <a:pt x="2651305" y="2300662"/>
                  <a:pt x="2659496" y="2287231"/>
                  <a:pt x="2668069" y="2274563"/>
                </a:cubicBezTo>
                <a:cubicBezTo>
                  <a:pt x="2676642" y="2261895"/>
                  <a:pt x="2684452" y="2250179"/>
                  <a:pt x="2691501" y="2238844"/>
                </a:cubicBezTo>
                <a:cubicBezTo>
                  <a:pt x="2698549" y="2227509"/>
                  <a:pt x="2704169" y="2216270"/>
                  <a:pt x="2710074" y="2205697"/>
                </a:cubicBezTo>
                <a:lnTo>
                  <a:pt x="2726648" y="2174074"/>
                </a:lnTo>
                <a:cubicBezTo>
                  <a:pt x="2731791" y="2163311"/>
                  <a:pt x="2736839" y="2152548"/>
                  <a:pt x="2742078" y="2141403"/>
                </a:cubicBezTo>
                <a:lnTo>
                  <a:pt x="2748174" y="2126925"/>
                </a:lnTo>
                <a:cubicBezTo>
                  <a:pt x="2741030" y="2136260"/>
                  <a:pt x="2742459" y="2127973"/>
                  <a:pt x="2721980" y="2166073"/>
                </a:cubicBezTo>
                <a:cubicBezTo>
                  <a:pt x="2708836" y="2185790"/>
                  <a:pt x="2695120" y="2206745"/>
                  <a:pt x="2680261" y="2229129"/>
                </a:cubicBezTo>
                <a:lnTo>
                  <a:pt x="2655115" y="2264752"/>
                </a:lnTo>
                <a:cubicBezTo>
                  <a:pt x="2650734" y="2271229"/>
                  <a:pt x="2646638" y="2277611"/>
                  <a:pt x="2641875" y="2283802"/>
                </a:cubicBezTo>
                <a:lnTo>
                  <a:pt x="2627588" y="2302852"/>
                </a:lnTo>
                <a:cubicBezTo>
                  <a:pt x="2620425" y="2309444"/>
                  <a:pt x="2614034" y="2316825"/>
                  <a:pt x="2608538" y="2324855"/>
                </a:cubicBezTo>
                <a:cubicBezTo>
                  <a:pt x="2599965" y="2336475"/>
                  <a:pt x="2589012" y="2348763"/>
                  <a:pt x="2582154" y="2356478"/>
                </a:cubicBezTo>
                <a:lnTo>
                  <a:pt x="2581201" y="2354763"/>
                </a:lnTo>
                <a:cubicBezTo>
                  <a:pt x="2570438" y="2368289"/>
                  <a:pt x="2563199" y="2377528"/>
                  <a:pt x="2556436" y="2384196"/>
                </a:cubicBezTo>
                <a:cubicBezTo>
                  <a:pt x="2549673" y="2390863"/>
                  <a:pt x="2544435" y="2395626"/>
                  <a:pt x="2538815" y="2400864"/>
                </a:cubicBezTo>
                <a:cubicBezTo>
                  <a:pt x="2538243" y="2398864"/>
                  <a:pt x="2543196" y="2391625"/>
                  <a:pt x="2551769" y="2379814"/>
                </a:cubicBezTo>
                <a:cubicBezTo>
                  <a:pt x="2560341" y="2368003"/>
                  <a:pt x="2572438" y="2351430"/>
                  <a:pt x="2588059" y="2331427"/>
                </a:cubicBezTo>
                <a:cubicBezTo>
                  <a:pt x="2642466" y="2258742"/>
                  <a:pt x="2689348" y="2180713"/>
                  <a:pt x="2727981" y="2098541"/>
                </a:cubicBezTo>
                <a:cubicBezTo>
                  <a:pt x="2733696" y="2085111"/>
                  <a:pt x="2739316" y="2072061"/>
                  <a:pt x="2744745" y="2059584"/>
                </a:cubicBezTo>
                <a:cubicBezTo>
                  <a:pt x="2747222" y="2053488"/>
                  <a:pt x="2750079" y="2047392"/>
                  <a:pt x="2752175" y="2041581"/>
                </a:cubicBezTo>
                <a:cubicBezTo>
                  <a:pt x="2754270" y="2035771"/>
                  <a:pt x="2756175" y="2029961"/>
                  <a:pt x="2757985" y="2024532"/>
                </a:cubicBezTo>
                <a:cubicBezTo>
                  <a:pt x="2764843" y="2007196"/>
                  <a:pt x="2771796" y="1990908"/>
                  <a:pt x="2777035" y="1974430"/>
                </a:cubicBezTo>
                <a:cubicBezTo>
                  <a:pt x="2782274" y="1957952"/>
                  <a:pt x="2787417" y="1941664"/>
                  <a:pt x="2792561" y="1925091"/>
                </a:cubicBezTo>
                <a:cubicBezTo>
                  <a:pt x="2794580" y="1917242"/>
                  <a:pt x="2796171" y="1909298"/>
                  <a:pt x="2797323" y="1901278"/>
                </a:cubicBezTo>
                <a:cubicBezTo>
                  <a:pt x="2797990" y="1896516"/>
                  <a:pt x="2798085" y="1895278"/>
                  <a:pt x="2796847" y="1897849"/>
                </a:cubicBezTo>
                <a:cubicBezTo>
                  <a:pt x="2795609" y="1900421"/>
                  <a:pt x="2793799" y="1907088"/>
                  <a:pt x="2790179" y="1917852"/>
                </a:cubicBezTo>
                <a:lnTo>
                  <a:pt x="2774178" y="1963381"/>
                </a:lnTo>
                <a:lnTo>
                  <a:pt x="2772558" y="1968620"/>
                </a:lnTo>
                <a:lnTo>
                  <a:pt x="2770653" y="1974144"/>
                </a:lnTo>
                <a:cubicBezTo>
                  <a:pt x="2766005" y="1991013"/>
                  <a:pt x="2760185" y="2007529"/>
                  <a:pt x="2753222" y="2023579"/>
                </a:cubicBezTo>
                <a:cubicBezTo>
                  <a:pt x="2747888" y="2039105"/>
                  <a:pt x="2741030" y="2053107"/>
                  <a:pt x="2734649" y="2067680"/>
                </a:cubicBezTo>
                <a:lnTo>
                  <a:pt x="2734649" y="2066537"/>
                </a:lnTo>
                <a:cubicBezTo>
                  <a:pt x="2729029" y="2078729"/>
                  <a:pt x="2723981" y="2091111"/>
                  <a:pt x="2717980" y="2103113"/>
                </a:cubicBezTo>
                <a:lnTo>
                  <a:pt x="2699883" y="2138927"/>
                </a:lnTo>
                <a:cubicBezTo>
                  <a:pt x="2697606" y="2145433"/>
                  <a:pt x="2694939" y="2151795"/>
                  <a:pt x="2691882" y="2157977"/>
                </a:cubicBezTo>
                <a:cubicBezTo>
                  <a:pt x="2688643" y="2163978"/>
                  <a:pt x="2685214" y="2169788"/>
                  <a:pt x="2681785" y="2175407"/>
                </a:cubicBezTo>
                <a:cubicBezTo>
                  <a:pt x="2674737" y="2186647"/>
                  <a:pt x="2667307" y="2197506"/>
                  <a:pt x="2660449" y="2208936"/>
                </a:cubicBezTo>
                <a:lnTo>
                  <a:pt x="2659255" y="2210097"/>
                </a:lnTo>
                <a:lnTo>
                  <a:pt x="2652043" y="2217103"/>
                </a:lnTo>
                <a:cubicBezTo>
                  <a:pt x="2647805" y="2222128"/>
                  <a:pt x="2642923" y="2228176"/>
                  <a:pt x="2639780" y="2231415"/>
                </a:cubicBezTo>
                <a:lnTo>
                  <a:pt x="2632064" y="2243226"/>
                </a:lnTo>
                <a:lnTo>
                  <a:pt x="2617587" y="2263609"/>
                </a:lnTo>
                <a:lnTo>
                  <a:pt x="2602251" y="2283326"/>
                </a:lnTo>
                <a:cubicBezTo>
                  <a:pt x="2602346" y="2288565"/>
                  <a:pt x="2576343" y="2332570"/>
                  <a:pt x="2627112" y="2263323"/>
                </a:cubicBezTo>
                <a:lnTo>
                  <a:pt x="2628921" y="2264276"/>
                </a:lnTo>
                <a:cubicBezTo>
                  <a:pt x="2620254" y="2277516"/>
                  <a:pt x="2611681" y="2289708"/>
                  <a:pt x="2603870" y="2300090"/>
                </a:cubicBezTo>
                <a:cubicBezTo>
                  <a:pt x="2596060" y="2310472"/>
                  <a:pt x="2589202" y="2320473"/>
                  <a:pt x="2581963" y="2328665"/>
                </a:cubicBezTo>
                <a:cubicBezTo>
                  <a:pt x="2571000" y="2342190"/>
                  <a:pt x="2559094" y="2354916"/>
                  <a:pt x="2546339" y="2366765"/>
                </a:cubicBezTo>
                <a:cubicBezTo>
                  <a:pt x="2539386" y="2372671"/>
                  <a:pt x="2522908" y="2389815"/>
                  <a:pt x="2508239" y="2404865"/>
                </a:cubicBezTo>
                <a:cubicBezTo>
                  <a:pt x="2504620" y="2408675"/>
                  <a:pt x="2501477" y="2412390"/>
                  <a:pt x="2497762" y="2415533"/>
                </a:cubicBezTo>
                <a:cubicBezTo>
                  <a:pt x="2494047" y="2418676"/>
                  <a:pt x="2490904" y="2421438"/>
                  <a:pt x="2488237" y="2423629"/>
                </a:cubicBezTo>
                <a:cubicBezTo>
                  <a:pt x="2482808" y="2428106"/>
                  <a:pt x="2479379" y="2430297"/>
                  <a:pt x="2479379" y="2428678"/>
                </a:cubicBezTo>
                <a:lnTo>
                  <a:pt x="2468806" y="2439631"/>
                </a:lnTo>
                <a:lnTo>
                  <a:pt x="2456804" y="2450775"/>
                </a:lnTo>
                <a:cubicBezTo>
                  <a:pt x="2440326" y="2462777"/>
                  <a:pt x="2488809" y="2407818"/>
                  <a:pt x="2461186" y="2431725"/>
                </a:cubicBezTo>
                <a:lnTo>
                  <a:pt x="2459757" y="2428868"/>
                </a:lnTo>
                <a:cubicBezTo>
                  <a:pt x="2468425" y="2419343"/>
                  <a:pt x="2477379" y="2409818"/>
                  <a:pt x="2485951" y="2400293"/>
                </a:cubicBezTo>
                <a:lnTo>
                  <a:pt x="2510811" y="2370670"/>
                </a:lnTo>
                <a:cubicBezTo>
                  <a:pt x="2516145" y="2364193"/>
                  <a:pt x="2521765" y="2358002"/>
                  <a:pt x="2526909" y="2351620"/>
                </a:cubicBezTo>
                <a:lnTo>
                  <a:pt x="2541863" y="2332570"/>
                </a:lnTo>
                <a:cubicBezTo>
                  <a:pt x="2551483" y="2319807"/>
                  <a:pt x="2561008" y="2307900"/>
                  <a:pt x="2567961" y="2296375"/>
                </a:cubicBezTo>
                <a:cubicBezTo>
                  <a:pt x="2582630" y="2274849"/>
                  <a:pt x="2598822" y="2253894"/>
                  <a:pt x="2612253" y="2231510"/>
                </a:cubicBezTo>
                <a:lnTo>
                  <a:pt x="2632541" y="2198553"/>
                </a:lnTo>
                <a:cubicBezTo>
                  <a:pt x="2638827" y="2187504"/>
                  <a:pt x="2644637" y="2176455"/>
                  <a:pt x="2650353" y="2165787"/>
                </a:cubicBezTo>
                <a:lnTo>
                  <a:pt x="2648162" y="2167216"/>
                </a:lnTo>
                <a:cubicBezTo>
                  <a:pt x="2651705" y="2160796"/>
                  <a:pt x="2654887" y="2154186"/>
                  <a:pt x="2657687" y="2147404"/>
                </a:cubicBezTo>
                <a:cubicBezTo>
                  <a:pt x="2659782" y="2141784"/>
                  <a:pt x="2662545" y="2136069"/>
                  <a:pt x="2669307" y="2122734"/>
                </a:cubicBezTo>
                <a:cubicBezTo>
                  <a:pt x="2675594" y="2110923"/>
                  <a:pt x="2681785" y="2099207"/>
                  <a:pt x="2687500" y="2087492"/>
                </a:cubicBezTo>
                <a:cubicBezTo>
                  <a:pt x="2693215" y="2075776"/>
                  <a:pt x="2698359" y="2063870"/>
                  <a:pt x="2703312" y="2051964"/>
                </a:cubicBezTo>
                <a:cubicBezTo>
                  <a:pt x="2708264" y="2040057"/>
                  <a:pt x="2713599" y="2028437"/>
                  <a:pt x="2718456" y="2016245"/>
                </a:cubicBezTo>
                <a:cubicBezTo>
                  <a:pt x="2723314" y="2004053"/>
                  <a:pt x="2727886" y="1991956"/>
                  <a:pt x="2732839" y="1979574"/>
                </a:cubicBezTo>
                <a:cubicBezTo>
                  <a:pt x="2738268" y="1965477"/>
                  <a:pt x="2743031" y="1950903"/>
                  <a:pt x="2747793" y="1936425"/>
                </a:cubicBezTo>
                <a:cubicBezTo>
                  <a:pt x="2751699" y="1924614"/>
                  <a:pt x="2755889" y="1912803"/>
                  <a:pt x="2759604" y="1900897"/>
                </a:cubicBezTo>
                <a:lnTo>
                  <a:pt x="2768272" y="1862797"/>
                </a:lnTo>
                <a:cubicBezTo>
                  <a:pt x="2769796" y="1856415"/>
                  <a:pt x="2771511" y="1849176"/>
                  <a:pt x="2773225" y="1841652"/>
                </a:cubicBezTo>
                <a:cubicBezTo>
                  <a:pt x="2774939" y="1834127"/>
                  <a:pt x="2776273" y="1826412"/>
                  <a:pt x="2777607" y="1819649"/>
                </a:cubicBezTo>
                <a:cubicBezTo>
                  <a:pt x="2779988" y="1806409"/>
                  <a:pt x="2781417" y="1795836"/>
                  <a:pt x="2779512" y="1796884"/>
                </a:cubicBezTo>
                <a:lnTo>
                  <a:pt x="2778940" y="1799646"/>
                </a:lnTo>
                <a:cubicBezTo>
                  <a:pt x="2773416" y="1824126"/>
                  <a:pt x="2767605" y="1847176"/>
                  <a:pt x="2766558" y="1841366"/>
                </a:cubicBezTo>
                <a:cubicBezTo>
                  <a:pt x="2768310" y="1825954"/>
                  <a:pt x="2771491" y="1810743"/>
                  <a:pt x="2776083" y="1795932"/>
                </a:cubicBezTo>
                <a:cubicBezTo>
                  <a:pt x="2781226" y="1776120"/>
                  <a:pt x="2784084" y="1758117"/>
                  <a:pt x="2786465" y="1742496"/>
                </a:cubicBezTo>
                <a:cubicBezTo>
                  <a:pt x="2788846" y="1726875"/>
                  <a:pt x="2791227" y="1713921"/>
                  <a:pt x="2791799" y="1703539"/>
                </a:cubicBezTo>
                <a:cubicBezTo>
                  <a:pt x="2793037" y="1682775"/>
                  <a:pt x="2792180" y="1673154"/>
                  <a:pt x="2788465" y="1677155"/>
                </a:cubicBezTo>
                <a:lnTo>
                  <a:pt x="2788465" y="1663153"/>
                </a:lnTo>
                <a:cubicBezTo>
                  <a:pt x="2790084" y="1635816"/>
                  <a:pt x="2788084" y="1643532"/>
                  <a:pt x="2783321" y="1678584"/>
                </a:cubicBezTo>
                <a:cubicBezTo>
                  <a:pt x="2780464" y="1693347"/>
                  <a:pt x="2779512" y="1691919"/>
                  <a:pt x="2778369" y="1690585"/>
                </a:cubicBezTo>
                <a:cubicBezTo>
                  <a:pt x="2779226" y="1677441"/>
                  <a:pt x="2780083" y="1664296"/>
                  <a:pt x="2781036" y="1651152"/>
                </a:cubicBezTo>
                <a:cubicBezTo>
                  <a:pt x="2781988" y="1638007"/>
                  <a:pt x="2781988" y="1624672"/>
                  <a:pt x="2781988" y="1611623"/>
                </a:cubicBezTo>
                <a:cubicBezTo>
                  <a:pt x="2781988" y="1598574"/>
                  <a:pt x="2782560" y="1585620"/>
                  <a:pt x="2781988" y="1572761"/>
                </a:cubicBezTo>
                <a:cubicBezTo>
                  <a:pt x="2781417" y="1559902"/>
                  <a:pt x="2780940" y="1547234"/>
                  <a:pt x="2780369" y="1534661"/>
                </a:cubicBezTo>
                <a:cubicBezTo>
                  <a:pt x="2779702" y="1519040"/>
                  <a:pt x="2777226" y="1496561"/>
                  <a:pt x="2776178" y="1525136"/>
                </a:cubicBezTo>
                <a:cubicBezTo>
                  <a:pt x="2772844" y="1624577"/>
                  <a:pt x="2772558" y="1564379"/>
                  <a:pt x="2771225" y="1536947"/>
                </a:cubicBezTo>
                <a:cubicBezTo>
                  <a:pt x="2770463" y="1522945"/>
                  <a:pt x="2768462" y="1514849"/>
                  <a:pt x="2767510" y="1529041"/>
                </a:cubicBezTo>
                <a:cubicBezTo>
                  <a:pt x="2765986" y="1549234"/>
                  <a:pt x="2764271" y="1559521"/>
                  <a:pt x="2762652" y="1570189"/>
                </a:cubicBezTo>
                <a:cubicBezTo>
                  <a:pt x="2761033" y="1580857"/>
                  <a:pt x="2758366" y="1591620"/>
                  <a:pt x="2756080" y="1612956"/>
                </a:cubicBezTo>
                <a:cubicBezTo>
                  <a:pt x="2766558" y="1575428"/>
                  <a:pt x="2769320" y="1640674"/>
                  <a:pt x="2757795" y="1729352"/>
                </a:cubicBezTo>
                <a:lnTo>
                  <a:pt x="2757826" y="1729724"/>
                </a:lnTo>
                <a:lnTo>
                  <a:pt x="2757795" y="1729447"/>
                </a:lnTo>
                <a:cubicBezTo>
                  <a:pt x="2756652" y="1733543"/>
                  <a:pt x="2755509" y="1737734"/>
                  <a:pt x="2754270" y="1741925"/>
                </a:cubicBezTo>
                <a:lnTo>
                  <a:pt x="2752461" y="1741163"/>
                </a:lnTo>
                <a:cubicBezTo>
                  <a:pt x="2753889" y="1727732"/>
                  <a:pt x="2755699" y="1715922"/>
                  <a:pt x="2756270" y="1705635"/>
                </a:cubicBezTo>
                <a:cubicBezTo>
                  <a:pt x="2756842" y="1695348"/>
                  <a:pt x="2757318" y="1686775"/>
                  <a:pt x="2757318" y="1679822"/>
                </a:cubicBezTo>
                <a:cubicBezTo>
                  <a:pt x="2758176" y="1672488"/>
                  <a:pt x="2757918" y="1665077"/>
                  <a:pt x="2756556" y="1657819"/>
                </a:cubicBezTo>
                <a:cubicBezTo>
                  <a:pt x="2755699" y="1657057"/>
                  <a:pt x="2754080" y="1662772"/>
                  <a:pt x="2751794" y="1674774"/>
                </a:cubicBezTo>
                <a:cubicBezTo>
                  <a:pt x="2750651" y="1680870"/>
                  <a:pt x="2749127" y="1688490"/>
                  <a:pt x="2747698" y="1697729"/>
                </a:cubicBezTo>
                <a:cubicBezTo>
                  <a:pt x="2746269" y="1706968"/>
                  <a:pt x="2743602" y="1717636"/>
                  <a:pt x="2741126" y="1729923"/>
                </a:cubicBezTo>
                <a:cubicBezTo>
                  <a:pt x="2739030" y="1737734"/>
                  <a:pt x="2736744" y="1747354"/>
                  <a:pt x="2735125" y="1757641"/>
                </a:cubicBezTo>
                <a:cubicBezTo>
                  <a:pt x="2733506" y="1767928"/>
                  <a:pt x="2730553" y="1778596"/>
                  <a:pt x="2728267" y="1788788"/>
                </a:cubicBezTo>
                <a:cubicBezTo>
                  <a:pt x="2725029" y="1801932"/>
                  <a:pt x="2722171" y="1815267"/>
                  <a:pt x="2718742" y="1828412"/>
                </a:cubicBezTo>
                <a:cubicBezTo>
                  <a:pt x="2717028" y="1833460"/>
                  <a:pt x="2715027" y="1837937"/>
                  <a:pt x="2713408" y="1843652"/>
                </a:cubicBezTo>
                <a:cubicBezTo>
                  <a:pt x="2709788" y="1849557"/>
                  <a:pt x="2713122" y="1832412"/>
                  <a:pt x="2711979" y="1830031"/>
                </a:cubicBezTo>
                <a:cubicBezTo>
                  <a:pt x="2707455" y="1845824"/>
                  <a:pt x="2701854" y="1861292"/>
                  <a:pt x="2695215" y="1876323"/>
                </a:cubicBezTo>
                <a:lnTo>
                  <a:pt x="2690834" y="1872417"/>
                </a:lnTo>
                <a:cubicBezTo>
                  <a:pt x="2680166" y="1900611"/>
                  <a:pt x="2672451" y="1924138"/>
                  <a:pt x="2665212" y="1945093"/>
                </a:cubicBezTo>
                <a:cubicBezTo>
                  <a:pt x="2672451" y="1924138"/>
                  <a:pt x="2680166" y="1900897"/>
                  <a:pt x="2690834" y="1872322"/>
                </a:cubicBezTo>
                <a:lnTo>
                  <a:pt x="2692670" y="1861835"/>
                </a:lnTo>
                <a:lnTo>
                  <a:pt x="2694168" y="1853272"/>
                </a:lnTo>
                <a:lnTo>
                  <a:pt x="2697596" y="1836889"/>
                </a:lnTo>
                <a:cubicBezTo>
                  <a:pt x="2698930" y="1832412"/>
                  <a:pt x="2700454" y="1827840"/>
                  <a:pt x="2701787" y="1822316"/>
                </a:cubicBezTo>
                <a:cubicBezTo>
                  <a:pt x="2703121" y="1816791"/>
                  <a:pt x="2704169" y="1811934"/>
                  <a:pt x="2705217" y="1807266"/>
                </a:cubicBezTo>
                <a:cubicBezTo>
                  <a:pt x="2706950" y="1801247"/>
                  <a:pt x="2707941" y="1795046"/>
                  <a:pt x="2708169" y="1788788"/>
                </a:cubicBezTo>
                <a:cubicBezTo>
                  <a:pt x="2705788" y="1782978"/>
                  <a:pt x="2701597" y="1784882"/>
                  <a:pt x="2697692" y="1784882"/>
                </a:cubicBezTo>
                <a:cubicBezTo>
                  <a:pt x="2695454" y="1790550"/>
                  <a:pt x="2693644" y="1796379"/>
                  <a:pt x="2692262" y="1802313"/>
                </a:cubicBezTo>
                <a:cubicBezTo>
                  <a:pt x="2691405" y="1805838"/>
                  <a:pt x="2690453" y="1809743"/>
                  <a:pt x="2689214" y="1815363"/>
                </a:cubicBezTo>
                <a:cubicBezTo>
                  <a:pt x="2687976" y="1820982"/>
                  <a:pt x="2686071" y="1827364"/>
                  <a:pt x="2684357" y="1834413"/>
                </a:cubicBezTo>
                <a:cubicBezTo>
                  <a:pt x="2680547" y="1848510"/>
                  <a:pt x="2677213" y="1865274"/>
                  <a:pt x="2672451" y="1881371"/>
                </a:cubicBezTo>
                <a:cubicBezTo>
                  <a:pt x="2667688" y="1897468"/>
                  <a:pt x="2663211" y="1913089"/>
                  <a:pt x="2659878" y="1925472"/>
                </a:cubicBezTo>
                <a:cubicBezTo>
                  <a:pt x="2658258" y="1931568"/>
                  <a:pt x="2656544" y="1936997"/>
                  <a:pt x="2655305" y="1941093"/>
                </a:cubicBezTo>
                <a:cubicBezTo>
                  <a:pt x="2654067" y="1945188"/>
                  <a:pt x="2652924" y="1948141"/>
                  <a:pt x="2652924" y="1949475"/>
                </a:cubicBezTo>
                <a:lnTo>
                  <a:pt x="2638256" y="1988051"/>
                </a:lnTo>
                <a:cubicBezTo>
                  <a:pt x="2630350" y="2004434"/>
                  <a:pt x="2622349" y="2020150"/>
                  <a:pt x="2615015" y="2034723"/>
                </a:cubicBezTo>
                <a:cubicBezTo>
                  <a:pt x="2611491" y="2042057"/>
                  <a:pt x="2607490" y="2049011"/>
                  <a:pt x="2603680" y="2055297"/>
                </a:cubicBezTo>
                <a:cubicBezTo>
                  <a:pt x="2599870" y="2061584"/>
                  <a:pt x="2596346" y="2067680"/>
                  <a:pt x="2592821" y="2073395"/>
                </a:cubicBezTo>
                <a:cubicBezTo>
                  <a:pt x="2579582" y="2096160"/>
                  <a:pt x="2567676" y="2110733"/>
                  <a:pt x="2562151" y="2113781"/>
                </a:cubicBezTo>
                <a:cubicBezTo>
                  <a:pt x="2558532" y="2122639"/>
                  <a:pt x="2554531" y="2132640"/>
                  <a:pt x="2549007" y="2142832"/>
                </a:cubicBezTo>
                <a:cubicBezTo>
                  <a:pt x="2543482" y="2153024"/>
                  <a:pt x="2537005" y="2163787"/>
                  <a:pt x="2529957" y="2175217"/>
                </a:cubicBezTo>
                <a:cubicBezTo>
                  <a:pt x="2526432" y="2180932"/>
                  <a:pt x="2522813" y="2186838"/>
                  <a:pt x="2518908" y="2192743"/>
                </a:cubicBezTo>
                <a:cubicBezTo>
                  <a:pt x="2515002" y="2198649"/>
                  <a:pt x="2510526" y="2204554"/>
                  <a:pt x="2506144" y="2210555"/>
                </a:cubicBezTo>
                <a:cubicBezTo>
                  <a:pt x="2496619" y="2222556"/>
                  <a:pt x="2488046" y="2235511"/>
                  <a:pt x="2477569" y="2247988"/>
                </a:cubicBezTo>
                <a:cubicBezTo>
                  <a:pt x="2492619" y="2225604"/>
                  <a:pt x="2497762" y="2214365"/>
                  <a:pt x="2494809" y="2215317"/>
                </a:cubicBezTo>
                <a:cubicBezTo>
                  <a:pt x="2490590" y="2218080"/>
                  <a:pt x="2486837" y="2221490"/>
                  <a:pt x="2483665" y="2225414"/>
                </a:cubicBezTo>
                <a:lnTo>
                  <a:pt x="2473283" y="2236939"/>
                </a:lnTo>
                <a:cubicBezTo>
                  <a:pt x="2468996" y="2241606"/>
                  <a:pt x="2464234" y="2246655"/>
                  <a:pt x="2458900" y="2252274"/>
                </a:cubicBezTo>
                <a:cubicBezTo>
                  <a:pt x="2458138" y="2251513"/>
                  <a:pt x="2458519" y="2249226"/>
                  <a:pt x="2456424" y="2250274"/>
                </a:cubicBezTo>
                <a:cubicBezTo>
                  <a:pt x="2448042" y="2254179"/>
                  <a:pt x="2462615" y="2234748"/>
                  <a:pt x="2494524" y="2189886"/>
                </a:cubicBezTo>
                <a:lnTo>
                  <a:pt x="2494524" y="2189409"/>
                </a:lnTo>
                <a:cubicBezTo>
                  <a:pt x="2493095" y="2189886"/>
                  <a:pt x="2493476" y="2186838"/>
                  <a:pt x="2484522" y="2198934"/>
                </a:cubicBezTo>
                <a:cubicBezTo>
                  <a:pt x="2447279" y="2250750"/>
                  <a:pt x="2413847" y="2285326"/>
                  <a:pt x="2396416" y="2297137"/>
                </a:cubicBezTo>
                <a:cubicBezTo>
                  <a:pt x="2387462" y="2303995"/>
                  <a:pt x="2360030" y="2335142"/>
                  <a:pt x="2340980" y="2355430"/>
                </a:cubicBezTo>
                <a:cubicBezTo>
                  <a:pt x="2322026" y="2380481"/>
                  <a:pt x="2368603" y="2345048"/>
                  <a:pt x="2320978" y="2396673"/>
                </a:cubicBezTo>
                <a:cubicBezTo>
                  <a:pt x="2315930" y="2401912"/>
                  <a:pt x="2309929" y="2407056"/>
                  <a:pt x="2304309" y="2412104"/>
                </a:cubicBezTo>
                <a:cubicBezTo>
                  <a:pt x="2298689" y="2417152"/>
                  <a:pt x="2293641" y="2421820"/>
                  <a:pt x="2290117" y="2425629"/>
                </a:cubicBezTo>
                <a:cubicBezTo>
                  <a:pt x="2268019" y="2445061"/>
                  <a:pt x="2268019" y="2446680"/>
                  <a:pt x="2270495" y="2446680"/>
                </a:cubicBezTo>
                <a:lnTo>
                  <a:pt x="2275258" y="2449823"/>
                </a:lnTo>
                <a:lnTo>
                  <a:pt x="2280020" y="2449823"/>
                </a:lnTo>
                <a:cubicBezTo>
                  <a:pt x="2266666" y="2461977"/>
                  <a:pt x="2252570" y="2473302"/>
                  <a:pt x="2237825" y="2483732"/>
                </a:cubicBezTo>
                <a:cubicBezTo>
                  <a:pt x="2224490" y="2493257"/>
                  <a:pt x="2210774" y="2501067"/>
                  <a:pt x="2196391" y="2511545"/>
                </a:cubicBezTo>
                <a:cubicBezTo>
                  <a:pt x="2191438" y="2514212"/>
                  <a:pt x="2186771" y="2516974"/>
                  <a:pt x="2181913" y="2519451"/>
                </a:cubicBezTo>
                <a:lnTo>
                  <a:pt x="2167054" y="2526690"/>
                </a:lnTo>
                <a:cubicBezTo>
                  <a:pt x="2167721" y="2524690"/>
                  <a:pt x="2165149" y="2524784"/>
                  <a:pt x="2169816" y="2520499"/>
                </a:cubicBezTo>
                <a:cubicBezTo>
                  <a:pt x="2180294" y="2510878"/>
                  <a:pt x="2175245" y="2511831"/>
                  <a:pt x="2163720" y="2517260"/>
                </a:cubicBezTo>
                <a:cubicBezTo>
                  <a:pt x="2157910" y="2519927"/>
                  <a:pt x="2150576" y="2523928"/>
                  <a:pt x="2142575" y="2528023"/>
                </a:cubicBezTo>
                <a:cubicBezTo>
                  <a:pt x="2134574" y="2532119"/>
                  <a:pt x="2126287" y="2537072"/>
                  <a:pt x="2118000" y="2540596"/>
                </a:cubicBezTo>
                <a:cubicBezTo>
                  <a:pt x="2103532" y="2546902"/>
                  <a:pt x="2089920" y="2555027"/>
                  <a:pt x="2077519" y="2564790"/>
                </a:cubicBezTo>
                <a:cubicBezTo>
                  <a:pt x="2065803" y="2573972"/>
                  <a:pt x="2052811" y="2581382"/>
                  <a:pt x="2038943" y="2586792"/>
                </a:cubicBezTo>
                <a:cubicBezTo>
                  <a:pt x="2019035" y="2596032"/>
                  <a:pt x="2024751" y="2590983"/>
                  <a:pt x="2038085" y="2582601"/>
                </a:cubicBezTo>
                <a:cubicBezTo>
                  <a:pt x="2047706" y="2576505"/>
                  <a:pt x="2071899" y="2563551"/>
                  <a:pt x="2052849" y="2571267"/>
                </a:cubicBezTo>
                <a:cubicBezTo>
                  <a:pt x="2036466" y="2577839"/>
                  <a:pt x="2024560" y="2586030"/>
                  <a:pt x="2010844" y="2593269"/>
                </a:cubicBezTo>
                <a:cubicBezTo>
                  <a:pt x="1997128" y="2600508"/>
                  <a:pt x="1985793" y="2606318"/>
                  <a:pt x="1976268" y="2611081"/>
                </a:cubicBezTo>
                <a:cubicBezTo>
                  <a:pt x="1968410" y="2614987"/>
                  <a:pt x="1960333" y="2618415"/>
                  <a:pt x="1952075" y="2621368"/>
                </a:cubicBezTo>
                <a:cubicBezTo>
                  <a:pt x="1941635" y="2625407"/>
                  <a:pt x="1930662" y="2627912"/>
                  <a:pt x="1919499" y="2628798"/>
                </a:cubicBezTo>
                <a:cubicBezTo>
                  <a:pt x="1902011" y="2631427"/>
                  <a:pt x="1884952" y="2636332"/>
                  <a:pt x="1868731" y="2643371"/>
                </a:cubicBezTo>
                <a:cubicBezTo>
                  <a:pt x="1854539" y="2648896"/>
                  <a:pt x="1845395" y="2651753"/>
                  <a:pt x="1841775" y="2653467"/>
                </a:cubicBezTo>
                <a:cubicBezTo>
                  <a:pt x="1838156" y="2655182"/>
                  <a:pt x="1839680" y="2655849"/>
                  <a:pt x="1846252" y="2655182"/>
                </a:cubicBezTo>
                <a:cubicBezTo>
                  <a:pt x="1851491" y="2654610"/>
                  <a:pt x="1855777" y="2654610"/>
                  <a:pt x="1861016" y="2653658"/>
                </a:cubicBezTo>
                <a:cubicBezTo>
                  <a:pt x="1866254" y="2652705"/>
                  <a:pt x="1872351" y="2651372"/>
                  <a:pt x="1880542" y="2649086"/>
                </a:cubicBezTo>
                <a:cubicBezTo>
                  <a:pt x="1892286" y="2645581"/>
                  <a:pt x="1904250" y="2642847"/>
                  <a:pt x="1916356" y="2640894"/>
                </a:cubicBezTo>
                <a:cubicBezTo>
                  <a:pt x="1923214" y="2639751"/>
                  <a:pt x="1926357" y="2639275"/>
                  <a:pt x="1926929" y="2641466"/>
                </a:cubicBezTo>
                <a:lnTo>
                  <a:pt x="1930916" y="2642178"/>
                </a:lnTo>
                <a:lnTo>
                  <a:pt x="1933465" y="2642633"/>
                </a:lnTo>
                <a:cubicBezTo>
                  <a:pt x="1935549" y="2643085"/>
                  <a:pt x="1935549" y="2644371"/>
                  <a:pt x="1927500" y="2648800"/>
                </a:cubicBezTo>
                <a:cubicBezTo>
                  <a:pt x="1918737" y="2652324"/>
                  <a:pt x="1909212" y="2654992"/>
                  <a:pt x="1899687" y="2658325"/>
                </a:cubicBezTo>
                <a:cubicBezTo>
                  <a:pt x="1902830" y="2654515"/>
                  <a:pt x="1887971" y="2657373"/>
                  <a:pt x="1871112" y="2661087"/>
                </a:cubicBezTo>
                <a:cubicBezTo>
                  <a:pt x="1857568" y="2664411"/>
                  <a:pt x="1843709" y="2666269"/>
                  <a:pt x="1829774" y="2666612"/>
                </a:cubicBezTo>
                <a:cubicBezTo>
                  <a:pt x="1822001" y="2667689"/>
                  <a:pt x="1814343" y="2669508"/>
                  <a:pt x="1806914" y="2672041"/>
                </a:cubicBezTo>
                <a:cubicBezTo>
                  <a:pt x="1798675" y="2673860"/>
                  <a:pt x="1790559" y="2676213"/>
                  <a:pt x="1782625" y="2679090"/>
                </a:cubicBezTo>
                <a:cubicBezTo>
                  <a:pt x="1774814" y="2683567"/>
                  <a:pt x="1747097" y="2692806"/>
                  <a:pt x="1778148" y="2688615"/>
                </a:cubicBezTo>
                <a:cubicBezTo>
                  <a:pt x="1777862" y="2690805"/>
                  <a:pt x="1780053" y="2692615"/>
                  <a:pt x="1810343" y="2686519"/>
                </a:cubicBezTo>
                <a:lnTo>
                  <a:pt x="1819868" y="2689567"/>
                </a:lnTo>
                <a:cubicBezTo>
                  <a:pt x="1812438" y="2692043"/>
                  <a:pt x="1806914" y="2693663"/>
                  <a:pt x="1802913" y="2694806"/>
                </a:cubicBezTo>
                <a:cubicBezTo>
                  <a:pt x="1800351" y="2695501"/>
                  <a:pt x="1797836" y="2696358"/>
                  <a:pt x="1795388" y="2697377"/>
                </a:cubicBezTo>
                <a:cubicBezTo>
                  <a:pt x="1793007" y="2698616"/>
                  <a:pt x="1795198" y="2698616"/>
                  <a:pt x="1798722" y="2698616"/>
                </a:cubicBezTo>
                <a:cubicBezTo>
                  <a:pt x="1805771" y="2698426"/>
                  <a:pt x="1817772" y="2697092"/>
                  <a:pt x="1807485" y="2700616"/>
                </a:cubicBezTo>
                <a:cubicBezTo>
                  <a:pt x="1793579" y="2703855"/>
                  <a:pt x="1780434" y="2706998"/>
                  <a:pt x="1768623" y="2710141"/>
                </a:cubicBezTo>
                <a:lnTo>
                  <a:pt x="1751764" y="2714808"/>
                </a:lnTo>
                <a:cubicBezTo>
                  <a:pt x="1746620" y="2716047"/>
                  <a:pt x="1741572" y="2717285"/>
                  <a:pt x="1737095" y="2718523"/>
                </a:cubicBezTo>
                <a:cubicBezTo>
                  <a:pt x="1719093" y="2721476"/>
                  <a:pt x="1703758" y="2724524"/>
                  <a:pt x="1689470" y="2725762"/>
                </a:cubicBezTo>
                <a:cubicBezTo>
                  <a:pt x="1675183" y="2727001"/>
                  <a:pt x="1662134" y="2727858"/>
                  <a:pt x="1649466" y="2728715"/>
                </a:cubicBezTo>
                <a:lnTo>
                  <a:pt x="1630416" y="2730049"/>
                </a:lnTo>
                <a:lnTo>
                  <a:pt x="1611366" y="2730049"/>
                </a:lnTo>
                <a:cubicBezTo>
                  <a:pt x="1598126" y="2730334"/>
                  <a:pt x="1585458" y="2731953"/>
                  <a:pt x="1568408" y="2731668"/>
                </a:cubicBezTo>
                <a:cubicBezTo>
                  <a:pt x="1551358" y="2731382"/>
                  <a:pt x="1542119" y="2730143"/>
                  <a:pt x="1530308" y="2729287"/>
                </a:cubicBezTo>
                <a:cubicBezTo>
                  <a:pt x="1524402" y="2728810"/>
                  <a:pt x="1517925" y="2728429"/>
                  <a:pt x="1509448" y="2728334"/>
                </a:cubicBezTo>
                <a:cubicBezTo>
                  <a:pt x="1500971" y="2728239"/>
                  <a:pt x="1490684" y="2727381"/>
                  <a:pt x="1477063" y="2727381"/>
                </a:cubicBezTo>
                <a:lnTo>
                  <a:pt x="1448488" y="2726143"/>
                </a:lnTo>
                <a:cubicBezTo>
                  <a:pt x="1438963" y="2725952"/>
                  <a:pt x="1429438" y="2724715"/>
                  <a:pt x="1419913" y="2724048"/>
                </a:cubicBezTo>
                <a:cubicBezTo>
                  <a:pt x="1400672" y="2722428"/>
                  <a:pt x="1381146" y="2721761"/>
                  <a:pt x="1362096" y="2718904"/>
                </a:cubicBezTo>
                <a:cubicBezTo>
                  <a:pt x="1350000" y="2716047"/>
                  <a:pt x="1334664" y="2713665"/>
                  <a:pt x="1318186" y="2711093"/>
                </a:cubicBezTo>
                <a:lnTo>
                  <a:pt x="1267037" y="2701568"/>
                </a:lnTo>
                <a:cubicBezTo>
                  <a:pt x="1264275" y="2698902"/>
                  <a:pt x="1250939" y="2694235"/>
                  <a:pt x="1277895" y="2696997"/>
                </a:cubicBezTo>
                <a:lnTo>
                  <a:pt x="1277895" y="2692901"/>
                </a:lnTo>
                <a:cubicBezTo>
                  <a:pt x="1264655" y="2690710"/>
                  <a:pt x="1251606" y="2687281"/>
                  <a:pt x="1238557" y="2684138"/>
                </a:cubicBezTo>
                <a:lnTo>
                  <a:pt x="1211220" y="2678042"/>
                </a:lnTo>
                <a:cubicBezTo>
                  <a:pt x="1197219" y="2674708"/>
                  <a:pt x="1183598" y="2670136"/>
                  <a:pt x="1169786" y="2666231"/>
                </a:cubicBezTo>
                <a:lnTo>
                  <a:pt x="1149212" y="2661278"/>
                </a:lnTo>
                <a:cubicBezTo>
                  <a:pt x="1142450" y="2659373"/>
                  <a:pt x="1135687" y="2657182"/>
                  <a:pt x="1128924" y="2655277"/>
                </a:cubicBezTo>
                <a:cubicBezTo>
                  <a:pt x="1107112" y="2650038"/>
                  <a:pt x="1094729" y="2648515"/>
                  <a:pt x="1096444" y="2651944"/>
                </a:cubicBezTo>
                <a:cubicBezTo>
                  <a:pt x="1091967" y="2651658"/>
                  <a:pt x="1087491" y="2651467"/>
                  <a:pt x="1083204" y="2650896"/>
                </a:cubicBezTo>
                <a:lnTo>
                  <a:pt x="1071203" y="2646228"/>
                </a:lnTo>
                <a:cubicBezTo>
                  <a:pt x="1071679" y="2647943"/>
                  <a:pt x="1061487" y="2644704"/>
                  <a:pt x="1044914" y="2638418"/>
                </a:cubicBezTo>
                <a:lnTo>
                  <a:pt x="1030341" y="2633751"/>
                </a:lnTo>
                <a:lnTo>
                  <a:pt x="1016148" y="2628321"/>
                </a:lnTo>
                <a:cubicBezTo>
                  <a:pt x="1014529" y="2635942"/>
                  <a:pt x="1013195" y="2639371"/>
                  <a:pt x="1116827" y="2675946"/>
                </a:cubicBezTo>
                <a:cubicBezTo>
                  <a:pt x="1126924" y="2679090"/>
                  <a:pt x="1136449" y="2683661"/>
                  <a:pt x="1145974" y="2686709"/>
                </a:cubicBezTo>
                <a:cubicBezTo>
                  <a:pt x="1140259" y="2686615"/>
                  <a:pt x="1134735" y="2686043"/>
                  <a:pt x="1129210" y="2685471"/>
                </a:cubicBezTo>
                <a:cubicBezTo>
                  <a:pt x="1133687" y="2687376"/>
                  <a:pt x="1138068" y="2689567"/>
                  <a:pt x="1142640" y="2691187"/>
                </a:cubicBezTo>
                <a:lnTo>
                  <a:pt x="1149212" y="2695092"/>
                </a:lnTo>
                <a:cubicBezTo>
                  <a:pt x="1133601" y="2692301"/>
                  <a:pt x="1118294" y="2688024"/>
                  <a:pt x="1103493" y="2682328"/>
                </a:cubicBezTo>
                <a:cubicBezTo>
                  <a:pt x="1098730" y="2681662"/>
                  <a:pt x="1087681" y="2678613"/>
                  <a:pt x="1078156" y="2675851"/>
                </a:cubicBezTo>
                <a:cubicBezTo>
                  <a:pt x="1072336" y="2673289"/>
                  <a:pt x="1066116" y="2671746"/>
                  <a:pt x="1059773" y="2671279"/>
                </a:cubicBezTo>
                <a:lnTo>
                  <a:pt x="1076156" y="2678137"/>
                </a:lnTo>
                <a:cubicBezTo>
                  <a:pt x="1089014" y="2682614"/>
                  <a:pt x="1102064" y="2686709"/>
                  <a:pt x="1114922" y="2690996"/>
                </a:cubicBezTo>
                <a:cubicBezTo>
                  <a:pt x="1122352" y="2695378"/>
                  <a:pt x="1118161" y="2695854"/>
                  <a:pt x="1113970" y="2696330"/>
                </a:cubicBezTo>
                <a:cubicBezTo>
                  <a:pt x="1115542" y="2696940"/>
                  <a:pt x="1117018" y="2697768"/>
                  <a:pt x="1118352" y="2698806"/>
                </a:cubicBezTo>
                <a:cubicBezTo>
                  <a:pt x="1112160" y="2698140"/>
                  <a:pt x="1118352" y="2701950"/>
                  <a:pt x="1093110" y="2693949"/>
                </a:cubicBezTo>
                <a:cubicBezTo>
                  <a:pt x="1086252" y="2692329"/>
                  <a:pt x="1079299" y="2690901"/>
                  <a:pt x="1072441" y="2689091"/>
                </a:cubicBezTo>
                <a:cubicBezTo>
                  <a:pt x="1060249" y="2685948"/>
                  <a:pt x="1055010" y="2685567"/>
                  <a:pt x="1060725" y="2689091"/>
                </a:cubicBezTo>
                <a:cubicBezTo>
                  <a:pt x="1066297" y="2692273"/>
                  <a:pt x="1072127" y="2694987"/>
                  <a:pt x="1078156" y="2697187"/>
                </a:cubicBezTo>
                <a:cubicBezTo>
                  <a:pt x="1086919" y="2700902"/>
                  <a:pt x="1099492" y="2704903"/>
                  <a:pt x="1115494" y="2710427"/>
                </a:cubicBezTo>
                <a:cubicBezTo>
                  <a:pt x="1123590" y="2713189"/>
                  <a:pt x="1131020" y="2716523"/>
                  <a:pt x="1139021" y="2718904"/>
                </a:cubicBezTo>
                <a:cubicBezTo>
                  <a:pt x="1153965" y="2722790"/>
                  <a:pt x="1168634" y="2727658"/>
                  <a:pt x="1182931" y="2733478"/>
                </a:cubicBezTo>
                <a:lnTo>
                  <a:pt x="1179788" y="2737097"/>
                </a:lnTo>
                <a:cubicBezTo>
                  <a:pt x="1188455" y="2740240"/>
                  <a:pt x="1197980" y="2742336"/>
                  <a:pt x="1207505" y="2744717"/>
                </a:cubicBezTo>
                <a:cubicBezTo>
                  <a:pt x="1217030" y="2747098"/>
                  <a:pt x="1226936" y="2749479"/>
                  <a:pt x="1237604" y="2751765"/>
                </a:cubicBezTo>
                <a:cubicBezTo>
                  <a:pt x="1247006" y="2754413"/>
                  <a:pt x="1256550" y="2756537"/>
                  <a:pt x="1266179" y="2758147"/>
                </a:cubicBezTo>
                <a:lnTo>
                  <a:pt x="1294183" y="2763291"/>
                </a:lnTo>
                <a:cubicBezTo>
                  <a:pt x="1311700" y="2766358"/>
                  <a:pt x="1329387" y="2768396"/>
                  <a:pt x="1347142" y="2769386"/>
                </a:cubicBezTo>
                <a:cubicBezTo>
                  <a:pt x="1355714" y="2769958"/>
                  <a:pt x="1364287" y="2770720"/>
                  <a:pt x="1372764" y="2771482"/>
                </a:cubicBezTo>
                <a:cubicBezTo>
                  <a:pt x="1381242" y="2772244"/>
                  <a:pt x="1390004" y="2772434"/>
                  <a:pt x="1398863" y="2773101"/>
                </a:cubicBezTo>
                <a:lnTo>
                  <a:pt x="1426485" y="2775102"/>
                </a:lnTo>
                <a:lnTo>
                  <a:pt x="1441249" y="2776340"/>
                </a:lnTo>
                <a:lnTo>
                  <a:pt x="1456679" y="2776912"/>
                </a:lnTo>
                <a:cubicBezTo>
                  <a:pt x="1529155" y="2781750"/>
                  <a:pt x="1601926" y="2779064"/>
                  <a:pt x="1673850" y="2768910"/>
                </a:cubicBezTo>
                <a:lnTo>
                  <a:pt x="1698900" y="2766053"/>
                </a:lnTo>
                <a:lnTo>
                  <a:pt x="1723760" y="2761957"/>
                </a:lnTo>
                <a:lnTo>
                  <a:pt x="1748621" y="2757862"/>
                </a:lnTo>
                <a:lnTo>
                  <a:pt x="1761099" y="2755861"/>
                </a:lnTo>
                <a:lnTo>
                  <a:pt x="1773386" y="2753194"/>
                </a:lnTo>
                <a:cubicBezTo>
                  <a:pt x="1774910" y="2753766"/>
                  <a:pt x="1776053" y="2754242"/>
                  <a:pt x="1773386" y="2755480"/>
                </a:cubicBezTo>
                <a:cubicBezTo>
                  <a:pt x="1765775" y="2758242"/>
                  <a:pt x="1757889" y="2760195"/>
                  <a:pt x="1749859" y="2761290"/>
                </a:cubicBezTo>
                <a:cubicBezTo>
                  <a:pt x="1730237" y="2764910"/>
                  <a:pt x="1710997" y="2769101"/>
                  <a:pt x="1727952" y="2767482"/>
                </a:cubicBezTo>
                <a:cubicBezTo>
                  <a:pt x="1746620" y="2765101"/>
                  <a:pt x="1759098" y="2765101"/>
                  <a:pt x="1768052" y="2765101"/>
                </a:cubicBezTo>
                <a:cubicBezTo>
                  <a:pt x="1774424" y="2764767"/>
                  <a:pt x="1780815" y="2765158"/>
                  <a:pt x="1787102" y="2766244"/>
                </a:cubicBezTo>
                <a:cubicBezTo>
                  <a:pt x="1801656" y="2764405"/>
                  <a:pt x="1816067" y="2761605"/>
                  <a:pt x="1830250" y="2757862"/>
                </a:cubicBezTo>
                <a:lnTo>
                  <a:pt x="1850729" y="2755004"/>
                </a:lnTo>
                <a:cubicBezTo>
                  <a:pt x="1842347" y="2758528"/>
                  <a:pt x="1834060" y="2762338"/>
                  <a:pt x="1825583" y="2765577"/>
                </a:cubicBezTo>
                <a:cubicBezTo>
                  <a:pt x="1852538" y="2763196"/>
                  <a:pt x="1881209" y="2759576"/>
                  <a:pt x="1876256" y="2766529"/>
                </a:cubicBezTo>
                <a:cubicBezTo>
                  <a:pt x="1884095" y="2765405"/>
                  <a:pt x="1891858" y="2763786"/>
                  <a:pt x="1899497" y="2761671"/>
                </a:cubicBezTo>
                <a:cubicBezTo>
                  <a:pt x="1901526" y="2761386"/>
                  <a:pt x="1903526" y="2760976"/>
                  <a:pt x="1905497" y="2760433"/>
                </a:cubicBezTo>
                <a:cubicBezTo>
                  <a:pt x="1906879" y="2760481"/>
                  <a:pt x="1909962" y="2759999"/>
                  <a:pt x="1912972" y="2759546"/>
                </a:cubicBezTo>
                <a:lnTo>
                  <a:pt x="1915522" y="2759289"/>
                </a:lnTo>
                <a:lnTo>
                  <a:pt x="1919999" y="2758838"/>
                </a:lnTo>
                <a:cubicBezTo>
                  <a:pt x="1922166" y="2759172"/>
                  <a:pt x="1916928" y="2761862"/>
                  <a:pt x="1890067" y="2771387"/>
                </a:cubicBezTo>
                <a:lnTo>
                  <a:pt x="1852919" y="2780912"/>
                </a:lnTo>
                <a:lnTo>
                  <a:pt x="1834441" y="2785484"/>
                </a:lnTo>
                <a:lnTo>
                  <a:pt x="1815391" y="2789103"/>
                </a:lnTo>
                <a:cubicBezTo>
                  <a:pt x="1801199" y="2791484"/>
                  <a:pt x="1786340" y="2795104"/>
                  <a:pt x="1770528" y="2797390"/>
                </a:cubicBezTo>
                <a:cubicBezTo>
                  <a:pt x="1754717" y="2799676"/>
                  <a:pt x="1738143" y="2801867"/>
                  <a:pt x="1721475" y="2805010"/>
                </a:cubicBezTo>
                <a:cubicBezTo>
                  <a:pt x="1704806" y="2808153"/>
                  <a:pt x="1687375" y="2809582"/>
                  <a:pt x="1669944" y="2811773"/>
                </a:cubicBezTo>
                <a:lnTo>
                  <a:pt x="1643751" y="2815012"/>
                </a:lnTo>
                <a:cubicBezTo>
                  <a:pt x="1634987" y="2815964"/>
                  <a:pt x="1626129" y="2816345"/>
                  <a:pt x="1617366" y="2817011"/>
                </a:cubicBezTo>
                <a:cubicBezTo>
                  <a:pt x="1616604" y="2818821"/>
                  <a:pt x="1615937" y="2820250"/>
                  <a:pt x="1616604" y="2822346"/>
                </a:cubicBezTo>
                <a:cubicBezTo>
                  <a:pt x="1617271" y="2824441"/>
                  <a:pt x="1607175" y="2826632"/>
                  <a:pt x="1572122" y="2828728"/>
                </a:cubicBezTo>
                <a:lnTo>
                  <a:pt x="1569836" y="2831204"/>
                </a:lnTo>
                <a:lnTo>
                  <a:pt x="1572027" y="2828728"/>
                </a:lnTo>
                <a:cubicBezTo>
                  <a:pt x="1570789" y="2827965"/>
                  <a:pt x="1568789" y="2827108"/>
                  <a:pt x="1556025" y="2827108"/>
                </a:cubicBezTo>
                <a:cubicBezTo>
                  <a:pt x="1542595" y="2825108"/>
                  <a:pt x="1564693" y="2823012"/>
                  <a:pt x="1576123" y="2820536"/>
                </a:cubicBezTo>
                <a:cubicBezTo>
                  <a:pt x="1573551" y="2820441"/>
                  <a:pt x="1573646" y="2820059"/>
                  <a:pt x="1576123" y="2819583"/>
                </a:cubicBezTo>
                <a:cubicBezTo>
                  <a:pt x="1569170" y="2819583"/>
                  <a:pt x="1562121" y="2819583"/>
                  <a:pt x="1555168" y="2819583"/>
                </a:cubicBezTo>
                <a:cubicBezTo>
                  <a:pt x="1542976" y="2818155"/>
                  <a:pt x="1504876" y="2817964"/>
                  <a:pt x="1535546" y="2814726"/>
                </a:cubicBezTo>
                <a:cubicBezTo>
                  <a:pt x="1532784" y="2811868"/>
                  <a:pt x="1531451" y="2809868"/>
                  <a:pt x="1579838" y="2806820"/>
                </a:cubicBezTo>
                <a:cubicBezTo>
                  <a:pt x="1596316" y="2805201"/>
                  <a:pt x="1615176" y="2803105"/>
                  <a:pt x="1608413" y="2802058"/>
                </a:cubicBezTo>
                <a:cubicBezTo>
                  <a:pt x="1602269" y="2801533"/>
                  <a:pt x="1596078" y="2801533"/>
                  <a:pt x="1589934" y="2802058"/>
                </a:cubicBezTo>
                <a:cubicBezTo>
                  <a:pt x="1581457" y="2802343"/>
                  <a:pt x="1571075" y="2803296"/>
                  <a:pt x="1560407" y="2803296"/>
                </a:cubicBezTo>
                <a:lnTo>
                  <a:pt x="1504019" y="2804534"/>
                </a:lnTo>
                <a:lnTo>
                  <a:pt x="1447535" y="2803105"/>
                </a:lnTo>
                <a:cubicBezTo>
                  <a:pt x="1442202" y="2803105"/>
                  <a:pt x="1436868" y="2803105"/>
                  <a:pt x="1431534" y="2803105"/>
                </a:cubicBezTo>
                <a:lnTo>
                  <a:pt x="1415341" y="2800724"/>
                </a:lnTo>
                <a:lnTo>
                  <a:pt x="1416579" y="2799676"/>
                </a:lnTo>
                <a:cubicBezTo>
                  <a:pt x="1409435" y="2797200"/>
                  <a:pt x="1433438" y="2796247"/>
                  <a:pt x="1386385" y="2791961"/>
                </a:cubicBezTo>
                <a:cubicBezTo>
                  <a:pt x="1375812" y="2791484"/>
                  <a:pt x="1365430" y="2790056"/>
                  <a:pt x="1354952" y="2788722"/>
                </a:cubicBezTo>
                <a:lnTo>
                  <a:pt x="1316852" y="2784627"/>
                </a:lnTo>
                <a:cubicBezTo>
                  <a:pt x="1304279" y="2783198"/>
                  <a:pt x="1291135" y="2780817"/>
                  <a:pt x="1278752" y="2778435"/>
                </a:cubicBezTo>
                <a:cubicBezTo>
                  <a:pt x="1266370" y="2776054"/>
                  <a:pt x="1253321" y="2774244"/>
                  <a:pt x="1240652" y="2771387"/>
                </a:cubicBezTo>
                <a:lnTo>
                  <a:pt x="1202552" y="2762815"/>
                </a:lnTo>
                <a:cubicBezTo>
                  <a:pt x="1185884" y="2759195"/>
                  <a:pt x="1170168" y="2753861"/>
                  <a:pt x="1154261" y="2749003"/>
                </a:cubicBezTo>
                <a:cubicBezTo>
                  <a:pt x="1138354" y="2744146"/>
                  <a:pt x="1121971" y="2739574"/>
                  <a:pt x="1104921" y="2733478"/>
                </a:cubicBezTo>
                <a:lnTo>
                  <a:pt x="1076346" y="2719476"/>
                </a:lnTo>
                <a:cubicBezTo>
                  <a:pt x="1066726" y="2716047"/>
                  <a:pt x="1055105" y="2710903"/>
                  <a:pt x="1048628" y="2707760"/>
                </a:cubicBezTo>
                <a:cubicBezTo>
                  <a:pt x="1031388" y="2698997"/>
                  <a:pt x="1007671" y="2688519"/>
                  <a:pt x="987573" y="2681280"/>
                </a:cubicBezTo>
                <a:cubicBezTo>
                  <a:pt x="967476" y="2674042"/>
                  <a:pt x="992526" y="2687186"/>
                  <a:pt x="1013005" y="2696711"/>
                </a:cubicBezTo>
                <a:cubicBezTo>
                  <a:pt x="1051867" y="2713665"/>
                  <a:pt x="1047200" y="2714713"/>
                  <a:pt x="1044437" y="2716427"/>
                </a:cubicBezTo>
                <a:cubicBezTo>
                  <a:pt x="1033103" y="2713189"/>
                  <a:pt x="1021006" y="2709474"/>
                  <a:pt x="1009004" y="2705474"/>
                </a:cubicBezTo>
                <a:cubicBezTo>
                  <a:pt x="997003" y="2701474"/>
                  <a:pt x="984430" y="2695949"/>
                  <a:pt x="970905" y="2690329"/>
                </a:cubicBezTo>
                <a:cubicBezTo>
                  <a:pt x="956341" y="2684490"/>
                  <a:pt x="942091" y="2677880"/>
                  <a:pt x="928232" y="2670517"/>
                </a:cubicBezTo>
                <a:lnTo>
                  <a:pt x="905182" y="2658325"/>
                </a:lnTo>
                <a:cubicBezTo>
                  <a:pt x="897276" y="2653943"/>
                  <a:pt x="888989" y="2649658"/>
                  <a:pt x="880893" y="2644418"/>
                </a:cubicBezTo>
                <a:cubicBezTo>
                  <a:pt x="865272" y="2634608"/>
                  <a:pt x="851842" y="2628036"/>
                  <a:pt x="838602" y="2621177"/>
                </a:cubicBezTo>
                <a:cubicBezTo>
                  <a:pt x="809265" y="2602794"/>
                  <a:pt x="793930" y="2591555"/>
                  <a:pt x="805360" y="2595746"/>
                </a:cubicBezTo>
                <a:cubicBezTo>
                  <a:pt x="810980" y="2597842"/>
                  <a:pt x="822410" y="2603556"/>
                  <a:pt x="808408" y="2592984"/>
                </a:cubicBezTo>
                <a:cubicBezTo>
                  <a:pt x="802502" y="2588126"/>
                  <a:pt x="794501" y="2582983"/>
                  <a:pt x="785834" y="2576315"/>
                </a:cubicBezTo>
                <a:cubicBezTo>
                  <a:pt x="777166" y="2569647"/>
                  <a:pt x="767069" y="2562218"/>
                  <a:pt x="755830" y="2554312"/>
                </a:cubicBezTo>
                <a:cubicBezTo>
                  <a:pt x="748401" y="2547930"/>
                  <a:pt x="740590" y="2542120"/>
                  <a:pt x="733541" y="2535262"/>
                </a:cubicBezTo>
                <a:lnTo>
                  <a:pt x="725445" y="2524975"/>
                </a:lnTo>
                <a:lnTo>
                  <a:pt x="727374" y="2519013"/>
                </a:lnTo>
                <a:lnTo>
                  <a:pt x="727541" y="2518498"/>
                </a:lnTo>
                <a:cubicBezTo>
                  <a:pt x="735732" y="2523928"/>
                  <a:pt x="743543" y="2529833"/>
                  <a:pt x="752020" y="2534786"/>
                </a:cubicBezTo>
                <a:cubicBezTo>
                  <a:pt x="768308" y="2545549"/>
                  <a:pt x="783452" y="2556694"/>
                  <a:pt x="800502" y="2567266"/>
                </a:cubicBezTo>
                <a:cubicBezTo>
                  <a:pt x="817552" y="2577839"/>
                  <a:pt x="832887" y="2588031"/>
                  <a:pt x="849556" y="2596889"/>
                </a:cubicBezTo>
                <a:cubicBezTo>
                  <a:pt x="866225" y="2605747"/>
                  <a:pt x="883179" y="2615082"/>
                  <a:pt x="902229" y="2626511"/>
                </a:cubicBezTo>
                <a:cubicBezTo>
                  <a:pt x="895562" y="2619711"/>
                  <a:pt x="887923" y="2613929"/>
                  <a:pt x="879560" y="2609367"/>
                </a:cubicBezTo>
                <a:cubicBezTo>
                  <a:pt x="867272" y="2601937"/>
                  <a:pt x="850604" y="2592698"/>
                  <a:pt x="832887" y="2580792"/>
                </a:cubicBezTo>
                <a:lnTo>
                  <a:pt x="799550" y="2559456"/>
                </a:lnTo>
                <a:lnTo>
                  <a:pt x="767260" y="2536501"/>
                </a:lnTo>
                <a:cubicBezTo>
                  <a:pt x="760593" y="2531928"/>
                  <a:pt x="753830" y="2527356"/>
                  <a:pt x="747353" y="2522403"/>
                </a:cubicBezTo>
                <a:cubicBezTo>
                  <a:pt x="737228" y="2516117"/>
                  <a:pt x="727436" y="2509316"/>
                  <a:pt x="718016" y="2502020"/>
                </a:cubicBezTo>
                <a:cubicBezTo>
                  <a:pt x="712205" y="2497924"/>
                  <a:pt x="706014" y="2493067"/>
                  <a:pt x="700013" y="2488399"/>
                </a:cubicBezTo>
                <a:lnTo>
                  <a:pt x="682773" y="2473921"/>
                </a:lnTo>
                <a:cubicBezTo>
                  <a:pt x="682630" y="2474188"/>
                  <a:pt x="682392" y="2474388"/>
                  <a:pt x="682106" y="2474493"/>
                </a:cubicBezTo>
                <a:cubicBezTo>
                  <a:pt x="672201" y="2466873"/>
                  <a:pt x="661532" y="2458681"/>
                  <a:pt x="650864" y="2449156"/>
                </a:cubicBezTo>
                <a:cubicBezTo>
                  <a:pt x="640454" y="2439374"/>
                  <a:pt x="629719" y="2429030"/>
                  <a:pt x="618670" y="2418105"/>
                </a:cubicBezTo>
                <a:cubicBezTo>
                  <a:pt x="615051" y="2412675"/>
                  <a:pt x="611336" y="2407341"/>
                  <a:pt x="608002" y="2401722"/>
                </a:cubicBezTo>
                <a:lnTo>
                  <a:pt x="607240" y="2397531"/>
                </a:lnTo>
                <a:cubicBezTo>
                  <a:pt x="611812" y="2402103"/>
                  <a:pt x="616384" y="2406484"/>
                  <a:pt x="621337" y="2410675"/>
                </a:cubicBezTo>
                <a:lnTo>
                  <a:pt x="628576" y="2414580"/>
                </a:lnTo>
                <a:lnTo>
                  <a:pt x="645340" y="2426963"/>
                </a:lnTo>
                <a:lnTo>
                  <a:pt x="645479" y="2427102"/>
                </a:lnTo>
                <a:lnTo>
                  <a:pt x="654865" y="2436488"/>
                </a:lnTo>
                <a:cubicBezTo>
                  <a:pt x="670038" y="2445003"/>
                  <a:pt x="684735" y="2454347"/>
                  <a:pt x="698870" y="2464491"/>
                </a:cubicBezTo>
                <a:cubicBezTo>
                  <a:pt x="723445" y="2482208"/>
                  <a:pt x="781262" y="2524023"/>
                  <a:pt x="777642" y="2514498"/>
                </a:cubicBezTo>
                <a:cubicBezTo>
                  <a:pt x="777071" y="2512688"/>
                  <a:pt x="803455" y="2531357"/>
                  <a:pt x="818505" y="2541263"/>
                </a:cubicBezTo>
                <a:cubicBezTo>
                  <a:pt x="833554" y="2551169"/>
                  <a:pt x="848889" y="2560599"/>
                  <a:pt x="862129" y="2568504"/>
                </a:cubicBezTo>
                <a:cubicBezTo>
                  <a:pt x="873426" y="2574981"/>
                  <a:pt x="885094" y="2580773"/>
                  <a:pt x="897086" y="2585840"/>
                </a:cubicBezTo>
                <a:cubicBezTo>
                  <a:pt x="902429" y="2585106"/>
                  <a:pt x="907839" y="2585106"/>
                  <a:pt x="913183" y="2585840"/>
                </a:cubicBezTo>
                <a:cubicBezTo>
                  <a:pt x="921851" y="2587650"/>
                  <a:pt x="924137" y="2586126"/>
                  <a:pt x="890037" y="2564980"/>
                </a:cubicBezTo>
                <a:cubicBezTo>
                  <a:pt x="877083" y="2556884"/>
                  <a:pt x="862701" y="2546597"/>
                  <a:pt x="847080" y="2536405"/>
                </a:cubicBezTo>
                <a:cubicBezTo>
                  <a:pt x="839364" y="2531261"/>
                  <a:pt x="831173" y="2526309"/>
                  <a:pt x="823172" y="2520879"/>
                </a:cubicBezTo>
                <a:lnTo>
                  <a:pt x="799264" y="2504401"/>
                </a:lnTo>
                <a:cubicBezTo>
                  <a:pt x="777185" y="2490038"/>
                  <a:pt x="755887" y="2474531"/>
                  <a:pt x="735447" y="2457919"/>
                </a:cubicBezTo>
                <a:cubicBezTo>
                  <a:pt x="731446" y="2455443"/>
                  <a:pt x="727636" y="2452680"/>
                  <a:pt x="723731" y="2449823"/>
                </a:cubicBezTo>
                <a:lnTo>
                  <a:pt x="671438" y="2404960"/>
                </a:lnTo>
                <a:cubicBezTo>
                  <a:pt x="657627" y="2389720"/>
                  <a:pt x="643816" y="2376480"/>
                  <a:pt x="630386" y="2362288"/>
                </a:cubicBezTo>
                <a:cubicBezTo>
                  <a:pt x="616955" y="2348096"/>
                  <a:pt x="602477" y="2335142"/>
                  <a:pt x="588380" y="2319521"/>
                </a:cubicBezTo>
                <a:cubicBezTo>
                  <a:pt x="577712" y="2308091"/>
                  <a:pt x="567806" y="2299138"/>
                  <a:pt x="557901" y="2287993"/>
                </a:cubicBezTo>
                <a:cubicBezTo>
                  <a:pt x="552947" y="2282421"/>
                  <a:pt x="547756" y="2276444"/>
                  <a:pt x="542089" y="2269598"/>
                </a:cubicBezTo>
                <a:lnTo>
                  <a:pt x="523740" y="2246393"/>
                </a:lnTo>
                <a:lnTo>
                  <a:pt x="530087" y="2257799"/>
                </a:lnTo>
                <a:lnTo>
                  <a:pt x="547613" y="2281707"/>
                </a:lnTo>
                <a:lnTo>
                  <a:pt x="530087" y="2257895"/>
                </a:lnTo>
                <a:lnTo>
                  <a:pt x="523734" y="2246386"/>
                </a:lnTo>
                <a:lnTo>
                  <a:pt x="523420" y="2245988"/>
                </a:lnTo>
                <a:cubicBezTo>
                  <a:pt x="506827" y="2216775"/>
                  <a:pt x="488444" y="2188628"/>
                  <a:pt x="468365" y="2161692"/>
                </a:cubicBezTo>
                <a:lnTo>
                  <a:pt x="461031" y="2148452"/>
                </a:lnTo>
                <a:cubicBezTo>
                  <a:pt x="459031" y="2144356"/>
                  <a:pt x="457412" y="2140641"/>
                  <a:pt x="455983" y="2137403"/>
                </a:cubicBezTo>
                <a:cubicBezTo>
                  <a:pt x="453821" y="2132783"/>
                  <a:pt x="452001" y="2128011"/>
                  <a:pt x="450554" y="2123115"/>
                </a:cubicBezTo>
                <a:cubicBezTo>
                  <a:pt x="448744" y="2117019"/>
                  <a:pt x="451697" y="2117877"/>
                  <a:pt x="458269" y="2125687"/>
                </a:cubicBezTo>
                <a:cubicBezTo>
                  <a:pt x="462231" y="2130583"/>
                  <a:pt x="465860" y="2135736"/>
                  <a:pt x="469127" y="2141118"/>
                </a:cubicBezTo>
                <a:cubicBezTo>
                  <a:pt x="473604" y="2147309"/>
                  <a:pt x="478271" y="2154357"/>
                  <a:pt x="483129" y="2162073"/>
                </a:cubicBezTo>
                <a:lnTo>
                  <a:pt x="497798" y="2185885"/>
                </a:lnTo>
                <a:cubicBezTo>
                  <a:pt x="502846" y="2194077"/>
                  <a:pt x="508656" y="2201792"/>
                  <a:pt x="513705" y="2209317"/>
                </a:cubicBezTo>
                <a:cubicBezTo>
                  <a:pt x="520829" y="2221166"/>
                  <a:pt x="529125" y="2232272"/>
                  <a:pt x="538469" y="2242464"/>
                </a:cubicBezTo>
                <a:cubicBezTo>
                  <a:pt x="541136" y="2244369"/>
                  <a:pt x="539708" y="2242178"/>
                  <a:pt x="536564" y="2236844"/>
                </a:cubicBezTo>
                <a:cubicBezTo>
                  <a:pt x="533421" y="2231510"/>
                  <a:pt x="528754" y="2224652"/>
                  <a:pt x="522182" y="2215127"/>
                </a:cubicBezTo>
                <a:cubicBezTo>
                  <a:pt x="515609" y="2205602"/>
                  <a:pt x="508751" y="2196553"/>
                  <a:pt x="502465" y="2186552"/>
                </a:cubicBezTo>
                <a:cubicBezTo>
                  <a:pt x="496178" y="2176551"/>
                  <a:pt x="490082" y="2167026"/>
                  <a:pt x="483986" y="2157501"/>
                </a:cubicBezTo>
                <a:cubicBezTo>
                  <a:pt x="471223" y="2138736"/>
                  <a:pt x="460555" y="2119496"/>
                  <a:pt x="448839" y="2102256"/>
                </a:cubicBezTo>
                <a:cubicBezTo>
                  <a:pt x="441267" y="2090778"/>
                  <a:pt x="434333" y="2078881"/>
                  <a:pt x="428075" y="2066632"/>
                </a:cubicBezTo>
                <a:cubicBezTo>
                  <a:pt x="421217" y="2053869"/>
                  <a:pt x="413501" y="2039867"/>
                  <a:pt x="407310" y="2025294"/>
                </a:cubicBezTo>
                <a:lnTo>
                  <a:pt x="411406" y="2023294"/>
                </a:lnTo>
                <a:lnTo>
                  <a:pt x="419216" y="2035676"/>
                </a:lnTo>
                <a:cubicBezTo>
                  <a:pt x="430170" y="2056726"/>
                  <a:pt x="439695" y="2073109"/>
                  <a:pt x="440457" y="2070919"/>
                </a:cubicBezTo>
                <a:cubicBezTo>
                  <a:pt x="441219" y="2068728"/>
                  <a:pt x="438457" y="2059679"/>
                  <a:pt x="424836" y="2032819"/>
                </a:cubicBezTo>
                <a:lnTo>
                  <a:pt x="420740" y="2018531"/>
                </a:lnTo>
                <a:cubicBezTo>
                  <a:pt x="409596" y="1991575"/>
                  <a:pt x="415597" y="1998909"/>
                  <a:pt x="404453" y="1970334"/>
                </a:cubicBezTo>
                <a:cubicBezTo>
                  <a:pt x="401690" y="1961286"/>
                  <a:pt x="399214" y="1952999"/>
                  <a:pt x="396642" y="1944236"/>
                </a:cubicBezTo>
                <a:lnTo>
                  <a:pt x="392261" y="1930234"/>
                </a:lnTo>
                <a:cubicBezTo>
                  <a:pt x="391308" y="1927662"/>
                  <a:pt x="390451" y="1924995"/>
                  <a:pt x="389498" y="1922233"/>
                </a:cubicBezTo>
                <a:lnTo>
                  <a:pt x="386831" y="1912708"/>
                </a:lnTo>
                <a:cubicBezTo>
                  <a:pt x="381783" y="1896039"/>
                  <a:pt x="376354" y="1879466"/>
                  <a:pt x="371496" y="1862702"/>
                </a:cubicBezTo>
                <a:cubicBezTo>
                  <a:pt x="369753" y="1860444"/>
                  <a:pt x="368134" y="1858092"/>
                  <a:pt x="366638" y="1855653"/>
                </a:cubicBezTo>
                <a:cubicBezTo>
                  <a:pt x="368067" y="1858092"/>
                  <a:pt x="369696" y="1860416"/>
                  <a:pt x="371496" y="1862607"/>
                </a:cubicBezTo>
                <a:lnTo>
                  <a:pt x="374068" y="1861369"/>
                </a:lnTo>
                <a:lnTo>
                  <a:pt x="380831" y="1857368"/>
                </a:lnTo>
                <a:lnTo>
                  <a:pt x="381974" y="1853558"/>
                </a:lnTo>
                <a:cubicBezTo>
                  <a:pt x="381307" y="1850319"/>
                  <a:pt x="380069" y="1845366"/>
                  <a:pt x="380069" y="1844033"/>
                </a:cubicBezTo>
                <a:cubicBezTo>
                  <a:pt x="378354" y="1824316"/>
                  <a:pt x="362733" y="1752498"/>
                  <a:pt x="359304" y="1732590"/>
                </a:cubicBezTo>
                <a:cubicBezTo>
                  <a:pt x="349589" y="1688871"/>
                  <a:pt x="354065" y="1734686"/>
                  <a:pt x="354065" y="1750021"/>
                </a:cubicBezTo>
                <a:cubicBezTo>
                  <a:pt x="354256" y="1755831"/>
                  <a:pt x="353875" y="1758784"/>
                  <a:pt x="352637" y="1758117"/>
                </a:cubicBezTo>
                <a:cubicBezTo>
                  <a:pt x="349541" y="1754022"/>
                  <a:pt x="347541" y="1749202"/>
                  <a:pt x="346826" y="1744116"/>
                </a:cubicBezTo>
                <a:cubicBezTo>
                  <a:pt x="344264" y="1734038"/>
                  <a:pt x="342226" y="1723828"/>
                  <a:pt x="340730" y="1713540"/>
                </a:cubicBezTo>
                <a:cubicBezTo>
                  <a:pt x="339111" y="1702777"/>
                  <a:pt x="337492" y="1691823"/>
                  <a:pt x="336539" y="1681155"/>
                </a:cubicBezTo>
                <a:cubicBezTo>
                  <a:pt x="337206" y="1672773"/>
                  <a:pt x="337206" y="1664106"/>
                  <a:pt x="337206" y="1653723"/>
                </a:cubicBezTo>
                <a:cubicBezTo>
                  <a:pt x="337206" y="1648580"/>
                  <a:pt x="337206" y="1642960"/>
                  <a:pt x="337206" y="1636864"/>
                </a:cubicBezTo>
                <a:cubicBezTo>
                  <a:pt x="337206" y="1630768"/>
                  <a:pt x="337206" y="1624196"/>
                  <a:pt x="337206" y="1616957"/>
                </a:cubicBezTo>
                <a:cubicBezTo>
                  <a:pt x="338349" y="1613814"/>
                  <a:pt x="340159" y="1615338"/>
                  <a:pt x="340159" y="1600860"/>
                </a:cubicBezTo>
                <a:cubicBezTo>
                  <a:pt x="340883" y="1591506"/>
                  <a:pt x="340883" y="1582114"/>
                  <a:pt x="340159" y="1572761"/>
                </a:cubicBezTo>
                <a:cubicBezTo>
                  <a:pt x="341016" y="1560855"/>
                  <a:pt x="341778" y="1548472"/>
                  <a:pt x="342255" y="1534661"/>
                </a:cubicBezTo>
                <a:cubicBezTo>
                  <a:pt x="342445" y="1527707"/>
                  <a:pt x="342445" y="1520564"/>
                  <a:pt x="342921" y="1512849"/>
                </a:cubicBezTo>
                <a:cubicBezTo>
                  <a:pt x="343397" y="1505133"/>
                  <a:pt x="343397" y="1497704"/>
                  <a:pt x="344540" y="1488560"/>
                </a:cubicBezTo>
                <a:cubicBezTo>
                  <a:pt x="345684" y="1479416"/>
                  <a:pt x="346826" y="1470177"/>
                  <a:pt x="347874" y="1459413"/>
                </a:cubicBezTo>
                <a:cubicBezTo>
                  <a:pt x="348922" y="1448650"/>
                  <a:pt x="351017" y="1436458"/>
                  <a:pt x="352351" y="1421313"/>
                </a:cubicBezTo>
                <a:lnTo>
                  <a:pt x="353684" y="1418742"/>
                </a:lnTo>
                <a:lnTo>
                  <a:pt x="355209" y="1396167"/>
                </a:lnTo>
                <a:lnTo>
                  <a:pt x="357876" y="1373688"/>
                </a:lnTo>
                <a:lnTo>
                  <a:pt x="355304" y="1377498"/>
                </a:lnTo>
                <a:cubicBezTo>
                  <a:pt x="354065" y="1385309"/>
                  <a:pt x="352922" y="1388452"/>
                  <a:pt x="352922" y="1386261"/>
                </a:cubicBezTo>
                <a:lnTo>
                  <a:pt x="350255" y="1390548"/>
                </a:lnTo>
                <a:cubicBezTo>
                  <a:pt x="349017" y="1395596"/>
                  <a:pt x="348636" y="1400644"/>
                  <a:pt x="347874" y="1405692"/>
                </a:cubicBezTo>
                <a:lnTo>
                  <a:pt x="345302" y="1396167"/>
                </a:lnTo>
                <a:lnTo>
                  <a:pt x="345302" y="1396072"/>
                </a:lnTo>
                <a:cubicBezTo>
                  <a:pt x="343016" y="1416932"/>
                  <a:pt x="339683" y="1438649"/>
                  <a:pt x="338254" y="1453794"/>
                </a:cubicBezTo>
                <a:cubicBezTo>
                  <a:pt x="336825" y="1468938"/>
                  <a:pt x="335111" y="1477797"/>
                  <a:pt x="332825" y="1472844"/>
                </a:cubicBezTo>
                <a:cubicBezTo>
                  <a:pt x="331301" y="1471510"/>
                  <a:pt x="330443" y="1483131"/>
                  <a:pt x="329967" y="1502181"/>
                </a:cubicBezTo>
                <a:cubicBezTo>
                  <a:pt x="329967" y="1511896"/>
                  <a:pt x="330062" y="1521326"/>
                  <a:pt x="329967" y="1528089"/>
                </a:cubicBezTo>
                <a:cubicBezTo>
                  <a:pt x="329872" y="1534851"/>
                  <a:pt x="329491" y="1539138"/>
                  <a:pt x="328443" y="1538566"/>
                </a:cubicBezTo>
                <a:cubicBezTo>
                  <a:pt x="327872" y="1529327"/>
                  <a:pt x="327872" y="1519992"/>
                  <a:pt x="327872" y="1510944"/>
                </a:cubicBezTo>
                <a:cubicBezTo>
                  <a:pt x="329015" y="1481797"/>
                  <a:pt x="329015" y="1460652"/>
                  <a:pt x="329015" y="1448841"/>
                </a:cubicBezTo>
                <a:cubicBezTo>
                  <a:pt x="329015" y="1437030"/>
                  <a:pt x="327681" y="1434172"/>
                  <a:pt x="324633" y="1441602"/>
                </a:cubicBezTo>
                <a:cubicBezTo>
                  <a:pt x="322442" y="1446650"/>
                  <a:pt x="318918" y="1457223"/>
                  <a:pt x="321395" y="1414932"/>
                </a:cubicBezTo>
                <a:lnTo>
                  <a:pt x="315965" y="1414932"/>
                </a:lnTo>
                <a:cubicBezTo>
                  <a:pt x="314746" y="1428228"/>
                  <a:pt x="314394" y="1441592"/>
                  <a:pt x="314918" y="1454937"/>
                </a:cubicBezTo>
                <a:cubicBezTo>
                  <a:pt x="315737" y="1469176"/>
                  <a:pt x="315737" y="1483464"/>
                  <a:pt x="314918" y="1497704"/>
                </a:cubicBezTo>
                <a:cubicBezTo>
                  <a:pt x="313041" y="1501800"/>
                  <a:pt x="312041" y="1506248"/>
                  <a:pt x="311965" y="1510753"/>
                </a:cubicBezTo>
                <a:cubicBezTo>
                  <a:pt x="311803" y="1521145"/>
                  <a:pt x="312498" y="1531527"/>
                  <a:pt x="314060" y="1541805"/>
                </a:cubicBezTo>
                <a:cubicBezTo>
                  <a:pt x="314822" y="1556854"/>
                  <a:pt x="314632" y="1569046"/>
                  <a:pt x="314822" y="1579905"/>
                </a:cubicBezTo>
                <a:cubicBezTo>
                  <a:pt x="315013" y="1590763"/>
                  <a:pt x="315489" y="1600860"/>
                  <a:pt x="315489" y="1611337"/>
                </a:cubicBezTo>
                <a:lnTo>
                  <a:pt x="313489" y="1611337"/>
                </a:lnTo>
                <a:lnTo>
                  <a:pt x="312441" y="1598478"/>
                </a:lnTo>
                <a:cubicBezTo>
                  <a:pt x="310155" y="1569332"/>
                  <a:pt x="309965" y="1552758"/>
                  <a:pt x="308536" y="1540757"/>
                </a:cubicBezTo>
                <a:cubicBezTo>
                  <a:pt x="307107" y="1528755"/>
                  <a:pt x="305297" y="1521802"/>
                  <a:pt x="303678" y="1513039"/>
                </a:cubicBezTo>
                <a:cubicBezTo>
                  <a:pt x="303964" y="1499704"/>
                  <a:pt x="304631" y="1486369"/>
                  <a:pt x="304631" y="1473034"/>
                </a:cubicBezTo>
                <a:cubicBezTo>
                  <a:pt x="307269" y="1458794"/>
                  <a:pt x="308707" y="1444364"/>
                  <a:pt x="308917" y="1429886"/>
                </a:cubicBezTo>
                <a:cubicBezTo>
                  <a:pt x="307012" y="1427790"/>
                  <a:pt x="305678" y="1420075"/>
                  <a:pt x="307869" y="1387500"/>
                </a:cubicBezTo>
                <a:cubicBezTo>
                  <a:pt x="310917" y="1367307"/>
                  <a:pt x="311870" y="1348257"/>
                  <a:pt x="315108" y="1329207"/>
                </a:cubicBezTo>
                <a:cubicBezTo>
                  <a:pt x="318347" y="1310157"/>
                  <a:pt x="321490" y="1291107"/>
                  <a:pt x="324633" y="1272057"/>
                </a:cubicBezTo>
                <a:lnTo>
                  <a:pt x="334158" y="1231861"/>
                </a:lnTo>
                <a:lnTo>
                  <a:pt x="338063" y="1228908"/>
                </a:lnTo>
                <a:cubicBezTo>
                  <a:pt x="341873" y="1224813"/>
                  <a:pt x="344626" y="1219841"/>
                  <a:pt x="346064" y="1214430"/>
                </a:cubicBezTo>
                <a:cubicBezTo>
                  <a:pt x="352884" y="1196990"/>
                  <a:pt x="358742" y="1179178"/>
                  <a:pt x="363590" y="1161090"/>
                </a:cubicBezTo>
                <a:cubicBezTo>
                  <a:pt x="371020" y="1138897"/>
                  <a:pt x="377402" y="1126038"/>
                  <a:pt x="379211" y="1126610"/>
                </a:cubicBezTo>
                <a:cubicBezTo>
                  <a:pt x="374925" y="1144612"/>
                  <a:pt x="372734" y="1156518"/>
                  <a:pt x="361685" y="1193285"/>
                </a:cubicBezTo>
                <a:cubicBezTo>
                  <a:pt x="363876" y="1193952"/>
                  <a:pt x="367972" y="1186236"/>
                  <a:pt x="373401" y="1172425"/>
                </a:cubicBezTo>
                <a:lnTo>
                  <a:pt x="377687" y="1160995"/>
                </a:lnTo>
                <a:cubicBezTo>
                  <a:pt x="379402" y="1157185"/>
                  <a:pt x="381212" y="1152327"/>
                  <a:pt x="383212" y="1147660"/>
                </a:cubicBezTo>
                <a:cubicBezTo>
                  <a:pt x="387022" y="1138230"/>
                  <a:pt x="391118" y="1127562"/>
                  <a:pt x="395499" y="1115942"/>
                </a:cubicBezTo>
                <a:cubicBezTo>
                  <a:pt x="397499" y="1109179"/>
                  <a:pt x="399976" y="1102607"/>
                  <a:pt x="402548" y="1096035"/>
                </a:cubicBezTo>
                <a:lnTo>
                  <a:pt x="410072" y="1076318"/>
                </a:lnTo>
                <a:cubicBezTo>
                  <a:pt x="418359" y="1054791"/>
                  <a:pt x="427884" y="1034217"/>
                  <a:pt x="437409" y="1013357"/>
                </a:cubicBezTo>
                <a:cubicBezTo>
                  <a:pt x="463698" y="971638"/>
                  <a:pt x="499226" y="908202"/>
                  <a:pt x="549423" y="838288"/>
                </a:cubicBezTo>
                <a:lnTo>
                  <a:pt x="568473" y="815428"/>
                </a:lnTo>
                <a:cubicBezTo>
                  <a:pt x="556376" y="836193"/>
                  <a:pt x="557234" y="841336"/>
                  <a:pt x="570664" y="823810"/>
                </a:cubicBezTo>
                <a:cubicBezTo>
                  <a:pt x="596096" y="792663"/>
                  <a:pt x="580951" y="805522"/>
                  <a:pt x="592572" y="788663"/>
                </a:cubicBezTo>
                <a:lnTo>
                  <a:pt x="595429" y="784377"/>
                </a:lnTo>
                <a:lnTo>
                  <a:pt x="602954" y="774852"/>
                </a:lnTo>
                <a:cubicBezTo>
                  <a:pt x="614669" y="760564"/>
                  <a:pt x="626671" y="746562"/>
                  <a:pt x="639053" y="732846"/>
                </a:cubicBezTo>
                <a:cubicBezTo>
                  <a:pt x="651436" y="719130"/>
                  <a:pt x="664580" y="706081"/>
                  <a:pt x="677153" y="692651"/>
                </a:cubicBezTo>
                <a:cubicBezTo>
                  <a:pt x="690393" y="680935"/>
                  <a:pt x="705062" y="667695"/>
                  <a:pt x="721349" y="654551"/>
                </a:cubicBezTo>
                <a:cubicBezTo>
                  <a:pt x="737637" y="641406"/>
                  <a:pt x="754592" y="627595"/>
                  <a:pt x="771546" y="614451"/>
                </a:cubicBezTo>
                <a:cubicBezTo>
                  <a:pt x="781271" y="607840"/>
                  <a:pt x="790482" y="600477"/>
                  <a:pt x="799073" y="592448"/>
                </a:cubicBezTo>
                <a:cubicBezTo>
                  <a:pt x="803169" y="587971"/>
                  <a:pt x="791930" y="596163"/>
                  <a:pt x="787358" y="598734"/>
                </a:cubicBezTo>
                <a:cubicBezTo>
                  <a:pt x="769832" y="607878"/>
                  <a:pt x="730398" y="644550"/>
                  <a:pt x="716015" y="653503"/>
                </a:cubicBezTo>
                <a:cubicBezTo>
                  <a:pt x="703061" y="666552"/>
                  <a:pt x="689631" y="678744"/>
                  <a:pt x="676868" y="691603"/>
                </a:cubicBezTo>
                <a:lnTo>
                  <a:pt x="664485" y="701795"/>
                </a:lnTo>
                <a:lnTo>
                  <a:pt x="642578" y="723417"/>
                </a:lnTo>
                <a:cubicBezTo>
                  <a:pt x="635339" y="730656"/>
                  <a:pt x="628671" y="738466"/>
                  <a:pt x="621718" y="745991"/>
                </a:cubicBezTo>
                <a:lnTo>
                  <a:pt x="600858" y="768756"/>
                </a:lnTo>
                <a:lnTo>
                  <a:pt x="581141" y="792473"/>
                </a:lnTo>
                <a:cubicBezTo>
                  <a:pt x="574474" y="801617"/>
                  <a:pt x="568759" y="808094"/>
                  <a:pt x="564949" y="812761"/>
                </a:cubicBezTo>
                <a:cubicBezTo>
                  <a:pt x="562558" y="816133"/>
                  <a:pt x="559920" y="819314"/>
                  <a:pt x="557043" y="822286"/>
                </a:cubicBezTo>
                <a:cubicBezTo>
                  <a:pt x="553519" y="825715"/>
                  <a:pt x="552757" y="824763"/>
                  <a:pt x="550471" y="826191"/>
                </a:cubicBezTo>
                <a:cubicBezTo>
                  <a:pt x="553900" y="820667"/>
                  <a:pt x="557043" y="814952"/>
                  <a:pt x="560948" y="809332"/>
                </a:cubicBezTo>
                <a:cubicBezTo>
                  <a:pt x="564854" y="803712"/>
                  <a:pt x="569140" y="797997"/>
                  <a:pt x="573426" y="792092"/>
                </a:cubicBezTo>
                <a:lnTo>
                  <a:pt x="586856" y="773994"/>
                </a:lnTo>
                <a:cubicBezTo>
                  <a:pt x="591809" y="767803"/>
                  <a:pt x="596096" y="761517"/>
                  <a:pt x="601334" y="755516"/>
                </a:cubicBezTo>
                <a:cubicBezTo>
                  <a:pt x="611040" y="744915"/>
                  <a:pt x="619956" y="733608"/>
                  <a:pt x="628005" y="721702"/>
                </a:cubicBezTo>
                <a:cubicBezTo>
                  <a:pt x="640101" y="708081"/>
                  <a:pt x="653722" y="694461"/>
                  <a:pt x="663247" y="683031"/>
                </a:cubicBezTo>
                <a:lnTo>
                  <a:pt x="675725" y="668743"/>
                </a:lnTo>
                <a:cubicBezTo>
                  <a:pt x="678039" y="666514"/>
                  <a:pt x="679801" y="663771"/>
                  <a:pt x="680868" y="660742"/>
                </a:cubicBezTo>
                <a:cubicBezTo>
                  <a:pt x="696584" y="645312"/>
                  <a:pt x="704014" y="634834"/>
                  <a:pt x="714872" y="624071"/>
                </a:cubicBezTo>
                <a:cubicBezTo>
                  <a:pt x="720492" y="618642"/>
                  <a:pt x="726302" y="612736"/>
                  <a:pt x="733922" y="605688"/>
                </a:cubicBezTo>
                <a:cubicBezTo>
                  <a:pt x="737256" y="602163"/>
                  <a:pt x="741733" y="598163"/>
                  <a:pt x="746781" y="594067"/>
                </a:cubicBezTo>
                <a:cubicBezTo>
                  <a:pt x="751830" y="589971"/>
                  <a:pt x="757544" y="585780"/>
                  <a:pt x="764022" y="580923"/>
                </a:cubicBezTo>
                <a:lnTo>
                  <a:pt x="786024" y="563492"/>
                </a:lnTo>
                <a:cubicBezTo>
                  <a:pt x="785357" y="561682"/>
                  <a:pt x="779833" y="563968"/>
                  <a:pt x="770308" y="570636"/>
                </a:cubicBezTo>
                <a:cubicBezTo>
                  <a:pt x="755182" y="580780"/>
                  <a:pt x="740828" y="592010"/>
                  <a:pt x="727350" y="604259"/>
                </a:cubicBezTo>
                <a:lnTo>
                  <a:pt x="705633" y="621499"/>
                </a:lnTo>
                <a:cubicBezTo>
                  <a:pt x="690488" y="633310"/>
                  <a:pt x="676582" y="646073"/>
                  <a:pt x="661913" y="658265"/>
                </a:cubicBezTo>
                <a:lnTo>
                  <a:pt x="655627" y="661409"/>
                </a:lnTo>
                <a:lnTo>
                  <a:pt x="657818" y="656075"/>
                </a:lnTo>
                <a:cubicBezTo>
                  <a:pt x="671648" y="643521"/>
                  <a:pt x="684688" y="630129"/>
                  <a:pt x="696870" y="615975"/>
                </a:cubicBezTo>
                <a:cubicBezTo>
                  <a:pt x="698775" y="613117"/>
                  <a:pt x="695060" y="615117"/>
                  <a:pt x="689917" y="619308"/>
                </a:cubicBezTo>
                <a:lnTo>
                  <a:pt x="672486" y="633786"/>
                </a:lnTo>
                <a:cubicBezTo>
                  <a:pt x="661913" y="642549"/>
                  <a:pt x="649722" y="652074"/>
                  <a:pt x="641339" y="659028"/>
                </a:cubicBezTo>
                <a:cubicBezTo>
                  <a:pt x="632957" y="665981"/>
                  <a:pt x="627338" y="669886"/>
                  <a:pt x="628481" y="665981"/>
                </a:cubicBezTo>
                <a:lnTo>
                  <a:pt x="643340" y="650360"/>
                </a:lnTo>
                <a:lnTo>
                  <a:pt x="659437" y="636644"/>
                </a:lnTo>
                <a:cubicBezTo>
                  <a:pt x="670010" y="626833"/>
                  <a:pt x="680011" y="616641"/>
                  <a:pt x="690869" y="607116"/>
                </a:cubicBezTo>
                <a:lnTo>
                  <a:pt x="718397" y="583685"/>
                </a:lnTo>
                <a:cubicBezTo>
                  <a:pt x="719921" y="588923"/>
                  <a:pt x="768212" y="551681"/>
                  <a:pt x="800026" y="534060"/>
                </a:cubicBezTo>
                <a:lnTo>
                  <a:pt x="821457" y="512914"/>
                </a:lnTo>
                <a:cubicBezTo>
                  <a:pt x="840412" y="499579"/>
                  <a:pt x="843651" y="496817"/>
                  <a:pt x="844127" y="494531"/>
                </a:cubicBezTo>
                <a:cubicBezTo>
                  <a:pt x="854985" y="487101"/>
                  <a:pt x="864510" y="480720"/>
                  <a:pt x="874511" y="474814"/>
                </a:cubicBezTo>
                <a:cubicBezTo>
                  <a:pt x="884513" y="468909"/>
                  <a:pt x="894038" y="464527"/>
                  <a:pt x="903563" y="459384"/>
                </a:cubicBezTo>
                <a:cubicBezTo>
                  <a:pt x="907563" y="460146"/>
                  <a:pt x="919088" y="453669"/>
                  <a:pt x="933566" y="446239"/>
                </a:cubicBezTo>
                <a:cubicBezTo>
                  <a:pt x="948044" y="438810"/>
                  <a:pt x="965666" y="429094"/>
                  <a:pt x="981192" y="421093"/>
                </a:cubicBezTo>
                <a:lnTo>
                  <a:pt x="1006909" y="412044"/>
                </a:lnTo>
                <a:lnTo>
                  <a:pt x="1008147" y="413759"/>
                </a:lnTo>
                <a:cubicBezTo>
                  <a:pt x="991859" y="422998"/>
                  <a:pt x="1007100" y="416426"/>
                  <a:pt x="1023006" y="409473"/>
                </a:cubicBezTo>
                <a:cubicBezTo>
                  <a:pt x="1031007" y="405853"/>
                  <a:pt x="1038913" y="402234"/>
                  <a:pt x="1047200" y="399281"/>
                </a:cubicBezTo>
                <a:lnTo>
                  <a:pt x="1091491" y="384041"/>
                </a:lnTo>
                <a:lnTo>
                  <a:pt x="1136449" y="371087"/>
                </a:lnTo>
                <a:cubicBezTo>
                  <a:pt x="1151308" y="366324"/>
                  <a:pt x="1166643" y="363467"/>
                  <a:pt x="1181788" y="359752"/>
                </a:cubicBezTo>
                <a:lnTo>
                  <a:pt x="1204458" y="354323"/>
                </a:lnTo>
                <a:cubicBezTo>
                  <a:pt x="1211982" y="352704"/>
                  <a:pt x="1219697" y="351465"/>
                  <a:pt x="1227318" y="350037"/>
                </a:cubicBezTo>
                <a:lnTo>
                  <a:pt x="1254750" y="343750"/>
                </a:lnTo>
                <a:cubicBezTo>
                  <a:pt x="1255035" y="342417"/>
                  <a:pt x="1262560" y="339369"/>
                  <a:pt x="1280086" y="336416"/>
                </a:cubicBezTo>
                <a:lnTo>
                  <a:pt x="1279610" y="334415"/>
                </a:lnTo>
                <a:cubicBezTo>
                  <a:pt x="1257797" y="337368"/>
                  <a:pt x="1255226" y="337749"/>
                  <a:pt x="1262465" y="334415"/>
                </a:cubicBezTo>
                <a:cubicBezTo>
                  <a:pt x="1265894" y="332892"/>
                  <a:pt x="1267894" y="331939"/>
                  <a:pt x="1266751" y="331463"/>
                </a:cubicBezTo>
                <a:cubicBezTo>
                  <a:pt x="1261912" y="331025"/>
                  <a:pt x="1257045" y="331482"/>
                  <a:pt x="1252368" y="332796"/>
                </a:cubicBezTo>
                <a:lnTo>
                  <a:pt x="1254940" y="329844"/>
                </a:lnTo>
                <a:cubicBezTo>
                  <a:pt x="1227508" y="333558"/>
                  <a:pt x="1224651" y="330796"/>
                  <a:pt x="1219507" y="328891"/>
                </a:cubicBezTo>
                <a:cubicBezTo>
                  <a:pt x="1214363" y="326986"/>
                  <a:pt x="1214363" y="323843"/>
                  <a:pt x="1209982" y="321652"/>
                </a:cubicBezTo>
                <a:cubicBezTo>
                  <a:pt x="1206534" y="320252"/>
                  <a:pt x="1202848" y="319538"/>
                  <a:pt x="1199124" y="319556"/>
                </a:cubicBezTo>
                <a:cubicBezTo>
                  <a:pt x="1190980" y="319709"/>
                  <a:pt x="1182855" y="320499"/>
                  <a:pt x="1174835" y="321938"/>
                </a:cubicBezTo>
                <a:lnTo>
                  <a:pt x="1179693" y="316413"/>
                </a:lnTo>
                <a:cubicBezTo>
                  <a:pt x="1190360" y="311556"/>
                  <a:pt x="1189789" y="309746"/>
                  <a:pt x="1190932" y="307364"/>
                </a:cubicBezTo>
                <a:cubicBezTo>
                  <a:pt x="1192075" y="304983"/>
                  <a:pt x="1194837" y="302412"/>
                  <a:pt x="1212554" y="296697"/>
                </a:cubicBezTo>
                <a:cubicBezTo>
                  <a:pt x="1189408" y="300030"/>
                  <a:pt x="1191313" y="297268"/>
                  <a:pt x="1203029" y="292220"/>
                </a:cubicBezTo>
                <a:lnTo>
                  <a:pt x="1234842" y="284314"/>
                </a:lnTo>
                <a:cubicBezTo>
                  <a:pt x="1243805" y="281942"/>
                  <a:pt x="1252902" y="280095"/>
                  <a:pt x="1262084" y="278789"/>
                </a:cubicBezTo>
                <a:cubicBezTo>
                  <a:pt x="1274333" y="276551"/>
                  <a:pt x="1286773" y="275503"/>
                  <a:pt x="1299231" y="275646"/>
                </a:cubicBezTo>
                <a:lnTo>
                  <a:pt x="1301517" y="277837"/>
                </a:lnTo>
                <a:cubicBezTo>
                  <a:pt x="1316281" y="274694"/>
                  <a:pt x="1331140" y="273265"/>
                  <a:pt x="1345999" y="271170"/>
                </a:cubicBezTo>
                <a:lnTo>
                  <a:pt x="1360953" y="268312"/>
                </a:lnTo>
                <a:cubicBezTo>
                  <a:pt x="1367907" y="267455"/>
                  <a:pt x="1374860" y="266312"/>
                  <a:pt x="1381908" y="265836"/>
                </a:cubicBezTo>
                <a:lnTo>
                  <a:pt x="1402959" y="264216"/>
                </a:lnTo>
                <a:lnTo>
                  <a:pt x="1429628" y="261454"/>
                </a:lnTo>
                <a:cubicBezTo>
                  <a:pt x="1437629" y="260406"/>
                  <a:pt x="1444773" y="259263"/>
                  <a:pt x="1451345" y="259263"/>
                </a:cubicBezTo>
                <a:cubicBezTo>
                  <a:pt x="1464300" y="258215"/>
                  <a:pt x="1474491" y="256977"/>
                  <a:pt x="1482587" y="255739"/>
                </a:cubicBezTo>
                <a:cubicBezTo>
                  <a:pt x="1492998" y="254329"/>
                  <a:pt x="1503247" y="251872"/>
                  <a:pt x="1513163" y="248405"/>
                </a:cubicBezTo>
                <a:cubicBezTo>
                  <a:pt x="1529927" y="245538"/>
                  <a:pt x="1546967" y="244671"/>
                  <a:pt x="1563931" y="245833"/>
                </a:cubicBezTo>
                <a:cubicBezTo>
                  <a:pt x="1585553" y="246405"/>
                  <a:pt x="1610603" y="249262"/>
                  <a:pt x="1614604" y="247071"/>
                </a:cubicBezTo>
                <a:cubicBezTo>
                  <a:pt x="1620605" y="246595"/>
                  <a:pt x="1627177" y="246595"/>
                  <a:pt x="1634511" y="246595"/>
                </a:cubicBezTo>
                <a:cubicBezTo>
                  <a:pt x="1641845" y="246595"/>
                  <a:pt x="1649751" y="247357"/>
                  <a:pt x="1658324" y="247929"/>
                </a:cubicBezTo>
                <a:lnTo>
                  <a:pt x="1686422" y="250310"/>
                </a:lnTo>
                <a:lnTo>
                  <a:pt x="1702044" y="251929"/>
                </a:lnTo>
                <a:lnTo>
                  <a:pt x="1718808" y="254596"/>
                </a:lnTo>
                <a:cubicBezTo>
                  <a:pt x="1745287" y="259644"/>
                  <a:pt x="1748240" y="261549"/>
                  <a:pt x="1748907" y="263264"/>
                </a:cubicBezTo>
                <a:lnTo>
                  <a:pt x="1717760" y="260025"/>
                </a:lnTo>
                <a:cubicBezTo>
                  <a:pt x="1708597" y="258816"/>
                  <a:pt x="1699377" y="258177"/>
                  <a:pt x="1690137" y="258120"/>
                </a:cubicBezTo>
                <a:cubicBezTo>
                  <a:pt x="1661086" y="257930"/>
                  <a:pt x="1617843" y="255739"/>
                  <a:pt x="1642512" y="263550"/>
                </a:cubicBezTo>
                <a:cubicBezTo>
                  <a:pt x="1664991" y="265931"/>
                  <a:pt x="1687756" y="267264"/>
                  <a:pt x="1703091" y="270312"/>
                </a:cubicBezTo>
                <a:cubicBezTo>
                  <a:pt x="1718427" y="273360"/>
                  <a:pt x="1727285" y="276027"/>
                  <a:pt x="1722141" y="278218"/>
                </a:cubicBezTo>
                <a:cubicBezTo>
                  <a:pt x="1719474" y="279361"/>
                  <a:pt x="1727570" y="281266"/>
                  <a:pt x="1738524" y="283266"/>
                </a:cubicBezTo>
                <a:lnTo>
                  <a:pt x="1756241" y="286314"/>
                </a:lnTo>
                <a:cubicBezTo>
                  <a:pt x="1762622" y="287362"/>
                  <a:pt x="1767766" y="288981"/>
                  <a:pt x="1772147" y="290029"/>
                </a:cubicBezTo>
                <a:lnTo>
                  <a:pt x="1781101" y="295268"/>
                </a:lnTo>
                <a:cubicBezTo>
                  <a:pt x="1796627" y="300602"/>
                  <a:pt x="1761956" y="293648"/>
                  <a:pt x="1772719" y="297839"/>
                </a:cubicBezTo>
                <a:lnTo>
                  <a:pt x="1806914" y="308222"/>
                </a:lnTo>
                <a:cubicBezTo>
                  <a:pt x="1810914" y="310984"/>
                  <a:pt x="1815010" y="313365"/>
                  <a:pt x="1819010" y="316318"/>
                </a:cubicBezTo>
                <a:lnTo>
                  <a:pt x="1821201" y="319366"/>
                </a:lnTo>
                <a:cubicBezTo>
                  <a:pt x="1810628" y="317747"/>
                  <a:pt x="1792245" y="314985"/>
                  <a:pt x="1775862" y="312127"/>
                </a:cubicBezTo>
                <a:cubicBezTo>
                  <a:pt x="1767576" y="310794"/>
                  <a:pt x="1759860" y="309460"/>
                  <a:pt x="1753669" y="308793"/>
                </a:cubicBezTo>
                <a:cubicBezTo>
                  <a:pt x="1749469" y="308193"/>
                  <a:pt x="1745201" y="308193"/>
                  <a:pt x="1741001" y="308793"/>
                </a:cubicBezTo>
                <a:lnTo>
                  <a:pt x="1741572" y="310698"/>
                </a:lnTo>
                <a:cubicBezTo>
                  <a:pt x="1752907" y="312222"/>
                  <a:pt x="1764146" y="314889"/>
                  <a:pt x="1775386" y="317271"/>
                </a:cubicBezTo>
                <a:lnTo>
                  <a:pt x="1808533" y="324414"/>
                </a:lnTo>
                <a:cubicBezTo>
                  <a:pt x="1818058" y="326414"/>
                  <a:pt x="1826059" y="328986"/>
                  <a:pt x="1833012" y="330701"/>
                </a:cubicBezTo>
                <a:cubicBezTo>
                  <a:pt x="1846919" y="334320"/>
                  <a:pt x="1856158" y="336606"/>
                  <a:pt x="1862159" y="337749"/>
                </a:cubicBezTo>
                <a:cubicBezTo>
                  <a:pt x="1874255" y="340035"/>
                  <a:pt x="1873779" y="338035"/>
                  <a:pt x="1872827" y="334130"/>
                </a:cubicBezTo>
                <a:cubicBezTo>
                  <a:pt x="1876056" y="334454"/>
                  <a:pt x="1879247" y="335092"/>
                  <a:pt x="1882352" y="336035"/>
                </a:cubicBezTo>
                <a:cubicBezTo>
                  <a:pt x="1935634" y="352018"/>
                  <a:pt x="1987355" y="372830"/>
                  <a:pt x="2036847" y="398233"/>
                </a:cubicBezTo>
                <a:cubicBezTo>
                  <a:pt x="2046029" y="404539"/>
                  <a:pt x="2055564" y="410292"/>
                  <a:pt x="2065422" y="415473"/>
                </a:cubicBezTo>
                <a:lnTo>
                  <a:pt x="2090283" y="432523"/>
                </a:lnTo>
                <a:cubicBezTo>
                  <a:pt x="2112952" y="445668"/>
                  <a:pt x="2129240" y="454145"/>
                  <a:pt x="2139812" y="459384"/>
                </a:cubicBezTo>
                <a:cubicBezTo>
                  <a:pt x="2150385" y="464622"/>
                  <a:pt x="2155243" y="466527"/>
                  <a:pt x="2156005" y="464622"/>
                </a:cubicBezTo>
                <a:cubicBezTo>
                  <a:pt x="2156767" y="462717"/>
                  <a:pt x="2158577" y="461574"/>
                  <a:pt x="2159910" y="460050"/>
                </a:cubicBezTo>
                <a:lnTo>
                  <a:pt x="2161720" y="460050"/>
                </a:lnTo>
                <a:lnTo>
                  <a:pt x="2184104" y="474147"/>
                </a:lnTo>
                <a:cubicBezTo>
                  <a:pt x="2193153" y="479862"/>
                  <a:pt x="2200677" y="484815"/>
                  <a:pt x="2206964" y="488816"/>
                </a:cubicBezTo>
                <a:cubicBezTo>
                  <a:pt x="2213250" y="492816"/>
                  <a:pt x="2218299" y="495769"/>
                  <a:pt x="2222299" y="497769"/>
                </a:cubicBezTo>
                <a:lnTo>
                  <a:pt x="2223347" y="495864"/>
                </a:lnTo>
                <a:cubicBezTo>
                  <a:pt x="2215060" y="490054"/>
                  <a:pt x="2206964" y="483482"/>
                  <a:pt x="2198296" y="478148"/>
                </a:cubicBezTo>
                <a:cubicBezTo>
                  <a:pt x="2189628" y="472814"/>
                  <a:pt x="2181342" y="467575"/>
                  <a:pt x="2173531" y="463289"/>
                </a:cubicBezTo>
                <a:lnTo>
                  <a:pt x="2164006" y="457098"/>
                </a:lnTo>
                <a:cubicBezTo>
                  <a:pt x="2163197" y="456107"/>
                  <a:pt x="2162301" y="455183"/>
                  <a:pt x="2161339" y="454335"/>
                </a:cubicBezTo>
                <a:cubicBezTo>
                  <a:pt x="2156291" y="447668"/>
                  <a:pt x="2177817" y="459288"/>
                  <a:pt x="2203059" y="473385"/>
                </a:cubicBezTo>
                <a:cubicBezTo>
                  <a:pt x="2214212" y="481748"/>
                  <a:pt x="2225995" y="489225"/>
                  <a:pt x="2238301" y="495769"/>
                </a:cubicBezTo>
                <a:cubicBezTo>
                  <a:pt x="2246397" y="501008"/>
                  <a:pt x="2254779" y="505770"/>
                  <a:pt x="2262590" y="511485"/>
                </a:cubicBezTo>
                <a:lnTo>
                  <a:pt x="2265733" y="513962"/>
                </a:lnTo>
                <a:lnTo>
                  <a:pt x="2299547" y="539965"/>
                </a:lnTo>
                <a:cubicBezTo>
                  <a:pt x="2310691" y="548823"/>
                  <a:pt x="2321264" y="558253"/>
                  <a:pt x="2332027" y="567016"/>
                </a:cubicBezTo>
                <a:cubicBezTo>
                  <a:pt x="2338028" y="572160"/>
                  <a:pt x="2345267" y="577779"/>
                  <a:pt x="2350125" y="581685"/>
                </a:cubicBezTo>
                <a:cubicBezTo>
                  <a:pt x="2354982" y="585590"/>
                  <a:pt x="2358030" y="588066"/>
                  <a:pt x="2356602" y="585590"/>
                </a:cubicBezTo>
                <a:cubicBezTo>
                  <a:pt x="2353363" y="579208"/>
                  <a:pt x="2335361" y="565111"/>
                  <a:pt x="2321454" y="553300"/>
                </a:cubicBezTo>
                <a:cubicBezTo>
                  <a:pt x="2304119" y="538251"/>
                  <a:pt x="2287926" y="528345"/>
                  <a:pt x="2267638" y="511866"/>
                </a:cubicBezTo>
                <a:cubicBezTo>
                  <a:pt x="2263828" y="509009"/>
                  <a:pt x="2260018" y="505961"/>
                  <a:pt x="2256018" y="503008"/>
                </a:cubicBezTo>
                <a:cubicBezTo>
                  <a:pt x="2237825" y="489578"/>
                  <a:pt x="2231062" y="483291"/>
                  <a:pt x="2231634" y="481672"/>
                </a:cubicBezTo>
                <a:lnTo>
                  <a:pt x="2250684" y="494531"/>
                </a:lnTo>
                <a:lnTo>
                  <a:pt x="2260209" y="500913"/>
                </a:lnTo>
                <a:lnTo>
                  <a:pt x="2269734" y="507866"/>
                </a:lnTo>
                <a:lnTo>
                  <a:pt x="2283640" y="517391"/>
                </a:lnTo>
                <a:cubicBezTo>
                  <a:pt x="2287917" y="519448"/>
                  <a:pt x="2291813" y="522220"/>
                  <a:pt x="2295165" y="525582"/>
                </a:cubicBezTo>
                <a:lnTo>
                  <a:pt x="2295165" y="524725"/>
                </a:lnTo>
                <a:lnTo>
                  <a:pt x="2309929" y="535584"/>
                </a:lnTo>
                <a:lnTo>
                  <a:pt x="2321645" y="545109"/>
                </a:lnTo>
                <a:cubicBezTo>
                  <a:pt x="2328884" y="550633"/>
                  <a:pt x="2334789" y="554919"/>
                  <a:pt x="2340123" y="558539"/>
                </a:cubicBezTo>
                <a:cubicBezTo>
                  <a:pt x="2350696" y="566064"/>
                  <a:pt x="2359364" y="570731"/>
                  <a:pt x="2369746" y="579208"/>
                </a:cubicBezTo>
                <a:cubicBezTo>
                  <a:pt x="2367936" y="573874"/>
                  <a:pt x="2380509" y="583494"/>
                  <a:pt x="2405084" y="605497"/>
                </a:cubicBezTo>
                <a:cubicBezTo>
                  <a:pt x="2413942" y="612927"/>
                  <a:pt x="2422134" y="621023"/>
                  <a:pt x="2430706" y="628738"/>
                </a:cubicBezTo>
                <a:cubicBezTo>
                  <a:pt x="2411561" y="604449"/>
                  <a:pt x="2404036" y="593591"/>
                  <a:pt x="2391177" y="577208"/>
                </a:cubicBezTo>
                <a:lnTo>
                  <a:pt x="2375652" y="561015"/>
                </a:lnTo>
                <a:lnTo>
                  <a:pt x="2391368" y="571493"/>
                </a:lnTo>
                <a:cubicBezTo>
                  <a:pt x="2394225" y="573874"/>
                  <a:pt x="2397178" y="576160"/>
                  <a:pt x="2400226" y="578541"/>
                </a:cubicBezTo>
                <a:cubicBezTo>
                  <a:pt x="2387853" y="564873"/>
                  <a:pt x="2374480" y="552138"/>
                  <a:pt x="2360221" y="540441"/>
                </a:cubicBezTo>
                <a:lnTo>
                  <a:pt x="2350696" y="529202"/>
                </a:lnTo>
                <a:cubicBezTo>
                  <a:pt x="2355078" y="532821"/>
                  <a:pt x="2360793" y="537203"/>
                  <a:pt x="2366888" y="542346"/>
                </a:cubicBezTo>
                <a:cubicBezTo>
                  <a:pt x="2372985" y="547490"/>
                  <a:pt x="2379462" y="552919"/>
                  <a:pt x="2385081" y="558444"/>
                </a:cubicBezTo>
                <a:cubicBezTo>
                  <a:pt x="2391558" y="565664"/>
                  <a:pt x="2399150" y="571807"/>
                  <a:pt x="2407560" y="576636"/>
                </a:cubicBezTo>
                <a:cubicBezTo>
                  <a:pt x="2410227" y="574731"/>
                  <a:pt x="2375556" y="543299"/>
                  <a:pt x="2358507" y="528249"/>
                </a:cubicBezTo>
                <a:lnTo>
                  <a:pt x="2354411" y="514343"/>
                </a:lnTo>
                <a:cubicBezTo>
                  <a:pt x="2337837" y="498912"/>
                  <a:pt x="2315644" y="483196"/>
                  <a:pt x="2302785" y="471766"/>
                </a:cubicBezTo>
                <a:cubicBezTo>
                  <a:pt x="2291832" y="461860"/>
                  <a:pt x="2277449" y="451668"/>
                  <a:pt x="2262495" y="440810"/>
                </a:cubicBezTo>
                <a:lnTo>
                  <a:pt x="2239730" y="424331"/>
                </a:lnTo>
                <a:lnTo>
                  <a:pt x="2216489" y="409092"/>
                </a:lnTo>
                <a:cubicBezTo>
                  <a:pt x="2186676" y="388708"/>
                  <a:pt x="2160101" y="372992"/>
                  <a:pt x="2154386" y="365181"/>
                </a:cubicBezTo>
                <a:cubicBezTo>
                  <a:pt x="2146670" y="360609"/>
                  <a:pt x="2138955" y="356037"/>
                  <a:pt x="2131145" y="351751"/>
                </a:cubicBezTo>
                <a:cubicBezTo>
                  <a:pt x="2138955" y="356037"/>
                  <a:pt x="2146670" y="360609"/>
                  <a:pt x="2154386" y="365086"/>
                </a:cubicBezTo>
                <a:cubicBezTo>
                  <a:pt x="2158958" y="366515"/>
                  <a:pt x="2155910" y="363848"/>
                  <a:pt x="2149433" y="359562"/>
                </a:cubicBezTo>
                <a:cubicBezTo>
                  <a:pt x="2142956" y="355275"/>
                  <a:pt x="2133335" y="349084"/>
                  <a:pt x="2124382" y="344322"/>
                </a:cubicBezTo>
                <a:cubicBezTo>
                  <a:pt x="2117048" y="339654"/>
                  <a:pt x="2112952" y="336321"/>
                  <a:pt x="2106094" y="331844"/>
                </a:cubicBezTo>
                <a:cubicBezTo>
                  <a:pt x="2102570" y="329558"/>
                  <a:pt x="2098474" y="327081"/>
                  <a:pt x="2093045" y="323938"/>
                </a:cubicBezTo>
                <a:cubicBezTo>
                  <a:pt x="2086015" y="319804"/>
                  <a:pt x="2078767" y="316051"/>
                  <a:pt x="2071328" y="312698"/>
                </a:cubicBezTo>
                <a:cubicBezTo>
                  <a:pt x="2073233" y="310984"/>
                  <a:pt x="2062374" y="304507"/>
                  <a:pt x="2045229" y="295649"/>
                </a:cubicBezTo>
                <a:cubicBezTo>
                  <a:pt x="2036561" y="291077"/>
                  <a:pt x="2026655" y="285933"/>
                  <a:pt x="2015511" y="281552"/>
                </a:cubicBezTo>
                <a:lnTo>
                  <a:pt x="1980840" y="267264"/>
                </a:lnTo>
                <a:cubicBezTo>
                  <a:pt x="1974173" y="264597"/>
                  <a:pt x="1967601" y="261740"/>
                  <a:pt x="1961028" y="259263"/>
                </a:cubicBezTo>
                <a:lnTo>
                  <a:pt x="1941407" y="252310"/>
                </a:lnTo>
                <a:lnTo>
                  <a:pt x="1903307" y="238689"/>
                </a:lnTo>
                <a:lnTo>
                  <a:pt x="1866540" y="226973"/>
                </a:lnTo>
                <a:cubicBezTo>
                  <a:pt x="1854539" y="223354"/>
                  <a:pt x="1843109" y="218972"/>
                  <a:pt x="1831488" y="215925"/>
                </a:cubicBezTo>
                <a:lnTo>
                  <a:pt x="1802151" y="207828"/>
                </a:lnTo>
                <a:cubicBezTo>
                  <a:pt x="1803104" y="206876"/>
                  <a:pt x="1808247" y="206114"/>
                  <a:pt x="1772910" y="198303"/>
                </a:cubicBezTo>
                <a:lnTo>
                  <a:pt x="1730258" y="189940"/>
                </a:lnTo>
                <a:lnTo>
                  <a:pt x="1721236" y="190196"/>
                </a:lnTo>
                <a:lnTo>
                  <a:pt x="1721229" y="190195"/>
                </a:lnTo>
                <a:lnTo>
                  <a:pt x="1730258" y="189940"/>
                </a:lnTo>
                <a:lnTo>
                  <a:pt x="1729190" y="189731"/>
                </a:lnTo>
                <a:cubicBezTo>
                  <a:pt x="1718445" y="186035"/>
                  <a:pt x="1707273" y="183730"/>
                  <a:pt x="1695947" y="182873"/>
                </a:cubicBezTo>
                <a:lnTo>
                  <a:pt x="1682422" y="181063"/>
                </a:lnTo>
                <a:cubicBezTo>
                  <a:pt x="1676612" y="178015"/>
                  <a:pt x="1646036" y="171729"/>
                  <a:pt x="1695662" y="176301"/>
                </a:cubicBezTo>
                <a:cubicBezTo>
                  <a:pt x="1694233" y="173824"/>
                  <a:pt x="1705568" y="172395"/>
                  <a:pt x="1650037" y="165156"/>
                </a:cubicBezTo>
                <a:cubicBezTo>
                  <a:pt x="1635940" y="164109"/>
                  <a:pt x="1618128" y="163537"/>
                  <a:pt x="1601174" y="162489"/>
                </a:cubicBezTo>
                <a:lnTo>
                  <a:pt x="1576980" y="161346"/>
                </a:lnTo>
                <a:cubicBezTo>
                  <a:pt x="1569455" y="161251"/>
                  <a:pt x="1562693" y="162108"/>
                  <a:pt x="1557359" y="162108"/>
                </a:cubicBezTo>
                <a:cubicBezTo>
                  <a:pt x="1542881" y="163347"/>
                  <a:pt x="1525260" y="162489"/>
                  <a:pt x="1505733" y="163347"/>
                </a:cubicBezTo>
                <a:cubicBezTo>
                  <a:pt x="1486207" y="164204"/>
                  <a:pt x="1464585" y="164204"/>
                  <a:pt x="1442202" y="164204"/>
                </a:cubicBezTo>
                <a:cubicBezTo>
                  <a:pt x="1439535" y="162394"/>
                  <a:pt x="1446678" y="160680"/>
                  <a:pt x="1473920" y="159060"/>
                </a:cubicBezTo>
                <a:cubicBezTo>
                  <a:pt x="1488588" y="158203"/>
                  <a:pt x="1511829" y="156774"/>
                  <a:pt x="1491255" y="155917"/>
                </a:cubicBezTo>
                <a:cubicBezTo>
                  <a:pt x="1475206" y="155546"/>
                  <a:pt x="1459137" y="156117"/>
                  <a:pt x="1443154" y="157631"/>
                </a:cubicBezTo>
                <a:cubicBezTo>
                  <a:pt x="1432581" y="158394"/>
                  <a:pt x="1421246" y="160584"/>
                  <a:pt x="1410293" y="161918"/>
                </a:cubicBezTo>
                <a:lnTo>
                  <a:pt x="1382385" y="163918"/>
                </a:lnTo>
                <a:cubicBezTo>
                  <a:pt x="1373145" y="164489"/>
                  <a:pt x="1364096" y="165156"/>
                  <a:pt x="1354571" y="166490"/>
                </a:cubicBezTo>
                <a:lnTo>
                  <a:pt x="1299136" y="173253"/>
                </a:lnTo>
                <a:lnTo>
                  <a:pt x="1281801" y="169157"/>
                </a:lnTo>
                <a:cubicBezTo>
                  <a:pt x="1263608" y="172586"/>
                  <a:pt x="1245129" y="174681"/>
                  <a:pt x="1226841" y="178682"/>
                </a:cubicBezTo>
                <a:cubicBezTo>
                  <a:pt x="1208553" y="182682"/>
                  <a:pt x="1190265" y="186778"/>
                  <a:pt x="1171215" y="191255"/>
                </a:cubicBezTo>
                <a:cubicBezTo>
                  <a:pt x="1151003" y="200447"/>
                  <a:pt x="1129820" y="207314"/>
                  <a:pt x="1108064" y="211734"/>
                </a:cubicBezTo>
                <a:cubicBezTo>
                  <a:pt x="1084633" y="217734"/>
                  <a:pt x="1028054" y="237165"/>
                  <a:pt x="1062440" y="221259"/>
                </a:cubicBezTo>
                <a:cubicBezTo>
                  <a:pt x="1075584" y="217544"/>
                  <a:pt x="1088157" y="212972"/>
                  <a:pt x="1101207" y="209257"/>
                </a:cubicBezTo>
                <a:cubicBezTo>
                  <a:pt x="1114256" y="205542"/>
                  <a:pt x="1127019" y="201637"/>
                  <a:pt x="1139783" y="197351"/>
                </a:cubicBezTo>
                <a:cubicBezTo>
                  <a:pt x="1138830" y="196398"/>
                  <a:pt x="1141021" y="194493"/>
                  <a:pt x="1124067" y="198494"/>
                </a:cubicBezTo>
                <a:cubicBezTo>
                  <a:pt x="1116113" y="197655"/>
                  <a:pt x="1108074" y="198465"/>
                  <a:pt x="1100444" y="200875"/>
                </a:cubicBezTo>
                <a:cubicBezTo>
                  <a:pt x="1087491" y="203542"/>
                  <a:pt x="1071488" y="208209"/>
                  <a:pt x="1057772" y="211543"/>
                </a:cubicBezTo>
                <a:cubicBezTo>
                  <a:pt x="1031198" y="220401"/>
                  <a:pt x="1015101" y="226402"/>
                  <a:pt x="1002051" y="230593"/>
                </a:cubicBezTo>
                <a:cubicBezTo>
                  <a:pt x="989002" y="234784"/>
                  <a:pt x="979191" y="237165"/>
                  <a:pt x="966142" y="241356"/>
                </a:cubicBezTo>
                <a:lnTo>
                  <a:pt x="965475" y="238118"/>
                </a:lnTo>
                <a:cubicBezTo>
                  <a:pt x="996336" y="225926"/>
                  <a:pt x="1003099" y="221830"/>
                  <a:pt x="1007861" y="218306"/>
                </a:cubicBezTo>
                <a:cubicBezTo>
                  <a:pt x="1010538" y="216229"/>
                  <a:pt x="1013329" y="214315"/>
                  <a:pt x="1016243" y="212591"/>
                </a:cubicBezTo>
                <a:cubicBezTo>
                  <a:pt x="1023416" y="208771"/>
                  <a:pt x="1030902" y="205580"/>
                  <a:pt x="1038627" y="203066"/>
                </a:cubicBezTo>
                <a:cubicBezTo>
                  <a:pt x="1071012" y="190017"/>
                  <a:pt x="1084538" y="181158"/>
                  <a:pt x="1118637" y="169633"/>
                </a:cubicBezTo>
                <a:cubicBezTo>
                  <a:pt x="1187970" y="144592"/>
                  <a:pt x="1260102" y="128123"/>
                  <a:pt x="1333426" y="120579"/>
                </a:cubicBezTo>
                <a:cubicBezTo>
                  <a:pt x="1390290" y="114102"/>
                  <a:pt x="1439725" y="110292"/>
                  <a:pt x="1489731" y="108006"/>
                </a:cubicBezTo>
                <a:close/>
                <a:moveTo>
                  <a:pt x="1730523" y="91719"/>
                </a:moveTo>
                <a:cubicBezTo>
                  <a:pt x="1730523" y="92957"/>
                  <a:pt x="1725475" y="93433"/>
                  <a:pt x="1730523" y="95529"/>
                </a:cubicBezTo>
                <a:cubicBezTo>
                  <a:pt x="1725760" y="93433"/>
                  <a:pt x="1730523" y="92957"/>
                  <a:pt x="1730523" y="91719"/>
                </a:cubicBezTo>
                <a:close/>
                <a:moveTo>
                  <a:pt x="1510971" y="91148"/>
                </a:moveTo>
                <a:cubicBezTo>
                  <a:pt x="1516572" y="90938"/>
                  <a:pt x="1522173" y="91167"/>
                  <a:pt x="1527735" y="91814"/>
                </a:cubicBezTo>
                <a:cubicBezTo>
                  <a:pt x="1536688" y="94196"/>
                  <a:pt x="1500779" y="92672"/>
                  <a:pt x="1480872" y="94291"/>
                </a:cubicBezTo>
                <a:lnTo>
                  <a:pt x="1486682" y="92386"/>
                </a:lnTo>
                <a:cubicBezTo>
                  <a:pt x="1493826" y="92100"/>
                  <a:pt x="1502970" y="91148"/>
                  <a:pt x="1510971" y="91148"/>
                </a:cubicBezTo>
                <a:close/>
                <a:moveTo>
                  <a:pt x="1007004" y="88385"/>
                </a:moveTo>
                <a:lnTo>
                  <a:pt x="998336" y="91814"/>
                </a:lnTo>
                <a:lnTo>
                  <a:pt x="994050" y="93529"/>
                </a:lnTo>
                <a:cubicBezTo>
                  <a:pt x="962332" y="106578"/>
                  <a:pt x="941662" y="117151"/>
                  <a:pt x="936900" y="122104"/>
                </a:cubicBezTo>
                <a:cubicBezTo>
                  <a:pt x="936233" y="122866"/>
                  <a:pt x="935947" y="123533"/>
                  <a:pt x="936138" y="123914"/>
                </a:cubicBezTo>
                <a:cubicBezTo>
                  <a:pt x="936233" y="123533"/>
                  <a:pt x="936519" y="122866"/>
                  <a:pt x="937186" y="122104"/>
                </a:cubicBezTo>
                <a:lnTo>
                  <a:pt x="937090" y="122104"/>
                </a:lnTo>
                <a:cubicBezTo>
                  <a:pt x="941377" y="117436"/>
                  <a:pt x="962046" y="106768"/>
                  <a:pt x="994240" y="93529"/>
                </a:cubicBezTo>
                <a:lnTo>
                  <a:pt x="998526" y="91814"/>
                </a:lnTo>
                <a:close/>
                <a:moveTo>
                  <a:pt x="1828440" y="34759"/>
                </a:moveTo>
                <a:cubicBezTo>
                  <a:pt x="1889686" y="49618"/>
                  <a:pt x="1924071" y="62858"/>
                  <a:pt x="1939597" y="71145"/>
                </a:cubicBezTo>
                <a:lnTo>
                  <a:pt x="1861111" y="47523"/>
                </a:lnTo>
                <a:cubicBezTo>
                  <a:pt x="1849852" y="44284"/>
                  <a:pt x="1838917" y="40008"/>
                  <a:pt x="1828440" y="34759"/>
                </a:cubicBezTo>
                <a:close/>
                <a:moveTo>
                  <a:pt x="1480575" y="5"/>
                </a:moveTo>
                <a:cubicBezTo>
                  <a:pt x="1493208" y="-54"/>
                  <a:pt x="1502066" y="327"/>
                  <a:pt x="1502018" y="1708"/>
                </a:cubicBezTo>
                <a:cubicBezTo>
                  <a:pt x="1501923" y="4470"/>
                  <a:pt x="1459822" y="4565"/>
                  <a:pt x="1434772" y="5232"/>
                </a:cubicBezTo>
                <a:cubicBezTo>
                  <a:pt x="1419056" y="5804"/>
                  <a:pt x="1400863" y="7899"/>
                  <a:pt x="1384670" y="8947"/>
                </a:cubicBezTo>
                <a:cubicBezTo>
                  <a:pt x="1372164" y="10033"/>
                  <a:pt x="1359591" y="10356"/>
                  <a:pt x="1347047" y="9899"/>
                </a:cubicBezTo>
                <a:lnTo>
                  <a:pt x="1276085" y="18853"/>
                </a:lnTo>
                <a:lnTo>
                  <a:pt x="1273760" y="19290"/>
                </a:lnTo>
                <a:lnTo>
                  <a:pt x="1276181" y="18758"/>
                </a:lnTo>
                <a:cubicBezTo>
                  <a:pt x="1196170" y="28283"/>
                  <a:pt x="1128067" y="48380"/>
                  <a:pt x="1057106" y="70478"/>
                </a:cubicBezTo>
                <a:lnTo>
                  <a:pt x="1057348" y="70477"/>
                </a:lnTo>
                <a:lnTo>
                  <a:pt x="1057010" y="70574"/>
                </a:lnTo>
                <a:lnTo>
                  <a:pt x="1062435" y="70574"/>
                </a:lnTo>
                <a:lnTo>
                  <a:pt x="1059010" y="73145"/>
                </a:lnTo>
                <a:cubicBezTo>
                  <a:pt x="1061249" y="71954"/>
                  <a:pt x="1062654" y="71050"/>
                  <a:pt x="1062547" y="70574"/>
                </a:cubicBezTo>
                <a:lnTo>
                  <a:pt x="1062435" y="70574"/>
                </a:lnTo>
                <a:lnTo>
                  <a:pt x="1062594" y="70454"/>
                </a:lnTo>
                <a:lnTo>
                  <a:pt x="1057348" y="70477"/>
                </a:lnTo>
                <a:lnTo>
                  <a:pt x="1163333" y="40034"/>
                </a:lnTo>
                <a:lnTo>
                  <a:pt x="1273760" y="19290"/>
                </a:lnTo>
                <a:lnTo>
                  <a:pt x="1226746" y="29616"/>
                </a:lnTo>
                <a:cubicBezTo>
                  <a:pt x="1217125" y="31426"/>
                  <a:pt x="1206743" y="32759"/>
                  <a:pt x="1196266" y="35045"/>
                </a:cubicBezTo>
                <a:lnTo>
                  <a:pt x="1163785" y="41999"/>
                </a:lnTo>
                <a:lnTo>
                  <a:pt x="1192932" y="53809"/>
                </a:lnTo>
                <a:cubicBezTo>
                  <a:pt x="1179778" y="57181"/>
                  <a:pt x="1166414" y="59696"/>
                  <a:pt x="1152927" y="61334"/>
                </a:cubicBezTo>
                <a:cubicBezTo>
                  <a:pt x="1147402" y="62096"/>
                  <a:pt x="1141402" y="62858"/>
                  <a:pt x="1133877" y="64668"/>
                </a:cubicBezTo>
                <a:cubicBezTo>
                  <a:pt x="1126352" y="66478"/>
                  <a:pt x="1117303" y="69335"/>
                  <a:pt x="1105302" y="73336"/>
                </a:cubicBezTo>
                <a:cubicBezTo>
                  <a:pt x="1088538" y="78575"/>
                  <a:pt x="1071012" y="82480"/>
                  <a:pt x="1053962" y="87623"/>
                </a:cubicBezTo>
                <a:cubicBezTo>
                  <a:pt x="1037103" y="92681"/>
                  <a:pt x="1020501" y="98596"/>
                  <a:pt x="1004242" y="105340"/>
                </a:cubicBezTo>
                <a:cubicBezTo>
                  <a:pt x="1014910" y="102863"/>
                  <a:pt x="1017767" y="102482"/>
                  <a:pt x="1013195" y="104768"/>
                </a:cubicBezTo>
                <a:cubicBezTo>
                  <a:pt x="1008623" y="107054"/>
                  <a:pt x="996526" y="110864"/>
                  <a:pt x="977476" y="118580"/>
                </a:cubicBezTo>
                <a:lnTo>
                  <a:pt x="934328" y="135534"/>
                </a:lnTo>
                <a:cubicBezTo>
                  <a:pt x="919850" y="141058"/>
                  <a:pt x="906039" y="147917"/>
                  <a:pt x="891847" y="154108"/>
                </a:cubicBezTo>
                <a:lnTo>
                  <a:pt x="878131" y="160775"/>
                </a:lnTo>
                <a:lnTo>
                  <a:pt x="860414" y="171919"/>
                </a:lnTo>
                <a:lnTo>
                  <a:pt x="863367" y="171919"/>
                </a:lnTo>
                <a:lnTo>
                  <a:pt x="789643" y="213544"/>
                </a:lnTo>
                <a:cubicBezTo>
                  <a:pt x="777451" y="220688"/>
                  <a:pt x="765164" y="227641"/>
                  <a:pt x="752496" y="234403"/>
                </a:cubicBezTo>
                <a:lnTo>
                  <a:pt x="733446" y="244405"/>
                </a:lnTo>
                <a:cubicBezTo>
                  <a:pt x="727350" y="247929"/>
                  <a:pt x="720968" y="251358"/>
                  <a:pt x="714396" y="254692"/>
                </a:cubicBezTo>
                <a:cubicBezTo>
                  <a:pt x="710300" y="256978"/>
                  <a:pt x="701251" y="262312"/>
                  <a:pt x="691250" y="268503"/>
                </a:cubicBezTo>
                <a:lnTo>
                  <a:pt x="675820" y="278028"/>
                </a:lnTo>
                <a:cubicBezTo>
                  <a:pt x="670867" y="281076"/>
                  <a:pt x="665818" y="284600"/>
                  <a:pt x="661342" y="287553"/>
                </a:cubicBezTo>
                <a:cubicBezTo>
                  <a:pt x="638482" y="304126"/>
                  <a:pt x="615145" y="320128"/>
                  <a:pt x="593333" y="338226"/>
                </a:cubicBezTo>
                <a:cubicBezTo>
                  <a:pt x="584570" y="346322"/>
                  <a:pt x="573807" y="355181"/>
                  <a:pt x="561329" y="366801"/>
                </a:cubicBezTo>
                <a:cubicBezTo>
                  <a:pt x="548851" y="378422"/>
                  <a:pt x="533897" y="391852"/>
                  <a:pt x="515704" y="407663"/>
                </a:cubicBezTo>
                <a:cubicBezTo>
                  <a:pt x="486558" y="436238"/>
                  <a:pt x="453125" y="468718"/>
                  <a:pt x="421883" y="502913"/>
                </a:cubicBezTo>
                <a:lnTo>
                  <a:pt x="409977" y="515582"/>
                </a:lnTo>
                <a:cubicBezTo>
                  <a:pt x="406072" y="519868"/>
                  <a:pt x="402452" y="524249"/>
                  <a:pt x="398642" y="528631"/>
                </a:cubicBezTo>
                <a:lnTo>
                  <a:pt x="376639" y="554634"/>
                </a:lnTo>
                <a:cubicBezTo>
                  <a:pt x="361971" y="571493"/>
                  <a:pt x="349493" y="589210"/>
                  <a:pt x="337587" y="605593"/>
                </a:cubicBezTo>
                <a:cubicBezTo>
                  <a:pt x="322442" y="625691"/>
                  <a:pt x="300725" y="654551"/>
                  <a:pt x="282342" y="679792"/>
                </a:cubicBezTo>
                <a:cubicBezTo>
                  <a:pt x="266245" y="703224"/>
                  <a:pt x="251767" y="724941"/>
                  <a:pt x="240908" y="744372"/>
                </a:cubicBezTo>
                <a:cubicBezTo>
                  <a:pt x="230050" y="763803"/>
                  <a:pt x="221477" y="780472"/>
                  <a:pt x="215381" y="792950"/>
                </a:cubicBezTo>
                <a:cubicBezTo>
                  <a:pt x="212333" y="799236"/>
                  <a:pt x="209952" y="804475"/>
                  <a:pt x="208237" y="808666"/>
                </a:cubicBezTo>
                <a:cubicBezTo>
                  <a:pt x="207018" y="811571"/>
                  <a:pt x="206151" y="814609"/>
                  <a:pt x="205666" y="817715"/>
                </a:cubicBezTo>
                <a:cubicBezTo>
                  <a:pt x="205380" y="821429"/>
                  <a:pt x="207856" y="819619"/>
                  <a:pt x="213571" y="811904"/>
                </a:cubicBezTo>
                <a:cubicBezTo>
                  <a:pt x="226240" y="791521"/>
                  <a:pt x="238241" y="770375"/>
                  <a:pt x="250528" y="752754"/>
                </a:cubicBezTo>
                <a:cubicBezTo>
                  <a:pt x="262816" y="735133"/>
                  <a:pt x="273865" y="720369"/>
                  <a:pt x="281866" y="710844"/>
                </a:cubicBezTo>
                <a:cubicBezTo>
                  <a:pt x="285580" y="705319"/>
                  <a:pt x="289200" y="699985"/>
                  <a:pt x="292629" y="694747"/>
                </a:cubicBezTo>
                <a:lnTo>
                  <a:pt x="303106" y="681507"/>
                </a:lnTo>
                <a:cubicBezTo>
                  <a:pt x="309869" y="672553"/>
                  <a:pt x="316060" y="664743"/>
                  <a:pt x="321585" y="657885"/>
                </a:cubicBezTo>
                <a:cubicBezTo>
                  <a:pt x="327109" y="651027"/>
                  <a:pt x="331681" y="645122"/>
                  <a:pt x="336063" y="640645"/>
                </a:cubicBezTo>
                <a:cubicBezTo>
                  <a:pt x="340444" y="636168"/>
                  <a:pt x="343969" y="632834"/>
                  <a:pt x="346636" y="630548"/>
                </a:cubicBezTo>
                <a:cubicBezTo>
                  <a:pt x="351684" y="626167"/>
                  <a:pt x="353875" y="626357"/>
                  <a:pt x="351684" y="631501"/>
                </a:cubicBezTo>
                <a:cubicBezTo>
                  <a:pt x="349493" y="636644"/>
                  <a:pt x="342826" y="646741"/>
                  <a:pt x="333301" y="663124"/>
                </a:cubicBezTo>
                <a:cubicBezTo>
                  <a:pt x="316537" y="690175"/>
                  <a:pt x="322061" y="684745"/>
                  <a:pt x="345969" y="652742"/>
                </a:cubicBezTo>
                <a:cubicBezTo>
                  <a:pt x="360923" y="632453"/>
                  <a:pt x="375687" y="612070"/>
                  <a:pt x="392546" y="592448"/>
                </a:cubicBezTo>
                <a:cubicBezTo>
                  <a:pt x="409405" y="572827"/>
                  <a:pt x="425884" y="553777"/>
                  <a:pt x="443410" y="534727"/>
                </a:cubicBezTo>
                <a:cubicBezTo>
                  <a:pt x="466936" y="510819"/>
                  <a:pt x="479700" y="493198"/>
                  <a:pt x="501036" y="472719"/>
                </a:cubicBezTo>
                <a:cubicBezTo>
                  <a:pt x="508465" y="464147"/>
                  <a:pt x="519419" y="452717"/>
                  <a:pt x="531802" y="440429"/>
                </a:cubicBezTo>
                <a:lnTo>
                  <a:pt x="571807" y="404044"/>
                </a:lnTo>
                <a:lnTo>
                  <a:pt x="581332" y="394519"/>
                </a:lnTo>
                <a:lnTo>
                  <a:pt x="591809" y="384994"/>
                </a:lnTo>
                <a:lnTo>
                  <a:pt x="612669" y="366515"/>
                </a:lnTo>
                <a:lnTo>
                  <a:pt x="623051" y="352037"/>
                </a:lnTo>
                <a:cubicBezTo>
                  <a:pt x="621337" y="351561"/>
                  <a:pt x="623623" y="348513"/>
                  <a:pt x="628671" y="344036"/>
                </a:cubicBezTo>
                <a:cubicBezTo>
                  <a:pt x="633719" y="339559"/>
                  <a:pt x="641625" y="333940"/>
                  <a:pt x="650578" y="327558"/>
                </a:cubicBezTo>
                <a:cubicBezTo>
                  <a:pt x="668485" y="314414"/>
                  <a:pt x="690583" y="298983"/>
                  <a:pt x="705442" y="289458"/>
                </a:cubicBezTo>
                <a:cubicBezTo>
                  <a:pt x="755068" y="257644"/>
                  <a:pt x="827172" y="219164"/>
                  <a:pt x="859843" y="208210"/>
                </a:cubicBezTo>
                <a:lnTo>
                  <a:pt x="873654" y="201638"/>
                </a:lnTo>
                <a:lnTo>
                  <a:pt x="887751" y="195542"/>
                </a:lnTo>
                <a:lnTo>
                  <a:pt x="916326" y="183635"/>
                </a:lnTo>
                <a:lnTo>
                  <a:pt x="937281" y="174015"/>
                </a:lnTo>
                <a:cubicBezTo>
                  <a:pt x="943853" y="171443"/>
                  <a:pt x="949473" y="169443"/>
                  <a:pt x="954045" y="167824"/>
                </a:cubicBezTo>
                <a:cubicBezTo>
                  <a:pt x="959236" y="165490"/>
                  <a:pt x="964837" y="164195"/>
                  <a:pt x="970523" y="164014"/>
                </a:cubicBezTo>
                <a:lnTo>
                  <a:pt x="994526" y="154489"/>
                </a:lnTo>
                <a:lnTo>
                  <a:pt x="1006528" y="149822"/>
                </a:lnTo>
                <a:lnTo>
                  <a:pt x="1018720" y="145726"/>
                </a:lnTo>
                <a:cubicBezTo>
                  <a:pt x="1029540" y="140620"/>
                  <a:pt x="1040970" y="136906"/>
                  <a:pt x="1052724" y="134677"/>
                </a:cubicBezTo>
                <a:cubicBezTo>
                  <a:pt x="1060820" y="132391"/>
                  <a:pt x="1068821" y="129724"/>
                  <a:pt x="1076917" y="127628"/>
                </a:cubicBezTo>
                <a:lnTo>
                  <a:pt x="1101397" y="121532"/>
                </a:lnTo>
                <a:lnTo>
                  <a:pt x="1139497" y="111531"/>
                </a:lnTo>
                <a:cubicBezTo>
                  <a:pt x="1152165" y="108388"/>
                  <a:pt x="1164928" y="105911"/>
                  <a:pt x="1177597" y="103149"/>
                </a:cubicBezTo>
                <a:lnTo>
                  <a:pt x="1215697" y="95148"/>
                </a:lnTo>
                <a:lnTo>
                  <a:pt x="1253225" y="89242"/>
                </a:lnTo>
                <a:cubicBezTo>
                  <a:pt x="1266751" y="87242"/>
                  <a:pt x="1279895" y="84670"/>
                  <a:pt x="1292944" y="83147"/>
                </a:cubicBezTo>
                <a:lnTo>
                  <a:pt x="1331044" y="78384"/>
                </a:lnTo>
                <a:cubicBezTo>
                  <a:pt x="1356476" y="74574"/>
                  <a:pt x="1380289" y="72574"/>
                  <a:pt x="1404101" y="69716"/>
                </a:cubicBezTo>
                <a:cubicBezTo>
                  <a:pt x="1410673" y="68478"/>
                  <a:pt x="1418293" y="67430"/>
                  <a:pt x="1426675" y="66478"/>
                </a:cubicBezTo>
                <a:cubicBezTo>
                  <a:pt x="1435057" y="65525"/>
                  <a:pt x="1444011" y="65049"/>
                  <a:pt x="1453536" y="65049"/>
                </a:cubicBezTo>
                <a:cubicBezTo>
                  <a:pt x="1472586" y="64382"/>
                  <a:pt x="1492684" y="64382"/>
                  <a:pt x="1510686" y="64382"/>
                </a:cubicBezTo>
                <a:lnTo>
                  <a:pt x="1551643" y="65906"/>
                </a:lnTo>
                <a:cubicBezTo>
                  <a:pt x="1564978" y="66573"/>
                  <a:pt x="1579266" y="66573"/>
                  <a:pt x="1593553" y="67907"/>
                </a:cubicBezTo>
                <a:cubicBezTo>
                  <a:pt x="1605745" y="70192"/>
                  <a:pt x="1606222" y="71526"/>
                  <a:pt x="1615747" y="74479"/>
                </a:cubicBezTo>
                <a:cubicBezTo>
                  <a:pt x="1625272" y="77432"/>
                  <a:pt x="1644322" y="78289"/>
                  <a:pt x="1691947" y="84004"/>
                </a:cubicBezTo>
                <a:cubicBezTo>
                  <a:pt x="1693566" y="81337"/>
                  <a:pt x="1724427" y="84099"/>
                  <a:pt x="1760717" y="91624"/>
                </a:cubicBezTo>
                <a:lnTo>
                  <a:pt x="1781101" y="97243"/>
                </a:lnTo>
                <a:cubicBezTo>
                  <a:pt x="1797198" y="99910"/>
                  <a:pt x="1809199" y="102482"/>
                  <a:pt x="1819201" y="104197"/>
                </a:cubicBezTo>
                <a:cubicBezTo>
                  <a:pt x="1829202" y="105911"/>
                  <a:pt x="1838536" y="107150"/>
                  <a:pt x="1845490" y="108197"/>
                </a:cubicBezTo>
                <a:cubicBezTo>
                  <a:pt x="1852443" y="109245"/>
                  <a:pt x="1860349" y="110198"/>
                  <a:pt x="1868635" y="112483"/>
                </a:cubicBezTo>
                <a:cubicBezTo>
                  <a:pt x="1876922" y="114769"/>
                  <a:pt x="1885781" y="117436"/>
                  <a:pt x="1894829" y="120484"/>
                </a:cubicBezTo>
                <a:cubicBezTo>
                  <a:pt x="1909117" y="125247"/>
                  <a:pt x="1917975" y="129152"/>
                  <a:pt x="1906640" y="126676"/>
                </a:cubicBezTo>
                <a:cubicBezTo>
                  <a:pt x="1869874" y="118770"/>
                  <a:pt x="1891019" y="128200"/>
                  <a:pt x="1860349" y="122485"/>
                </a:cubicBezTo>
                <a:cubicBezTo>
                  <a:pt x="1826059" y="115055"/>
                  <a:pt x="1817867" y="114198"/>
                  <a:pt x="1842918" y="121818"/>
                </a:cubicBezTo>
                <a:lnTo>
                  <a:pt x="1841108" y="124675"/>
                </a:lnTo>
                <a:lnTo>
                  <a:pt x="1808533" y="117722"/>
                </a:lnTo>
                <a:cubicBezTo>
                  <a:pt x="1803008" y="116579"/>
                  <a:pt x="1797674" y="115341"/>
                  <a:pt x="1792150" y="114389"/>
                </a:cubicBezTo>
                <a:lnTo>
                  <a:pt x="1775767" y="111722"/>
                </a:lnTo>
                <a:cubicBezTo>
                  <a:pt x="1778339" y="110483"/>
                  <a:pt x="1777481" y="108769"/>
                  <a:pt x="1767194" y="105530"/>
                </a:cubicBezTo>
                <a:cubicBezTo>
                  <a:pt x="1777481" y="108769"/>
                  <a:pt x="1778339" y="110483"/>
                  <a:pt x="1775672" y="111722"/>
                </a:cubicBezTo>
                <a:cubicBezTo>
                  <a:pt x="1754050" y="107435"/>
                  <a:pt x="1735476" y="104101"/>
                  <a:pt x="1716426" y="102197"/>
                </a:cubicBezTo>
                <a:cubicBezTo>
                  <a:pt x="1697376" y="100291"/>
                  <a:pt x="1678135" y="98386"/>
                  <a:pt x="1655847" y="95243"/>
                </a:cubicBezTo>
                <a:lnTo>
                  <a:pt x="1628986" y="93529"/>
                </a:lnTo>
                <a:lnTo>
                  <a:pt x="1626742" y="93435"/>
                </a:lnTo>
                <a:lnTo>
                  <a:pt x="1628415" y="93529"/>
                </a:lnTo>
                <a:cubicBezTo>
                  <a:pt x="1782530" y="106159"/>
                  <a:pt x="1933653" y="143269"/>
                  <a:pt x="2076090" y="203448"/>
                </a:cubicBezTo>
                <a:lnTo>
                  <a:pt x="2062565" y="199638"/>
                </a:lnTo>
                <a:cubicBezTo>
                  <a:pt x="2051611" y="196780"/>
                  <a:pt x="2039609" y="193256"/>
                  <a:pt x="2025989" y="190113"/>
                </a:cubicBezTo>
                <a:lnTo>
                  <a:pt x="1980430" y="177542"/>
                </a:lnTo>
                <a:lnTo>
                  <a:pt x="1980173" y="177445"/>
                </a:lnTo>
                <a:lnTo>
                  <a:pt x="1937216" y="163538"/>
                </a:lnTo>
                <a:lnTo>
                  <a:pt x="1937120" y="163538"/>
                </a:lnTo>
                <a:cubicBezTo>
                  <a:pt x="1930548" y="161062"/>
                  <a:pt x="1923881" y="158776"/>
                  <a:pt x="1917213" y="156680"/>
                </a:cubicBezTo>
                <a:lnTo>
                  <a:pt x="1897020" y="150298"/>
                </a:lnTo>
                <a:cubicBezTo>
                  <a:pt x="1883494" y="146203"/>
                  <a:pt x="1870160" y="141631"/>
                  <a:pt x="1856539" y="137821"/>
                </a:cubicBezTo>
                <a:cubicBezTo>
                  <a:pt x="1846347" y="137259"/>
                  <a:pt x="1836222" y="135887"/>
                  <a:pt x="1826249" y="133725"/>
                </a:cubicBezTo>
                <a:cubicBezTo>
                  <a:pt x="1812343" y="131248"/>
                  <a:pt x="1795007" y="126486"/>
                  <a:pt x="1773671" y="122771"/>
                </a:cubicBezTo>
                <a:lnTo>
                  <a:pt x="1768192" y="121675"/>
                </a:lnTo>
                <a:lnTo>
                  <a:pt x="1726046" y="113246"/>
                </a:lnTo>
                <a:cubicBezTo>
                  <a:pt x="1710806" y="110579"/>
                  <a:pt x="1696043" y="108483"/>
                  <a:pt x="1681374" y="106102"/>
                </a:cubicBezTo>
                <a:cubicBezTo>
                  <a:pt x="1652227" y="100864"/>
                  <a:pt x="1623081" y="98292"/>
                  <a:pt x="1590791" y="95339"/>
                </a:cubicBezTo>
                <a:cubicBezTo>
                  <a:pt x="1585429" y="95148"/>
                  <a:pt x="1580123" y="94120"/>
                  <a:pt x="1575075" y="92291"/>
                </a:cubicBezTo>
                <a:lnTo>
                  <a:pt x="1574581" y="91248"/>
                </a:lnTo>
                <a:lnTo>
                  <a:pt x="1506305" y="88385"/>
                </a:lnTo>
                <a:cubicBezTo>
                  <a:pt x="1007575" y="87900"/>
                  <a:pt x="542946" y="341503"/>
                  <a:pt x="273579" y="761231"/>
                </a:cubicBezTo>
                <a:cubicBezTo>
                  <a:pt x="196588" y="880989"/>
                  <a:pt x="137543" y="1011367"/>
                  <a:pt x="98319" y="1148232"/>
                </a:cubicBezTo>
                <a:cubicBezTo>
                  <a:pt x="76554" y="1224537"/>
                  <a:pt x="61038" y="1302489"/>
                  <a:pt x="51932" y="1381309"/>
                </a:cubicBezTo>
                <a:cubicBezTo>
                  <a:pt x="52789" y="1368164"/>
                  <a:pt x="53551" y="1355782"/>
                  <a:pt x="54790" y="1344161"/>
                </a:cubicBezTo>
                <a:cubicBezTo>
                  <a:pt x="56409" y="1325778"/>
                  <a:pt x="56885" y="1308728"/>
                  <a:pt x="58790" y="1292155"/>
                </a:cubicBezTo>
                <a:cubicBezTo>
                  <a:pt x="60695" y="1275581"/>
                  <a:pt x="62981" y="1259389"/>
                  <a:pt x="64505" y="1242244"/>
                </a:cubicBezTo>
                <a:cubicBezTo>
                  <a:pt x="66029" y="1225099"/>
                  <a:pt x="75745" y="1184046"/>
                  <a:pt x="70601" y="1196524"/>
                </a:cubicBezTo>
                <a:cubicBezTo>
                  <a:pt x="67058" y="1205801"/>
                  <a:pt x="64315" y="1215355"/>
                  <a:pt x="62410" y="1225099"/>
                </a:cubicBezTo>
                <a:cubicBezTo>
                  <a:pt x="59647" y="1237862"/>
                  <a:pt x="56790" y="1254150"/>
                  <a:pt x="53932" y="1272724"/>
                </a:cubicBezTo>
                <a:cubicBezTo>
                  <a:pt x="51265" y="1287964"/>
                  <a:pt x="49265" y="1306157"/>
                  <a:pt x="47170" y="1323016"/>
                </a:cubicBezTo>
                <a:cubicBezTo>
                  <a:pt x="43264" y="1363211"/>
                  <a:pt x="39645" y="1403216"/>
                  <a:pt x="36311" y="1443412"/>
                </a:cubicBezTo>
                <a:cubicBezTo>
                  <a:pt x="35740" y="1464748"/>
                  <a:pt x="34692" y="1485798"/>
                  <a:pt x="34597" y="1506372"/>
                </a:cubicBezTo>
                <a:cubicBezTo>
                  <a:pt x="34501" y="1526946"/>
                  <a:pt x="35644" y="1546186"/>
                  <a:pt x="36311" y="1563522"/>
                </a:cubicBezTo>
                <a:cubicBezTo>
                  <a:pt x="36787" y="1572094"/>
                  <a:pt x="36978" y="1580381"/>
                  <a:pt x="37740" y="1587906"/>
                </a:cubicBezTo>
                <a:cubicBezTo>
                  <a:pt x="38502" y="1595431"/>
                  <a:pt x="39454" y="1602289"/>
                  <a:pt x="40407" y="1608480"/>
                </a:cubicBezTo>
                <a:cubicBezTo>
                  <a:pt x="41550" y="1615843"/>
                  <a:pt x="42760" y="1622129"/>
                  <a:pt x="44026" y="1627340"/>
                </a:cubicBezTo>
                <a:cubicBezTo>
                  <a:pt x="45265" y="1651724"/>
                  <a:pt x="47170" y="1675917"/>
                  <a:pt x="49551" y="1699920"/>
                </a:cubicBezTo>
                <a:cubicBezTo>
                  <a:pt x="46598" y="1681918"/>
                  <a:pt x="43550" y="1664582"/>
                  <a:pt x="41455" y="1646485"/>
                </a:cubicBezTo>
                <a:cubicBezTo>
                  <a:pt x="39359" y="1628387"/>
                  <a:pt x="36502" y="1610385"/>
                  <a:pt x="35168" y="1591240"/>
                </a:cubicBezTo>
                <a:cubicBezTo>
                  <a:pt x="33835" y="1572094"/>
                  <a:pt x="32977" y="1551997"/>
                  <a:pt x="32025" y="1530280"/>
                </a:cubicBezTo>
                <a:cubicBezTo>
                  <a:pt x="30596" y="1514087"/>
                  <a:pt x="30882" y="1501514"/>
                  <a:pt x="30596" y="1491703"/>
                </a:cubicBezTo>
                <a:cubicBezTo>
                  <a:pt x="30310" y="1481893"/>
                  <a:pt x="29358" y="1475130"/>
                  <a:pt x="29358" y="1470653"/>
                </a:cubicBezTo>
                <a:cubicBezTo>
                  <a:pt x="28405" y="1461605"/>
                  <a:pt x="27167" y="1461700"/>
                  <a:pt x="25738" y="1465986"/>
                </a:cubicBezTo>
                <a:cubicBezTo>
                  <a:pt x="23595" y="1472344"/>
                  <a:pt x="21184" y="1487863"/>
                  <a:pt x="19068" y="1495226"/>
                </a:cubicBezTo>
                <a:lnTo>
                  <a:pt x="17115" y="1499139"/>
                </a:lnTo>
                <a:lnTo>
                  <a:pt x="18404" y="1460366"/>
                </a:lnTo>
                <a:lnTo>
                  <a:pt x="18404" y="1459128"/>
                </a:lnTo>
                <a:cubicBezTo>
                  <a:pt x="18404" y="1470939"/>
                  <a:pt x="17928" y="1483988"/>
                  <a:pt x="17071" y="1499228"/>
                </a:cubicBezTo>
                <a:lnTo>
                  <a:pt x="17115" y="1499139"/>
                </a:lnTo>
                <a:lnTo>
                  <a:pt x="17071" y="1500467"/>
                </a:lnTo>
                <a:cubicBezTo>
                  <a:pt x="17156" y="1510011"/>
                  <a:pt x="16652" y="1519555"/>
                  <a:pt x="15547" y="1529042"/>
                </a:cubicBezTo>
                <a:cubicBezTo>
                  <a:pt x="13137" y="1518650"/>
                  <a:pt x="12499" y="1507925"/>
                  <a:pt x="13642" y="1497323"/>
                </a:cubicBezTo>
                <a:lnTo>
                  <a:pt x="11641" y="1495609"/>
                </a:lnTo>
                <a:lnTo>
                  <a:pt x="6688" y="1477416"/>
                </a:lnTo>
                <a:cubicBezTo>
                  <a:pt x="6688" y="1462271"/>
                  <a:pt x="6022" y="1458271"/>
                  <a:pt x="4974" y="1460176"/>
                </a:cubicBezTo>
                <a:lnTo>
                  <a:pt x="4974" y="1453699"/>
                </a:lnTo>
                <a:lnTo>
                  <a:pt x="211" y="1461890"/>
                </a:lnTo>
                <a:cubicBezTo>
                  <a:pt x="211" y="1452651"/>
                  <a:pt x="-265" y="1443888"/>
                  <a:pt x="211" y="1434363"/>
                </a:cubicBezTo>
                <a:lnTo>
                  <a:pt x="2497" y="1407407"/>
                </a:lnTo>
                <a:cubicBezTo>
                  <a:pt x="4212" y="1389405"/>
                  <a:pt x="5831" y="1371593"/>
                  <a:pt x="7450" y="1353401"/>
                </a:cubicBezTo>
                <a:cubicBezTo>
                  <a:pt x="4402" y="1354258"/>
                  <a:pt x="7927" y="1321777"/>
                  <a:pt x="12880" y="1283677"/>
                </a:cubicBezTo>
                <a:cubicBezTo>
                  <a:pt x="10975" y="1284440"/>
                  <a:pt x="10117" y="1279772"/>
                  <a:pt x="14499" y="1250054"/>
                </a:cubicBezTo>
                <a:lnTo>
                  <a:pt x="13261" y="1244816"/>
                </a:lnTo>
                <a:cubicBezTo>
                  <a:pt x="11737" y="1245768"/>
                  <a:pt x="13261" y="1233385"/>
                  <a:pt x="17166" y="1211097"/>
                </a:cubicBezTo>
                <a:cubicBezTo>
                  <a:pt x="23548" y="1181760"/>
                  <a:pt x="29929" y="1154614"/>
                  <a:pt x="33739" y="1144422"/>
                </a:cubicBezTo>
                <a:cubicBezTo>
                  <a:pt x="29929" y="1154518"/>
                  <a:pt x="23548" y="1181665"/>
                  <a:pt x="17166" y="1211097"/>
                </a:cubicBezTo>
                <a:cubicBezTo>
                  <a:pt x="16594" y="1206811"/>
                  <a:pt x="14118" y="1212431"/>
                  <a:pt x="12499" y="1212431"/>
                </a:cubicBezTo>
                <a:cubicBezTo>
                  <a:pt x="10879" y="1212431"/>
                  <a:pt x="10213" y="1207859"/>
                  <a:pt x="15166" y="1183856"/>
                </a:cubicBezTo>
                <a:cubicBezTo>
                  <a:pt x="25548" y="1131849"/>
                  <a:pt x="21166" y="1141088"/>
                  <a:pt x="19642" y="1137183"/>
                </a:cubicBezTo>
                <a:lnTo>
                  <a:pt x="16023" y="1138421"/>
                </a:lnTo>
                <a:cubicBezTo>
                  <a:pt x="16023" y="1136421"/>
                  <a:pt x="16023" y="1135088"/>
                  <a:pt x="16023" y="1135088"/>
                </a:cubicBezTo>
                <a:cubicBezTo>
                  <a:pt x="26405" y="1096797"/>
                  <a:pt x="28501" y="1080224"/>
                  <a:pt x="35930" y="1051649"/>
                </a:cubicBezTo>
                <a:cubicBezTo>
                  <a:pt x="45550" y="1026693"/>
                  <a:pt x="50218" y="1017740"/>
                  <a:pt x="58981" y="996689"/>
                </a:cubicBezTo>
                <a:cubicBezTo>
                  <a:pt x="50122" y="1017740"/>
                  <a:pt x="45455" y="1026693"/>
                  <a:pt x="35930" y="1051649"/>
                </a:cubicBezTo>
                <a:cubicBezTo>
                  <a:pt x="37035" y="1042828"/>
                  <a:pt x="38654" y="1034085"/>
                  <a:pt x="40788" y="1025455"/>
                </a:cubicBezTo>
                <a:cubicBezTo>
                  <a:pt x="45455" y="1002881"/>
                  <a:pt x="51494" y="980611"/>
                  <a:pt x="58885" y="958780"/>
                </a:cubicBezTo>
                <a:cubicBezTo>
                  <a:pt x="65248" y="941263"/>
                  <a:pt x="70344" y="923309"/>
                  <a:pt x="74125" y="905059"/>
                </a:cubicBezTo>
                <a:cubicBezTo>
                  <a:pt x="78316" y="894772"/>
                  <a:pt x="82507" y="884485"/>
                  <a:pt x="86794" y="874198"/>
                </a:cubicBezTo>
                <a:cubicBezTo>
                  <a:pt x="93842" y="856005"/>
                  <a:pt x="95080" y="848480"/>
                  <a:pt x="98605" y="836955"/>
                </a:cubicBezTo>
                <a:cubicBezTo>
                  <a:pt x="106720" y="815571"/>
                  <a:pt x="116264" y="794759"/>
                  <a:pt x="127180" y="774661"/>
                </a:cubicBezTo>
                <a:cubicBezTo>
                  <a:pt x="126894" y="769709"/>
                  <a:pt x="139943" y="744182"/>
                  <a:pt x="134038" y="749801"/>
                </a:cubicBezTo>
                <a:lnTo>
                  <a:pt x="142229" y="729227"/>
                </a:lnTo>
                <a:lnTo>
                  <a:pt x="140515" y="729894"/>
                </a:lnTo>
                <a:cubicBezTo>
                  <a:pt x="148897" y="715130"/>
                  <a:pt x="156421" y="700462"/>
                  <a:pt x="164327" y="687508"/>
                </a:cubicBezTo>
                <a:cubicBezTo>
                  <a:pt x="172233" y="674554"/>
                  <a:pt x="179281" y="662648"/>
                  <a:pt x="185187" y="652360"/>
                </a:cubicBezTo>
                <a:cubicBezTo>
                  <a:pt x="196712" y="631691"/>
                  <a:pt x="204523" y="618261"/>
                  <a:pt x="203475" y="615594"/>
                </a:cubicBezTo>
                <a:lnTo>
                  <a:pt x="213000" y="600354"/>
                </a:lnTo>
                <a:cubicBezTo>
                  <a:pt x="220810" y="588638"/>
                  <a:pt x="227383" y="578256"/>
                  <a:pt x="233288" y="568731"/>
                </a:cubicBezTo>
                <a:cubicBezTo>
                  <a:pt x="239194" y="559206"/>
                  <a:pt x="245480" y="549967"/>
                  <a:pt x="252338" y="540156"/>
                </a:cubicBezTo>
                <a:cubicBezTo>
                  <a:pt x="259196" y="530345"/>
                  <a:pt x="266626" y="519582"/>
                  <a:pt x="276246" y="507295"/>
                </a:cubicBezTo>
                <a:cubicBezTo>
                  <a:pt x="285866" y="495008"/>
                  <a:pt x="298058" y="481387"/>
                  <a:pt x="313012" y="464718"/>
                </a:cubicBezTo>
                <a:lnTo>
                  <a:pt x="326157" y="451097"/>
                </a:lnTo>
                <a:lnTo>
                  <a:pt x="326194" y="451153"/>
                </a:lnTo>
                <a:lnTo>
                  <a:pt x="326157" y="451192"/>
                </a:lnTo>
                <a:lnTo>
                  <a:pt x="328538" y="454717"/>
                </a:lnTo>
                <a:cubicBezTo>
                  <a:pt x="347588" y="434143"/>
                  <a:pt x="366638" y="415188"/>
                  <a:pt x="376163" y="407092"/>
                </a:cubicBezTo>
                <a:cubicBezTo>
                  <a:pt x="366638" y="415093"/>
                  <a:pt x="347588" y="434048"/>
                  <a:pt x="328538" y="454717"/>
                </a:cubicBezTo>
                <a:lnTo>
                  <a:pt x="326194" y="451153"/>
                </a:lnTo>
                <a:lnTo>
                  <a:pt x="364733" y="410140"/>
                </a:lnTo>
                <a:cubicBezTo>
                  <a:pt x="382869" y="392985"/>
                  <a:pt x="401947" y="376860"/>
                  <a:pt x="421883" y="361848"/>
                </a:cubicBezTo>
                <a:cubicBezTo>
                  <a:pt x="429979" y="355561"/>
                  <a:pt x="437599" y="349847"/>
                  <a:pt x="445029" y="344417"/>
                </a:cubicBezTo>
                <a:lnTo>
                  <a:pt x="467984" y="329368"/>
                </a:lnTo>
                <a:cubicBezTo>
                  <a:pt x="483415" y="318605"/>
                  <a:pt x="472366" y="330225"/>
                  <a:pt x="454363" y="348418"/>
                </a:cubicBezTo>
                <a:cubicBezTo>
                  <a:pt x="446629" y="356657"/>
                  <a:pt x="439714" y="365620"/>
                  <a:pt x="433694" y="375183"/>
                </a:cubicBezTo>
                <a:cubicBezTo>
                  <a:pt x="462555" y="352514"/>
                  <a:pt x="470080" y="352799"/>
                  <a:pt x="470080" y="357657"/>
                </a:cubicBezTo>
                <a:cubicBezTo>
                  <a:pt x="471242" y="356695"/>
                  <a:pt x="472518" y="355895"/>
                  <a:pt x="473890" y="355276"/>
                </a:cubicBezTo>
                <a:cubicBezTo>
                  <a:pt x="486815" y="344312"/>
                  <a:pt x="500369" y="334111"/>
                  <a:pt x="514466" y="324700"/>
                </a:cubicBezTo>
                <a:cubicBezTo>
                  <a:pt x="533707" y="308984"/>
                  <a:pt x="545232" y="301364"/>
                  <a:pt x="532087" y="313556"/>
                </a:cubicBezTo>
                <a:cubicBezTo>
                  <a:pt x="527077" y="317814"/>
                  <a:pt x="522515" y="322567"/>
                  <a:pt x="518467" y="327749"/>
                </a:cubicBezTo>
                <a:cubicBezTo>
                  <a:pt x="517228" y="329653"/>
                  <a:pt x="519038" y="328796"/>
                  <a:pt x="523229" y="325748"/>
                </a:cubicBezTo>
                <a:cubicBezTo>
                  <a:pt x="531706" y="319748"/>
                  <a:pt x="550566" y="305460"/>
                  <a:pt x="574950" y="286410"/>
                </a:cubicBezTo>
                <a:cubicBezTo>
                  <a:pt x="581617" y="280600"/>
                  <a:pt x="587618" y="275456"/>
                  <a:pt x="594000" y="270122"/>
                </a:cubicBezTo>
                <a:cubicBezTo>
                  <a:pt x="600382" y="264788"/>
                  <a:pt x="607144" y="259264"/>
                  <a:pt x="614955" y="253073"/>
                </a:cubicBezTo>
                <a:cubicBezTo>
                  <a:pt x="639625" y="233356"/>
                  <a:pt x="647530" y="229736"/>
                  <a:pt x="649912" y="230403"/>
                </a:cubicBezTo>
                <a:cubicBezTo>
                  <a:pt x="648102" y="233546"/>
                  <a:pt x="660484" y="226117"/>
                  <a:pt x="681630" y="212210"/>
                </a:cubicBezTo>
                <a:cubicBezTo>
                  <a:pt x="707443" y="200590"/>
                  <a:pt x="631052" y="250691"/>
                  <a:pt x="637243" y="252025"/>
                </a:cubicBezTo>
                <a:lnTo>
                  <a:pt x="597429" y="282409"/>
                </a:lnTo>
                <a:cubicBezTo>
                  <a:pt x="594476" y="286219"/>
                  <a:pt x="572473" y="304412"/>
                  <a:pt x="557614" y="317176"/>
                </a:cubicBezTo>
                <a:cubicBezTo>
                  <a:pt x="548089" y="326034"/>
                  <a:pt x="537993" y="334225"/>
                  <a:pt x="529039" y="343750"/>
                </a:cubicBezTo>
                <a:cubicBezTo>
                  <a:pt x="531135" y="342893"/>
                  <a:pt x="529420" y="345275"/>
                  <a:pt x="530659" y="345370"/>
                </a:cubicBezTo>
                <a:cubicBezTo>
                  <a:pt x="531897" y="345465"/>
                  <a:pt x="535421" y="342608"/>
                  <a:pt x="549042" y="332511"/>
                </a:cubicBezTo>
                <a:cubicBezTo>
                  <a:pt x="569616" y="316985"/>
                  <a:pt x="579617" y="307175"/>
                  <a:pt x="593619" y="295268"/>
                </a:cubicBezTo>
                <a:cubicBezTo>
                  <a:pt x="604287" y="286696"/>
                  <a:pt x="617146" y="277171"/>
                  <a:pt x="629147" y="268122"/>
                </a:cubicBezTo>
                <a:lnTo>
                  <a:pt x="636767" y="267550"/>
                </a:lnTo>
                <a:cubicBezTo>
                  <a:pt x="623813" y="279742"/>
                  <a:pt x="578284" y="314985"/>
                  <a:pt x="625909" y="284791"/>
                </a:cubicBezTo>
                <a:cubicBezTo>
                  <a:pt x="635624" y="279171"/>
                  <a:pt x="645721" y="272599"/>
                  <a:pt x="655912" y="265741"/>
                </a:cubicBezTo>
                <a:cubicBezTo>
                  <a:pt x="666104" y="258883"/>
                  <a:pt x="677058" y="252406"/>
                  <a:pt x="687916" y="245262"/>
                </a:cubicBezTo>
                <a:lnTo>
                  <a:pt x="720968" y="223735"/>
                </a:lnTo>
                <a:cubicBezTo>
                  <a:pt x="732303" y="216782"/>
                  <a:pt x="743923" y="210019"/>
                  <a:pt x="755353" y="203257"/>
                </a:cubicBezTo>
                <a:cubicBezTo>
                  <a:pt x="763926" y="196780"/>
                  <a:pt x="773641" y="189160"/>
                  <a:pt x="786405" y="181921"/>
                </a:cubicBezTo>
                <a:cubicBezTo>
                  <a:pt x="799168" y="174682"/>
                  <a:pt x="812694" y="167062"/>
                  <a:pt x="827743" y="159061"/>
                </a:cubicBezTo>
                <a:cubicBezTo>
                  <a:pt x="835363" y="155156"/>
                  <a:pt x="843079" y="150869"/>
                  <a:pt x="851270" y="146964"/>
                </a:cubicBezTo>
                <a:lnTo>
                  <a:pt x="876797" y="135439"/>
                </a:lnTo>
                <a:lnTo>
                  <a:pt x="903467" y="123723"/>
                </a:lnTo>
                <a:lnTo>
                  <a:pt x="917183" y="117817"/>
                </a:lnTo>
                <a:lnTo>
                  <a:pt x="931375" y="112483"/>
                </a:lnTo>
                <a:cubicBezTo>
                  <a:pt x="1021577" y="74660"/>
                  <a:pt x="1115189" y="45542"/>
                  <a:pt x="1210934" y="25520"/>
                </a:cubicBezTo>
                <a:cubicBezTo>
                  <a:pt x="1287134" y="9709"/>
                  <a:pt x="1374288" y="-864"/>
                  <a:pt x="1436486" y="946"/>
                </a:cubicBezTo>
                <a:cubicBezTo>
                  <a:pt x="1451536" y="565"/>
                  <a:pt x="1467943" y="65"/>
                  <a:pt x="1480575" y="5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01</a:t>
            </a:r>
            <a:endParaRPr lang="en-US" altLang="zh-CN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614" name="矩形 2"/>
          <p:cNvSpPr/>
          <p:nvPr>
            <p:custDataLst>
              <p:tags r:id="rId9"/>
            </p:custDataLst>
          </p:nvPr>
        </p:nvSpPr>
        <p:spPr>
          <a:xfrm>
            <a:off x="1746622" y="2132048"/>
            <a:ext cx="4950347" cy="732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285750" indent="-285750"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当温度高于25℃时，土豆的块茎生长会停止;而茎叶生长的适温则是15℃-25℃℃，超过39℃时也会停止生长</a:t>
            </a:r>
            <a:endParaRPr lang="zh-CN" altLang="en-US" sz="1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48615" name="矩形 3"/>
          <p:cNvSpPr/>
          <p:nvPr>
            <p:custDataLst>
              <p:tags r:id="rId10"/>
            </p:custDataLst>
          </p:nvPr>
        </p:nvSpPr>
        <p:spPr>
          <a:xfrm>
            <a:off x="1746622" y="1699378"/>
            <a:ext cx="4950347" cy="37755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温度需求</a:t>
            </a:r>
            <a:endParaRPr lang="zh-CN" altLang="en-US" sz="2400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48616" name="矩形 4"/>
          <p:cNvSpPr/>
          <p:nvPr>
            <p:custDataLst>
              <p:tags r:id="rId11"/>
            </p:custDataLst>
          </p:nvPr>
        </p:nvSpPr>
        <p:spPr>
          <a:xfrm>
            <a:off x="1747359" y="3536197"/>
            <a:ext cx="4950347" cy="73222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285750" indent="-285750"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Arial" panose="020B0604020202020204" pitchFamily="34" charset="0"/>
                <a:sym typeface="+mn-ea"/>
              </a:rPr>
              <a:t>土豆的蒸腾系数在</a:t>
            </a:r>
            <a:r>
              <a:rPr lang="zh-CN" altLang="en-US" sz="1400" b="1">
                <a:solidFill>
                  <a:srgbClr val="2E75B6"/>
                </a:solidFill>
                <a:latin typeface="+mn-ea"/>
                <a:cs typeface="Arial" panose="020B0604020202020204" pitchFamily="34" charset="0"/>
                <a:sym typeface="+mn-ea"/>
              </a:rPr>
              <a:t>400-600</a:t>
            </a:r>
            <a:r>
              <a: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Arial" panose="020B0604020202020204" pitchFamily="34" charset="0"/>
                <a:sym typeface="+mn-ea"/>
              </a:rPr>
              <a:t>之间。如果总降雨量在400-500mm之间，且均匀分布在生长季，即可满足水分需求</a:t>
            </a:r>
            <a:endParaRPr lang="zh-CN" altLang="en-US" sz="1400" b="1">
              <a:latin typeface="+mn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1048617" name="矩形 5"/>
          <p:cNvSpPr/>
          <p:nvPr>
            <p:custDataLst>
              <p:tags r:id="rId12"/>
            </p:custDataLst>
          </p:nvPr>
        </p:nvSpPr>
        <p:spPr>
          <a:xfrm>
            <a:off x="1747359" y="3105787"/>
            <a:ext cx="4950347" cy="37507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水分</a:t>
            </a:r>
            <a:r>
              <a:rPr lang="zh-CN" altLang="en-US" sz="2200" b="1">
                <a:solidFill>
                  <a:srgbClr val="000000"/>
                </a:solidFill>
                <a:latin typeface="+mn-ea"/>
                <a:cs typeface="Arial" panose="020B0604020202020204" pitchFamily="34" charset="0"/>
                <a:sym typeface="+mn-ea"/>
              </a:rPr>
              <a:t>需求</a:t>
            </a:r>
            <a:endParaRPr lang="zh-CN" altLang="en-US" sz="22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618" name="矩形 8"/>
          <p:cNvSpPr/>
          <p:nvPr>
            <p:custDataLst>
              <p:tags r:id="rId13"/>
            </p:custDataLst>
          </p:nvPr>
        </p:nvSpPr>
        <p:spPr>
          <a:xfrm>
            <a:off x="1747359" y="4940346"/>
            <a:ext cx="4950347" cy="73222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285750" indent="-285750"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以表土层深厚，结构松，排水通气良好和富含有机质的土壤最为适宜，特别是</a:t>
            </a:r>
            <a:r>
              <a:rPr lang="zh-CN" altLang="en-US" sz="1400" b="1">
                <a:solidFill>
                  <a:srgbClr val="2E75B6"/>
                </a:solidFill>
                <a:latin typeface="+mn-ea"/>
                <a:cs typeface="+mn-ea"/>
                <a:sym typeface="+mn-ea"/>
              </a:rPr>
              <a:t>孔隙度大，通气度良好的土壤</a:t>
            </a:r>
            <a:r>
              <a: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，更能满足根系发育和块茎增长</a:t>
            </a:r>
            <a:r>
              <a:rPr lang="zh-CN" altLang="en-US" sz="1400" b="1">
                <a:solidFill>
                  <a:srgbClr val="2E75B6"/>
                </a:solidFill>
                <a:latin typeface="+mn-ea"/>
                <a:cs typeface="+mn-ea"/>
                <a:sym typeface="+mn-ea"/>
              </a:rPr>
              <a:t>对氧气的需要</a:t>
            </a:r>
            <a:endParaRPr lang="zh-CN" altLang="en-US" sz="1400" b="1">
              <a:solidFill>
                <a:srgbClr val="2E75B6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48619" name="矩形 6"/>
          <p:cNvSpPr/>
          <p:nvPr>
            <p:custDataLst>
              <p:tags r:id="rId14"/>
            </p:custDataLst>
          </p:nvPr>
        </p:nvSpPr>
        <p:spPr>
          <a:xfrm>
            <a:off x="1747359" y="4507676"/>
            <a:ext cx="4950347" cy="377334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土壤需求</a:t>
            </a:r>
            <a:endParaRPr lang="zh-CN" altLang="en-US" sz="22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cxnSp>
        <p:nvCxnSpPr>
          <p:cNvPr id="3145729" name="直接连接符 17"/>
          <p:cNvCxnSpPr/>
          <p:nvPr/>
        </p:nvCxnSpPr>
        <p:spPr>
          <a:xfrm flipV="1">
            <a:off x="-9525" y="683895"/>
            <a:ext cx="12223115" cy="501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48595" name="圆角矩形 8"/>
          <p:cNvSpPr/>
          <p:nvPr/>
        </p:nvSpPr>
        <p:spPr>
          <a:xfrm>
            <a:off x="279784" y="1358280"/>
            <a:ext cx="6532254" cy="4832773"/>
          </a:xfrm>
          <a:prstGeom prst="round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0" y="0"/>
            <a:ext cx="11464275" cy="734023"/>
          </a:xfrm>
        </p:spPr>
        <p:txBody>
          <a:bodyPr>
            <a:noAutofit/>
          </a:bodyPr>
          <a:p>
            <a:r>
              <a:rPr lang="zh-CN" altLang="en-US" sz="3600" i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马铃薯生长周期</a:t>
            </a:r>
            <a:endParaRPr lang="zh-CN" altLang="en-US" sz="3600" i="1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97153" name="https://photo-static-api.fotomore.com/creative/vcg/400/new/VCG211321960555.jpg?uid=386&amp;timestamp=1733667358&amp;sign=2ddd833fb2f5d70e3ebf60f380eaa261" descr="农田里蔬菜的特写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30" y="1332230"/>
            <a:ext cx="3545205" cy="2096770"/>
          </a:xfrm>
          <a:prstGeom prst="rect">
            <a:avLst/>
          </a:prstGeom>
          <a:effectLst>
            <a:glow rad="101600">
              <a:schemeClr val="accent2">
                <a:lumMod val="75000"/>
                <a:alpha val="40000"/>
              </a:schemeClr>
            </a:glow>
            <a:reflection stA="45000" endPos="23000" dist="63500" dir="5400000" sy="-100000" algn="bl" rotWithShape="0"/>
            <a:softEdge rad="152400"/>
          </a:effectLst>
        </p:spPr>
      </p:pic>
      <p:pic>
        <p:nvPicPr>
          <p:cNvPr id="2097154" name="https://photo-static-api.fotomore.com/creative/vcg/veer/400/new/VCG41N585151868.jpg?uid=386&amp;timestamp=1733667358&amp;sign=2ddd833fb2f5d70e3ebf60f380eaa261" descr="木碗里装新土豆"/>
          <p:cNvPicPr>
            <a:picLocks noChangeAspect="1"/>
          </p:cNvPicPr>
          <p:nvPr/>
        </p:nvPicPr>
        <p:blipFill>
          <a:blip r:embed="rId3"/>
          <a:srcRect t="30681" b="30681"/>
          <a:stretch>
            <a:fillRect/>
          </a:stretch>
        </p:blipFill>
        <p:spPr>
          <a:xfrm>
            <a:off x="8187690" y="4324985"/>
            <a:ext cx="3451225" cy="2040890"/>
          </a:xfrm>
          <a:prstGeom prst="rect">
            <a:avLst/>
          </a:prstGeom>
          <a:effectLst>
            <a:glow rad="101600">
              <a:schemeClr val="accent2">
                <a:lumMod val="75000"/>
                <a:alpha val="40000"/>
              </a:schemeClr>
            </a:glow>
            <a:reflection stA="45000" endPos="23000" dist="63500" dir="5400000" sy="-100000" algn="bl" rotWithShape="0"/>
            <a:softEdge rad="152400"/>
          </a:effectLst>
        </p:spPr>
      </p:pic>
      <p:sp>
        <p:nvSpPr>
          <p:cNvPr id="1048602" name="圆角矩形 14"/>
          <p:cNvSpPr/>
          <p:nvPr/>
        </p:nvSpPr>
        <p:spPr>
          <a:xfrm>
            <a:off x="184150" y="1034415"/>
            <a:ext cx="11711940" cy="2813050"/>
          </a:xfrm>
          <a:prstGeom prst="round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03" name="圆角矩形 15"/>
          <p:cNvSpPr/>
          <p:nvPr/>
        </p:nvSpPr>
        <p:spPr>
          <a:xfrm>
            <a:off x="184150" y="4093845"/>
            <a:ext cx="11711940" cy="2503170"/>
          </a:xfrm>
          <a:prstGeom prst="round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145729" name="直接连接符 17"/>
          <p:cNvCxnSpPr/>
          <p:nvPr/>
        </p:nvCxnSpPr>
        <p:spPr>
          <a:xfrm flipV="1">
            <a:off x="-9525" y="683895"/>
            <a:ext cx="12223115" cy="501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48604" name="文本框 18"/>
          <p:cNvSpPr txBox="1"/>
          <p:nvPr/>
        </p:nvSpPr>
        <p:spPr>
          <a:xfrm>
            <a:off x="4521200" y="1143635"/>
            <a:ext cx="6933565" cy="24879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芽条生长期：马铃薯播种后幼苗出土为芽条生长期，以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</a:rPr>
              <a:t>根系和芽生长为中心</a:t>
            </a:r>
            <a:endParaRPr lang="zh-CN" altLang="en-US" b="1">
              <a:solidFill>
                <a:schemeClr val="tx1"/>
              </a:solidFill>
              <a:latin typeface="+mn-ea"/>
              <a:cs typeface="+mn-ea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幼苗期：根系发育、主茎孕苗期，马铃薯出苗前形成了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</a:rPr>
              <a:t>相当数量的根系和胚叶</a:t>
            </a:r>
            <a:endParaRPr lang="zh-CN" altLang="en-US" b="1">
              <a:solidFill>
                <a:schemeClr val="accent1">
                  <a:lumMod val="75000"/>
                </a:schemeClr>
              </a:solidFill>
              <a:latin typeface="+mn-ea"/>
              <a:cs typeface="+mn-ea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块茎形成期：块茎具有雏形，地上茎顶端封顶叶展开、花序开花、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</a:rPr>
              <a:t>地下上部茎叶干物重和块茎干物重平衡</a:t>
            </a:r>
            <a:endParaRPr lang="zh-CN" altLang="en-US" b="1">
              <a:solidFill>
                <a:schemeClr val="accent1">
                  <a:lumMod val="7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048605" name="文本框 19"/>
          <p:cNvSpPr txBox="1"/>
          <p:nvPr/>
        </p:nvSpPr>
        <p:spPr>
          <a:xfrm>
            <a:off x="1042670" y="4494530"/>
            <a:ext cx="6464935" cy="18713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>
                <a:latin typeface="+mn-ea"/>
                <a:cs typeface="+mn-ea"/>
              </a:rPr>
              <a:t>块茎生长期：进入块茎生长期，此时马铃薯的叶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</a:rPr>
              <a:t>面积达到最大值</a:t>
            </a:r>
            <a:r>
              <a:rPr lang="zh-CN" altLang="en-US" b="1">
                <a:latin typeface="+mn-ea"/>
                <a:cs typeface="+mn-ea"/>
              </a:rPr>
              <a:t>，它的茎叶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</a:rPr>
              <a:t>生长缓慢</a:t>
            </a:r>
            <a:endParaRPr lang="zh-CN" altLang="en-US" b="1">
              <a:latin typeface="+mn-ea"/>
              <a:cs typeface="+mn-ea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>
                <a:latin typeface="+mn-ea"/>
                <a:cs typeface="+mn-ea"/>
              </a:rPr>
              <a:t>淀粉累积期：马铃薯从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</a:rPr>
              <a:t>茎叶逐渐老化</a:t>
            </a:r>
            <a:r>
              <a:rPr lang="zh-CN" altLang="en-US" b="1">
                <a:latin typeface="+mn-ea"/>
                <a:cs typeface="+mn-ea"/>
              </a:rPr>
              <a:t>，茎体积和重量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+mn-ea"/>
                <a:cs typeface="+mn-ea"/>
              </a:rPr>
              <a:t>持续增加</a:t>
            </a:r>
            <a:endParaRPr lang="zh-CN" altLang="en-US" b="1">
              <a:solidFill>
                <a:schemeClr val="accent1">
                  <a:lumMod val="75000"/>
                </a:schemeClr>
              </a:solidFill>
              <a:latin typeface="+mn-ea"/>
              <a:cs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" name="https://photo-static-api.fotomore.com/creative/vcg/400/new/VCG211177094101.jpg?uid=386&amp;timestamp=1733725124&amp;sign=8bdcb792bc1ff5ea0e2c7454f43865e2" descr="黑色背景下未煮去皮的土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36795" y="-2368550"/>
            <a:ext cx="10474960" cy="11083925"/>
          </a:xfrm>
          <a:prstGeom prst="rect">
            <a:avLst/>
          </a:prstGeom>
        </p:spPr>
      </p:pic>
      <p:sp>
        <p:nvSpPr>
          <p:cNvPr id="4" name="流程图: 延期 3"/>
          <p:cNvSpPr/>
          <p:nvPr/>
        </p:nvSpPr>
        <p:spPr>
          <a:xfrm>
            <a:off x="0" y="0"/>
            <a:ext cx="9896475" cy="6858000"/>
          </a:xfrm>
          <a:prstGeom prst="flowChartDelay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5" name="https://photo-static-api.fotomore.com/creative/vcg/veer/400/new/VCG41N516139455.jpg?uid=386&amp;timestamp=1733725124&amp;sign=8bdcb792bc1ff5ea0e2c7454f43865e2" descr="土豆"/>
          <p:cNvPicPr>
            <a:picLocks noChangeAspect="1"/>
          </p:cNvPicPr>
          <p:nvPr/>
        </p:nvPicPr>
        <p:blipFill>
          <a:blip r:embed="rId2"/>
          <a:srcRect t="23075"/>
          <a:stretch>
            <a:fillRect/>
          </a:stretch>
        </p:blipFill>
        <p:spPr>
          <a:xfrm rot="7620000">
            <a:off x="-3829050" y="-2142490"/>
            <a:ext cx="12459970" cy="10168890"/>
          </a:xfrm>
          <a:prstGeom prst="rect">
            <a:avLst/>
          </a:prstGeom>
        </p:spPr>
      </p:pic>
      <p:sp>
        <p:nvSpPr>
          <p:cNvPr id="5" name="标题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611505" y="2129155"/>
            <a:ext cx="6231890" cy="1530350"/>
          </a:xfrm>
          <a:effectLst>
            <a:softEdge rad="12700"/>
          </a:effectLst>
        </p:spPr>
        <p:txBody>
          <a:bodyPr/>
          <a:p>
            <a:r>
              <a:rPr lang="zh-CN" altLang="en-US" sz="6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马铃薯生存之道</a:t>
            </a:r>
            <a:endParaRPr lang="zh-CN" altLang="en-US" sz="6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署名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151890" y="4177650"/>
            <a:ext cx="3646800" cy="540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0B700">
                  <a:lumMod val="60000"/>
                  <a:lumOff val="40000"/>
                </a:srgbClr>
              </a:gs>
              <a:gs pos="100000">
                <a:srgbClr val="F0B700"/>
              </a:gs>
            </a:gsLst>
            <a:lin ang="4800000" scaled="0"/>
          </a:gradFill>
          <a:ln w="50800">
            <a:solidFill>
              <a:srgbClr val="F0B700">
                <a:lumMod val="20000"/>
                <a:lumOff val="80000"/>
                <a:alpha val="80000"/>
              </a:srgbClr>
            </a:solidFill>
          </a:ln>
          <a:effectLst>
            <a:outerShdw blurRad="101600" dist="101600" dir="5400000" algn="ctr" rotWithShape="0">
              <a:srgbClr val="EA8A42">
                <a:alpha val="19000"/>
              </a:srgbClr>
            </a:outerShdw>
          </a:effectLst>
        </p:spPr>
        <p:txBody>
          <a:bodyPr vert="horz" wrap="square" lIns="90000" tIns="46800" rIns="90000" bIns="46800" rtlCol="0" anchor="t">
            <a:normAutofit fontScale="8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rgbClr val="F0B700">
                    <a:lumMod val="50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0000">
                    <a:lumMod val="65000"/>
                    <a:lumOff val="35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>
                    <a:lumMod val="65000"/>
                    <a:lumOff val="35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0000">
                    <a:lumMod val="65000"/>
                    <a:lumOff val="35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000000">
                    <a:lumMod val="65000"/>
                    <a:lumOff val="35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/>
                </a:solidFill>
                <a:latin typeface="汉仪正圆 55简" charset="0"/>
                <a:ea typeface="汉仪正圆 55简" charset="0"/>
                <a:cs typeface="+mn-ea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/>
                </a:solidFill>
                <a:latin typeface="汉仪正圆 55简" charset="0"/>
                <a:ea typeface="汉仪正圆 55简" charset="0"/>
                <a:cs typeface="+mn-ea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/>
                </a:solidFill>
                <a:latin typeface="汉仪正圆 55简" charset="0"/>
                <a:ea typeface="汉仪正圆 55简" charset="0"/>
                <a:cs typeface="+mn-ea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/>
                </a:solidFill>
                <a:latin typeface="汉仪正圆 55简" charset="0"/>
                <a:ea typeface="汉仪正圆 55简" charset="0"/>
                <a:cs typeface="+mn-ea"/>
              </a:defRPr>
            </a:lvl9pPr>
          </a:lstStyle>
          <a:p>
            <a:r>
              <a:rPr lang="en-US" altLang="zh-CN"/>
              <a:t>汇报人：XXX</a:t>
            </a:r>
            <a:endParaRPr lang="en-US" altLang="zh-CN"/>
          </a:p>
        </p:txBody>
      </p:sp>
      <p:sp>
        <p:nvSpPr>
          <p:cNvPr id="9" name="署名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1189990" y="5061570"/>
            <a:ext cx="3646800" cy="540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0B700">
                  <a:lumMod val="60000"/>
                  <a:lumOff val="40000"/>
                </a:srgbClr>
              </a:gs>
              <a:gs pos="100000">
                <a:srgbClr val="F0B700"/>
              </a:gs>
            </a:gsLst>
            <a:lin ang="4800000" scaled="0"/>
          </a:gradFill>
          <a:ln w="50800">
            <a:solidFill>
              <a:srgbClr val="F0B700">
                <a:lumMod val="20000"/>
                <a:lumOff val="80000"/>
                <a:alpha val="80000"/>
              </a:srgbClr>
            </a:solidFill>
          </a:ln>
          <a:effectLst>
            <a:outerShdw blurRad="101600" dist="101600" dir="5400000" algn="ctr" rotWithShape="0">
              <a:srgbClr val="EA8A42">
                <a:alpha val="19000"/>
              </a:srgbClr>
            </a:outerShdw>
          </a:effectLst>
        </p:spPr>
        <p:txBody>
          <a:bodyPr vert="horz" wrap="square" lIns="90000" tIns="46800" rIns="90000" bIns="46800" rtlCol="0" anchor="t">
            <a:normAutofit fontScale="8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rgbClr val="F0B700">
                    <a:lumMod val="50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0000">
                    <a:lumMod val="65000"/>
                    <a:lumOff val="35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>
                    <a:lumMod val="65000"/>
                    <a:lumOff val="35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0000">
                    <a:lumMod val="65000"/>
                    <a:lumOff val="35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000000">
                    <a:lumMod val="65000"/>
                    <a:lumOff val="35000"/>
                  </a:srgbClr>
                </a:solidFill>
                <a:latin typeface="汉仪正圆 55简" charset="0"/>
                <a:ea typeface="汉仪正圆 55简" charset="0"/>
                <a:cs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/>
                </a:solidFill>
                <a:latin typeface="汉仪正圆 55简" charset="0"/>
                <a:ea typeface="汉仪正圆 55简" charset="0"/>
                <a:cs typeface="+mn-ea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/>
                </a:solidFill>
                <a:latin typeface="汉仪正圆 55简" charset="0"/>
                <a:ea typeface="汉仪正圆 55简" charset="0"/>
                <a:cs typeface="+mn-ea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/>
                </a:solidFill>
                <a:latin typeface="汉仪正圆 55简" charset="0"/>
                <a:ea typeface="汉仪正圆 55简" charset="0"/>
                <a:cs typeface="+mn-ea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0000"/>
                </a:solidFill>
                <a:latin typeface="汉仪正圆 55简" charset="0"/>
                <a:ea typeface="汉仪正圆 55简" charset="0"/>
                <a:cs typeface="+mn-ea"/>
              </a:defRPr>
            </a:lvl9pPr>
          </a:lstStyle>
          <a:p>
            <a:r>
              <a:rPr lang="zh-CN" altLang="en-US">
                <a:ea typeface="宋体" panose="02010600030101010101" pitchFamily="2" charset="-122"/>
              </a:rPr>
              <a:t>小组成员</a:t>
            </a:r>
            <a:r>
              <a:rPr lang="en-US" altLang="zh-CN"/>
              <a:t>：XXX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1962150" y="6142355"/>
            <a:ext cx="2101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>
                <a:latin typeface="+mn-ea"/>
              </a:rPr>
              <a:t>2024.12.11</a:t>
            </a:r>
            <a:endParaRPr lang="en-US" altLang="zh-CN" sz="2000">
              <a:latin typeface="+mn-ea"/>
            </a:endParaRPr>
          </a:p>
        </p:txBody>
      </p:sp>
    </p:spTree>
    <p:custDataLst>
      <p:tags r:id="rId6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50.95001220703125,&quot;left&quot;:238.67501220703124,&quot;top&quot;:114.87499389648437,&quot;width&quot;:721.5999755859375}"/>
  <p:tag name="KSO_WM_DIAGRAM_COLOR_MATCH_VALUE" val="{&quot;shape&quot;:{&quot;fill&quot;:{&quot;gradient&quot;:[{&quot;brightness&quot;:0.09000000357627869,&quot;colorType&quot;:1,&quot;foreColorIndex&quot;:5,&quot;pos&quot;:0.5799999833106995,&quot;transparency&quot;:0},{&quot;brightness&quot;:0.6000000238418579,&quot;colorType&quot;:1,&quot;foreColorIndex&quot;:8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ISCONTENTSTITLE" val="0"/>
  <p:tag name="KSO_WM_UNIT_ISNUMDGM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1_1"/>
  <p:tag name="KSO_WM_UNIT_ID" val="diagram20230938_2*m_h_a*1_1_1"/>
  <p:tag name="KSO_WM_TEMPLATE_CATEGORY" val="diagram"/>
  <p:tag name="KSO_WM_TEMPLATE_INDEX" val="20230938"/>
  <p:tag name="KSO_WM_UNIT_LAYERLEVEL" val="1_1_1"/>
  <p:tag name="KSO_WM_TAG_VERSION" val="3.0"/>
  <p:tag name="KSO_WM_BEAUTIFY_FLAG" val="#wm#"/>
  <p:tag name="KSO_WM_UNIT_PRESET_TEXT" val="添加标题"/>
  <p:tag name="KSO_WM_UNIT_FILL_TYPE" val="3"/>
  <p:tag name="KSO_WM_UNIT_TEXT_TYPE" val="1"/>
  <p:tag name="KSO_WM_UNIT_USESOURCEFORMAT_APPLY" val="1"/>
</p:tagLst>
</file>

<file path=ppt/tags/tag11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50.95001220703125,&quot;left&quot;:238.67501220703124,&quot;top&quot;:114.87499389648437,&quot;width&quot;:721.5999755859375}"/>
  <p:tag name="KSO_WM_DIAGRAM_COLOR_MATCH_VALUE" val="{&quot;shape&quot;:{&quot;fill&quot;:{&quot;gradient&quot;:[{&quot;brightness&quot;:0,&quot;colorType&quot;:1,&quot;foreColorIndex&quot;:8,&quot;pos&quot;:0.30000001192092896,&quot;transparency&quot;:0},{&quot;brightness&quot;:0.6000000238418579,&quot;colorType&quot;:1,&quot;foreColorIndex&quot;:8,&quot;pos&quot;:0.8600000143051147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2_1"/>
  <p:tag name="KSO_WM_UNIT_ID" val="diagram20230938_2*m_h_a*1_2_1"/>
  <p:tag name="KSO_WM_TEMPLATE_CATEGORY" val="diagram"/>
  <p:tag name="KSO_WM_TEMPLATE_INDEX" val="20230938"/>
  <p:tag name="KSO_WM_UNIT_LAYERLEVEL" val="1_1_1"/>
  <p:tag name="KSO_WM_TAG_VERSION" val="3.0"/>
  <p:tag name="KSO_WM_BEAUTIFY_FLAG" val="#wm#"/>
  <p:tag name="KSO_WM_UNIT_PRESET_TEXT" val="添加标题"/>
  <p:tag name="KSO_WM_UNIT_FILL_TYPE" val="3"/>
  <p:tag name="KSO_WM_UNIT_TEXT_TYPE" val="1"/>
  <p:tag name="KSO_WM_UNIT_USESOURCEFORMAT_APPLY" val="1"/>
</p:tagLst>
</file>

<file path=ppt/tags/tag12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50.95001220703125,&quot;left&quot;:238.67501220703124,&quot;top&quot;:114.87499389648437,&quot;width&quot;:721.5999755859375}"/>
  <p:tag name="KSO_WM_DIAGRAM_COLOR_MATCH_VALUE" val="{&quot;shape&quot;:{&quot;fill&quot;:{&quot;solid&quot;:{&quot;brightness&quot;:0.800000011920929,&quot;colorType&quot;:1,&quot;foreColorIndex&quot;:5,&quot;transparency&quot;:0.4499999880790710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20230938_2*m_h_i*1_1_2"/>
  <p:tag name="KSO_WM_TEMPLATE_CATEGORY" val="diagram"/>
  <p:tag name="KSO_WM_TEMPLATE_INDEX" val="20230938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.8"/>
  <p:tag name="KSO_WM_UNIT_TEXT_FILL_FORE_SCHEMECOLOR_INDEX" val="2"/>
  <p:tag name="KSO_WM_UNIT_TEXT_FILL_TYPE" val="1"/>
  <p:tag name="KSO_WM_UNIT_USESOURCEFORMAT_APPLY" val="1"/>
</p:tagLst>
</file>

<file path=ppt/tags/tag13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50.95001220703125,&quot;left&quot;:206.32501220703125,&quot;top&quot;:78.47499389648438,&quot;width&quot;:721.5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SUBTYPE" val="a"/>
  <p:tag name="KSO_WM_UNIT_NOCLEAR" val="0"/>
  <p:tag name="KSO_WM_UNIT_VALUE" val="81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3_1"/>
  <p:tag name="KSO_WM_UNIT_ID" val="diagram20230938_2*m_h_f*1_3_1"/>
  <p:tag name="KSO_WM_TEMPLATE_CATEGORY" val="diagram"/>
  <p:tag name="KSO_WM_TEMPLATE_INDEX" val="20230938"/>
  <p:tag name="KSO_WM_UNIT_LAYERLEVEL" val="1_1_1"/>
  <p:tag name="KSO_WM_TAG_VERSION" val="3.0"/>
  <p:tag name="KSO_WM_UNIT_PRESET_TEXT" val="单击此处输入你的智能图形项正文，文字是您思想的提炼，请尽量言简意赅的阐述观点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14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50.95001220703125,&quot;left&quot;:207.42501220703124,&quot;top&quot;:59.174993896484374,&quot;width&quot;:721.5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SUBTYPE" val="a"/>
  <p:tag name="KSO_WM_UNIT_NOCLEAR" val="0"/>
  <p:tag name="KSO_WM_UNIT_VALUE" val="81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2_1"/>
  <p:tag name="KSO_WM_UNIT_ID" val="diagram20230938_2*m_h_f*1_2_1"/>
  <p:tag name="KSO_WM_TEMPLATE_CATEGORY" val="diagram"/>
  <p:tag name="KSO_WM_TEMPLATE_INDEX" val="20230938"/>
  <p:tag name="KSO_WM_UNIT_LAYERLEVEL" val="1_1_1"/>
  <p:tag name="KSO_WM_TAG_VERSION" val="3.0"/>
  <p:tag name="KSO_WM_UNIT_PRESET_TEXT" val="单击此处输入你的智能图形项正文，文字是您思想的提炼，请尽量言简意赅的阐述观点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15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50.95001220703125,&quot;left&quot;:238.67501220703124,&quot;top&quot;:114.87499389648437,&quot;width&quot;:721.5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20230938_2*m_h_f*1_1_1"/>
  <p:tag name="KSO_WM_TEMPLATE_CATEGORY" val="diagram"/>
  <p:tag name="KSO_WM_TEMPLATE_INDEX" val="20230938"/>
  <p:tag name="KSO_WM_UNIT_LAYERLEVEL" val="1_1_1"/>
  <p:tag name="KSO_WM_TAG_VERSION" val="3.0"/>
  <p:tag name="KSO_WM_BEAUTIFY_FLAG" val="#wm#"/>
  <p:tag name="KSO_WM_UNIT_PRESET_TEXT" val="单击此处输入你的智能图形项正文，文字是您思想的提炼，请尽量言简意赅的阐述观点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16.xml><?xml version="1.0" encoding="utf-8"?>
<p:tagLst xmlns:p="http://schemas.openxmlformats.org/presentationml/2006/main">
  <p:tag name="KSO_WM_SPECIAL_SOURCE" val="bdnull"/>
  <p:tag name="KSO_WM_SLIDE_ID" val="diagram20230938_2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2"/>
  <p:tag name="KSO_WM_SLIDE_SIZE" val="678.8*248.1"/>
  <p:tag name="KSO_WM_SLIDE_POSITION" val="140.35*200.85"/>
  <p:tag name="KSO_WM_DIAGRAM_GROUP_CODE" val="m1-1"/>
  <p:tag name="KSO_WM_SLIDE_DIAGTYPE" val="m"/>
  <p:tag name="KSO_WM_TAG_VERSION" val="3.0"/>
  <p:tag name="KSO_WM_BEAUTIFY_FLAG" val="#wm#"/>
  <p:tag name="KSO_WM_TEMPLATE_CATEGORY" val="diagram"/>
  <p:tag name="KSO_WM_TEMPLATE_INDEX" val="20230938"/>
  <p:tag name="KSO_WM_SLIDE_LAYOUT" val="a_m"/>
  <p:tag name="KSO_WM_SLIDE_LAYOUT_CNT" val="1_1"/>
</p:tagLst>
</file>

<file path=ppt/tags/tag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721_1*a*1"/>
  <p:tag name="KSO_WM_TEMPLATE_CATEGORY" val="custom"/>
  <p:tag name="KSO_WM_TEMPLATE_INDEX" val="20234721"/>
  <p:tag name="KSO_WM_UNIT_LAYERLEVEL" val="1"/>
  <p:tag name="KSO_WM_TAG_VERSION" val="3.0"/>
  <p:tag name="KSO_WM_BEAUTIFY_FLAG" val="#wm#"/>
  <p:tag name="KSO_WM_UNIT_PRESET_TEXT" val="单击此处添加标题"/>
  <p:tag name="KSO_WM_DIAGRAM_GROUP_CODE" val="l1-1"/>
  <p:tag name="KSO_WM_UNIT_VALUE" val="29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UNIT_VALUE" val="1371*5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4721_1*d*1"/>
  <p:tag name="KSO_WM_TEMPLATE_CATEGORY" val="custom"/>
  <p:tag name="KSO_WM_TEMPLATE_INDEX" val="20234721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1"/>
</p:tagLst>
</file>

<file path=ppt/tags/tag19.xml><?xml version="1.0" encoding="utf-8"?>
<p:tagLst xmlns:p="http://schemas.openxmlformats.org/presentationml/2006/main">
  <p:tag name="KSO_WM_UNIT_VALUE" val="1371*69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2"/>
  <p:tag name="KSO_WM_UNIT_ID" val="custom20234721_1*d*2"/>
  <p:tag name="KSO_WM_TEMPLATE_CATEGORY" val="custom"/>
  <p:tag name="KSO_WM_TEMPLATE_INDEX" val="20234721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720_3*l_h_i*1_3_1"/>
  <p:tag name="KSO_WM_TEMPLATE_CATEGORY" val="diagram"/>
  <p:tag name="KSO_WM_TEMPLATE_INDEX" val="2023472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SUBTYPE" val="d"/>
  <p:tag name="KSO_WM_UNIT_TYPE" val="l_h_i"/>
  <p:tag name="KSO_WM_UNIT_INDEX" val="1_3_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2"/>
  <p:tag name="KSO_WM_DIAGRAM_VIRTUALLY_FRAME" val="{&quot;height&quot;:364.9480285644531,&quot;left&quot;:81.14070866141732,&quot;top&quot;:124.67618256816714,&quot;width&quot;:414.7994488188977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720_3*l_h_i*1_2_1"/>
  <p:tag name="KSO_WM_TEMPLATE_CATEGORY" val="diagram"/>
  <p:tag name="KSO_WM_TEMPLATE_INDEX" val="2023472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SUBTYPE" val="d"/>
  <p:tag name="KSO_WM_UNIT_TYPE" val="l_h_i"/>
  <p:tag name="KSO_WM_UNIT_INDEX" val="1_2_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2"/>
  <p:tag name="KSO_WM_DIAGRAM_VIRTUALLY_FRAME" val="{&quot;height&quot;:364.9480285644531,&quot;left&quot;:81.14070866141732,&quot;top&quot;:124.67618256816714,&quot;width&quot;:414.7994488188977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720_3*l_h_i*1_1_1"/>
  <p:tag name="KSO_WM_TEMPLATE_CATEGORY" val="diagram"/>
  <p:tag name="KSO_WM_TEMPLATE_INDEX" val="2023472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SUBTYPE" val="d"/>
  <p:tag name="KSO_WM_UNIT_TYPE" val="l_h_i"/>
  <p:tag name="KSO_WM_UNIT_INDEX" val="1_1_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2"/>
  <p:tag name="KSO_WM_DIAGRAM_VIRTUALLY_FRAME" val="{&quot;height&quot;:364.9480285644531,&quot;left&quot;:81.14070866141732,&quot;top&quot;:124.67618256816714,&quot;width&quot;:414.7994488188977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2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4720_3*l_h_f*1_1_1"/>
  <p:tag name="KSO_WM_TEMPLATE_CATEGORY" val="diagram"/>
  <p:tag name="KSO_WM_TEMPLATE_INDEX" val="20234720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4.9480285644531,&quot;left&quot;:81.14070866141732,&quot;top&quot;:124.67618256816714,&quot;width&quot;:414.799448818897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您的项正文，请尽量言简意赅的阐述观点。单击此处输入您的项正文，请尽量言简意赅的阐述观点。"/>
  <p:tag name="KSO_WM_UNIT_USESOURCEFORMAT_APPLY" val="1"/>
</p:tagLst>
</file>

<file path=ppt/tags/tag2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4720_3*l_h_a*1_1_1"/>
  <p:tag name="KSO_WM_TEMPLATE_CATEGORY" val="diagram"/>
  <p:tag name="KSO_WM_TEMPLATE_INDEX" val="20234720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4.9480285644531,&quot;left&quot;:81.14070866141732,&quot;top&quot;:124.67618256816714,&quot;width&quot;:414.799448818897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添加标题"/>
  <p:tag name="KSO_WM_UNIT_USESOURCEFORMAT_APPLY" val="1"/>
</p:tagLst>
</file>

<file path=ppt/tags/tag2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4720_3*l_h_f*1_2_1"/>
  <p:tag name="KSO_WM_TEMPLATE_CATEGORY" val="diagram"/>
  <p:tag name="KSO_WM_TEMPLATE_INDEX" val="20234720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4.9480285644531,&quot;left&quot;:81.14070866141732,&quot;top&quot;:124.67618256816714,&quot;width&quot;:414.799448818897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单击此处输入您的项正文，请尽量言简意赅的阐述观点。单击此处输入您的项正文，请尽量言简意赅的阐述观点。"/>
  <p:tag name="KSO_WM_UNIT_USESOURCEFORMAT_APPLY" val="1"/>
</p:tagLst>
</file>

<file path=ppt/tags/tag2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4720_3*l_h_a*1_2_1"/>
  <p:tag name="KSO_WM_TEMPLATE_CATEGORY" val="diagram"/>
  <p:tag name="KSO_WM_TEMPLATE_INDEX" val="20234720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4.9480285644531,&quot;left&quot;:81.14070866141732,&quot;top&quot;:124.67618256816714,&quot;width&quot;:414.799448818897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添加标题"/>
  <p:tag name="KSO_WM_UNIT_USESOURCEFORMAT_APPLY" val="1"/>
</p:tagLst>
</file>

<file path=ppt/tags/tag2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4720_3*l_h_f*1_3_1"/>
  <p:tag name="KSO_WM_TEMPLATE_CATEGORY" val="diagram"/>
  <p:tag name="KSO_WM_TEMPLATE_INDEX" val="20234720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4.9480285644531,&quot;left&quot;:81.14070866141732,&quot;top&quot;:124.67618256816714,&quot;width&quot;:414.799448818897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单击此处输入您的项正文，请尽量言简意赅的阐述观点。单击此处输入您的项正文，请尽量言简意赅的阐述观点。"/>
  <p:tag name="KSO_WM_UNIT_USESOURCEFORMAT_APPLY" val="1"/>
</p:tagLst>
</file>

<file path=ppt/tags/tag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4720_3*l_h_a*1_3_1"/>
  <p:tag name="KSO_WM_TEMPLATE_CATEGORY" val="diagram"/>
  <p:tag name="KSO_WM_TEMPLATE_INDEX" val="20234720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4.9480285644531,&quot;left&quot;:81.14070866141732,&quot;top&quot;:124.67618256816714,&quot;width&quot;:414.799448818897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添加标题"/>
  <p:tag name="KSO_WM_UNIT_USESOURCEFORMAT_APPLY" val="1"/>
</p:tagLst>
</file>

<file path=ppt/tags/tag29.xml><?xml version="1.0" encoding="utf-8"?>
<p:tagLst xmlns:p="http://schemas.openxmlformats.org/presentationml/2006/main">
  <p:tag name="KSO_WM_SLIDE_ID" val="custom20234721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4721"/>
  <p:tag name="KSO_WM_SLIDE_TYPE" val="text"/>
  <p:tag name="KSO_WM_SLIDE_SUBTYPE" val="picTxt"/>
  <p:tag name="KSO_WM_SLIDE_SIZE" val="414.095*364.948"/>
  <p:tag name="KSO_WM_SLIDE_POSITION" val="81.4903*124.641"/>
  <p:tag name="KSO_WM_SLIDE_LAYOUT" val="a_d_l"/>
  <p:tag name="KSO_WM_SLIDE_LAYOUT_CNT" val="1_2_1"/>
  <p:tag name="KSO_WM_SPECIAL_SOURCE" val="bdnull"/>
  <p:tag name="KSO_WM_DIAGRAM_GROUP_CODE" val="l1-1"/>
  <p:tag name="KSO_WM_SLIDE_DIAGTYPE" val="l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a"/>
  <p:tag name="KSO_WM_UNIT_INDEX" val="1"/>
  <p:tag name="KSO_WM_UNIT_ID" val="diagram20230938_2*a*1"/>
  <p:tag name="KSO_WM_TEMPLATE_CATEGORY" val="diagram"/>
  <p:tag name="KSO_WM_TEMPLATE_INDEX" val="20230938"/>
  <p:tag name="KSO_WM_UNIT_LAYERLEVEL" val="1"/>
  <p:tag name="KSO_WM_TAG_VERSION" val="3.0"/>
  <p:tag name="KSO_WM_BEAUTIFY_FLAG" val="#wm#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SPECIAL_SOURCE" val="bdnull"/>
  <p:tag name="KSO_WM_SLIDE_ID" val="diagram20230938_2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2"/>
  <p:tag name="KSO_WM_SLIDE_SIZE" val="678.8*248.1"/>
  <p:tag name="KSO_WM_SLIDE_POSITION" val="140.35*200.85"/>
  <p:tag name="KSO_WM_DIAGRAM_GROUP_CODE" val="m1-1"/>
  <p:tag name="KSO_WM_SLIDE_DIAGTYPE" val="m"/>
  <p:tag name="KSO_WM_TAG_VERSION" val="3.0"/>
  <p:tag name="KSO_WM_BEAUTIFY_FLAG" val="#wm#"/>
  <p:tag name="KSO_WM_TEMPLATE_CATEGORY" val="diagram"/>
  <p:tag name="KSO_WM_TEMPLATE_INDEX" val="20230938"/>
  <p:tag name="KSO_WM_SLIDE_LAYOUT" val="a_m"/>
  <p:tag name="KSO_WM_SLIDE_LAYOUT_CNT" val="1_1"/>
</p:tagLst>
</file>

<file path=ppt/tags/tag3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&#10;文档标题"/>
  <p:tag name="KSO_WM_UNIT_ID" val="custom20235830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830"/>
  <p:tag name="KSO_WM_TEMPLATE_CATEGORY" val="custom"/>
  <p:tag name="KSO_WM_UNIT_ISCONTENTSTITLE" val="0"/>
  <p:tag name="KSO_WM_UNIT_VALUE" val="14"/>
  <p:tag name="KSO_WM_UNIT_TEXT_TYPE" val="1"/>
</p:tagLst>
</file>

<file path=ppt/tags/tag33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830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830"/>
  <p:tag name="KSO_WM_TEMPLATE_CATEGORY" val="custom"/>
  <p:tag name="KSO_WM_UNIT_VALUE" val="15"/>
</p:tagLst>
</file>

<file path=ppt/tags/tag34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830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830"/>
  <p:tag name="KSO_WM_TEMPLATE_CATEGORY" val="custom"/>
  <p:tag name="KSO_WM_UNIT_VALUE" val="15"/>
</p:tagLst>
</file>

<file path=ppt/tags/tag35.xml><?xml version="1.0" encoding="utf-8"?>
<p:tagLst xmlns:p="http://schemas.openxmlformats.org/presentationml/2006/main">
  <p:tag name="KSO_WM_BEAUTIFY_FLAG" val="#wm#"/>
  <p:tag name="KSO_WM_TEMPLATE_CATEGORY" val="custom"/>
  <p:tag name="KSO_WM_TEMPLATE_INDEX" val="20234721"/>
</p:tagLst>
</file>

<file path=ppt/tags/tag36.xml><?xml version="1.0" encoding="utf-8"?>
<p:tagLst xmlns:p="http://schemas.openxmlformats.org/presentationml/2006/main">
  <p:tag name="commondata" val="eyJoZGlkIjoiYTJmZDgzNDc4ZjA0MzUxOTJhMTczZTc3MGVjMTUyZjUifQ==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a"/>
  <p:tag name="KSO_WM_UNIT_INDEX" val="1"/>
  <p:tag name="KSO_WM_UNIT_ID" val="diagram20230938_2*a*1"/>
  <p:tag name="KSO_WM_TEMPLATE_CATEGORY" val="diagram"/>
  <p:tag name="KSO_WM_TEMPLATE_INDEX" val="20230938"/>
  <p:tag name="KSO_WM_UNIT_LAYERLEVEL" val="1"/>
  <p:tag name="KSO_WM_TAG_VERSION" val="3.0"/>
  <p:tag name="KSO_WM_BEAUTIFY_FLAG" val="#wm#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50.95001220703125,&quot;left&quot;:238.67501220703124,&quot;top&quot;:114.87499389648437,&quot;width&quot;:721.5999755859375}"/>
  <p:tag name="KSO_WM_DIAGRAM_COLOR_MATCH_VALUE" val="{&quot;shape&quot;:{&quot;fill&quot;:{&quot;solid&quot;:{&quot;brightness&quot;:0.800000011920929,&quot;colorType&quot;:1,&quot;foreColorIndex&quot;:5,&quot;transparency&quot;:0.64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2"/>
  <p:tag name="KSO_WM_UNIT_ID" val="diagram20230938_2*m_h_i*1_3_2"/>
  <p:tag name="KSO_WM_TEMPLATE_CATEGORY" val="diagram"/>
  <p:tag name="KSO_WM_TEMPLATE_INDEX" val="20230938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.8"/>
  <p:tag name="KSO_WM_UNIT_TEXT_FILL_FORE_SCHEMECOLOR_INDEX" val="2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50.95001220703125,&quot;left&quot;:238.67501220703124,&quot;top&quot;:114.87499389648437,&quot;width&quot;:721.5999755859375}"/>
  <p:tag name="KSO_WM_DIAGRAM_COLOR_MATCH_VALUE" val="{&quot;shape&quot;:{&quot;fill&quot;:{&quot;gradient&quot;:[{&quot;brightness&quot;:0.09000000357627869,&quot;colorType&quot;:1,&quot;foreColorIndex&quot;:5,&quot;pos&quot;:0.5799999833106995,&quot;transparency&quot;:0},{&quot;brightness&quot;:0.6000000238418579,&quot;colorType&quot;:1,&quot;foreColorIndex&quot;:8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ISCONTENTSTITLE" val="0"/>
  <p:tag name="KSO_WM_UNIT_ISNUMDGM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3_1"/>
  <p:tag name="KSO_WM_UNIT_ID" val="diagram20230938_2*m_h_a*1_3_1"/>
  <p:tag name="KSO_WM_TEMPLATE_CATEGORY" val="diagram"/>
  <p:tag name="KSO_WM_TEMPLATE_INDEX" val="20230938"/>
  <p:tag name="KSO_WM_UNIT_LAYERLEVEL" val="1_1_1"/>
  <p:tag name="KSO_WM_TAG_VERSION" val="3.0"/>
  <p:tag name="KSO_WM_BEAUTIFY_FLAG" val="#wm#"/>
  <p:tag name="KSO_WM_UNIT_PRESET_TEXT" val="添加标题"/>
  <p:tag name="KSO_WM_UNIT_FILL_TYPE" val="3"/>
  <p:tag name="KSO_WM_UNIT_TEXT_TYPE" val="1"/>
  <p:tag name="KSO_WM_UNIT_USESOURCEFORMAT_APPLY" val="1"/>
</p:tagLst>
</file>

<file path=ppt/tags/tag9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50.95001220703125,&quot;left&quot;:238.67501220703124,&quot;top&quot;:114.87499389648437,&quot;width&quot;:721.5999755859375}"/>
  <p:tag name="KSO_WM_DIAGRAM_COLOR_MATCH_VALUE" val="{&quot;shape&quot;:{&quot;fill&quot;:{&quot;solid&quot;:{&quot;brightness&quot;:0.800000011920929,&quot;colorType&quot;:1,&quot;foreColorIndex&quot;:8,&quot;transparency&quot;:0.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230938_2*m_h_i*1_2_2"/>
  <p:tag name="KSO_WM_TEMPLATE_CATEGORY" val="diagram"/>
  <p:tag name="KSO_WM_TEMPLATE_INDEX" val="20230938"/>
  <p:tag name="KSO_WM_UNIT_LAYERLEVEL" val="1_1_1"/>
  <p:tag name="KSO_WM_TAG_VERSION" val="3.0"/>
  <p:tag name="KSO_WM_BEAUTIFY_FLAG" val="#wm#"/>
  <p:tag name="KSO_WM_UNIT_FILL_TYPE" val="1"/>
  <p:tag name="KSO_WM_UNIT_FILL_FORE_SCHEMECOLOR_INDEX" val="8"/>
  <p:tag name="KSO_WM_UNIT_FILL_FORE_SCHEMECOLOR_INDEX_BRIGHTNESS" val="0.8"/>
  <p:tag name="KSO_WM_UNIT_TEXT_FILL_FORE_SCHEMECOLOR_INDEX" val="2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6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507</Words>
  <Application>WPS 演示</Application>
  <PresentationFormat/>
  <Paragraphs>57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Wingdings</vt:lpstr>
      <vt:lpstr>汉仪正圆 55简</vt:lpstr>
      <vt:lpstr>Segoe Print</vt:lpstr>
      <vt:lpstr>Calibri</vt:lpstr>
      <vt:lpstr>Arial Unicode MS</vt:lpstr>
      <vt:lpstr>Calibri Light</vt:lpstr>
      <vt:lpstr>等线 Light</vt:lpstr>
      <vt:lpstr>等线</vt:lpstr>
      <vt:lpstr>WPS</vt:lpstr>
      <vt:lpstr>Office Theme</vt:lpstr>
      <vt:lpstr>  马铃薯生长习性</vt:lpstr>
      <vt:lpstr>  马铃薯生长需求</vt:lpstr>
      <vt:lpstr>  马铃薯生长周期</vt:lpstr>
      <vt:lpstr>马铃薯生存之道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马铃薯生长习性</dc:title>
  <dc:creator>1</dc:creator>
  <cp:lastModifiedBy>长岁</cp:lastModifiedBy>
  <cp:revision>2</cp:revision>
  <dcterms:created xsi:type="dcterms:W3CDTF">2024-12-09T06:36:00Z</dcterms:created>
  <dcterms:modified xsi:type="dcterms:W3CDTF">2024-12-09T06:39:04Z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464B636BEF4F41EEAB550AA445CA5F45_12</vt:lpwstr>
  </property>
  <property fmtid="{D5CDD505-2E9C-101B-9397-08002B2CF9AE}" pid="3" name="KSOProductBuildVer">
    <vt:lpwstr>2052-12.1.0.18372</vt:lpwstr>
  </property>
</Properties>
</file>